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15-11-2017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409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978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649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15-11-2017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Uge </a:t>
            </a:r>
            <a:r>
              <a:rPr lang="da-DK" sz="4400" b="1" smtClean="0"/>
              <a:t>46 - onsdag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232513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Opgave </a:t>
            </a:r>
            <a:r>
              <a:rPr lang="da-DK" sz="2800" b="1" smtClean="0"/>
              <a:t>GUI.2.2</a:t>
            </a:r>
            <a:r>
              <a:rPr lang="da-DK" sz="2800" smtClean="0"/>
              <a:t> opfølgning</a:t>
            </a:r>
          </a:p>
          <a:p>
            <a:r>
              <a:rPr lang="da-DK" sz="2800" smtClean="0"/>
              <a:t>Kort om </a:t>
            </a:r>
            <a:r>
              <a:rPr lang="da-DK" sz="2800" b="1" smtClean="0"/>
              <a:t>type-parameterisering</a:t>
            </a:r>
            <a:r>
              <a:rPr lang="da-DK" sz="2800" smtClean="0"/>
              <a:t> (Generics)</a:t>
            </a:r>
          </a:p>
          <a:p>
            <a:r>
              <a:rPr lang="da-DK" sz="2800" smtClean="0"/>
              <a:t>Opgave </a:t>
            </a:r>
            <a:r>
              <a:rPr lang="da-DK" sz="2800" b="1"/>
              <a:t>GUI.2.3</a:t>
            </a:r>
            <a:endParaRPr lang="da-DK" sz="2800" b="1" smtClean="0"/>
          </a:p>
          <a:p>
            <a:r>
              <a:rPr lang="da-DK" sz="2800" smtClean="0"/>
              <a:t>Kort om </a:t>
            </a:r>
            <a:r>
              <a:rPr lang="da-DK" sz="2800" b="1" smtClean="0"/>
              <a:t>events</a:t>
            </a:r>
            <a:r>
              <a:rPr lang="da-DK" sz="2800" smtClean="0"/>
              <a:t> (funktioner som parametre)</a:t>
            </a:r>
            <a:endParaRPr lang="da-DK" sz="2800" smtClean="0"/>
          </a:p>
          <a:p>
            <a:pPr marL="0" indent="0">
              <a:buNone/>
            </a:pP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331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Uge </a:t>
            </a:r>
            <a:r>
              <a:rPr lang="da-DK" sz="4400" b="1" smtClean="0"/>
              <a:t>46 - fredag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232513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MVVMStarter library</a:t>
            </a:r>
            <a:endParaRPr lang="da-DK" sz="2800" smtClean="0"/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71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MVVM (Catalog)</a:t>
            </a:r>
            <a:endParaRPr lang="da-DK" sz="2800"/>
          </a:p>
          <a:p>
            <a:r>
              <a:rPr lang="da-DK" sz="2800" smtClean="0"/>
              <a:t>Opgave GUI.2.1</a:t>
            </a:r>
          </a:p>
          <a:p>
            <a:r>
              <a:rPr lang="da-DK" sz="2800" smtClean="0"/>
              <a:t>Opgave GUI.2.2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49683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Afsnit MVVM for collections er opdateret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Opgaver GUI.2.x er opdateret</a:t>
            </a:r>
          </a:p>
          <a:p>
            <a:r>
              <a:rPr lang="en-US" sz="2800" b="1" smtClean="0">
                <a:solidFill>
                  <a:srgbClr val="FF0000"/>
                </a:solidFill>
                <a:sym typeface="Wingdings" panose="05000000000000000000" pitchFamily="2" charset="2"/>
              </a:rPr>
              <a:t>Få sync’et Noter, Opgaver og Unsolved/Solved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40523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chemeClr val="tx1"/>
                </a:solidFill>
                <a:latin typeface="Consolas" panose="020B0609020204030204" pitchFamily="49" charset="0"/>
              </a:rPr>
              <a:t>DataContext</a:t>
            </a:r>
            <a:endParaRPr lang="da-DK" sz="96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281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Uge 46 - onsdag</vt:lpstr>
      <vt:lpstr>Uge 46 - fredag</vt:lpstr>
      <vt:lpstr>Hvad skal vi i dag?</vt:lpstr>
      <vt:lpstr>NB!</vt:lpstr>
      <vt:lpstr>Skal noget ryddes af vejen?</vt:lpstr>
      <vt:lpstr>Dagens ord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66</cp:revision>
  <dcterms:created xsi:type="dcterms:W3CDTF">2017-09-02T12:36:04Z</dcterms:created>
  <dcterms:modified xsi:type="dcterms:W3CDTF">2017-11-15T10:44:44Z</dcterms:modified>
</cp:coreProperties>
</file>