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4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17-11-2017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409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649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05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17-11-2017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1822863"/>
            <a:ext cx="8834850" cy="4595750"/>
          </a:xfrm>
        </p:spPr>
        <p:txBody>
          <a:bodyPr>
            <a:normAutofit/>
          </a:bodyPr>
          <a:lstStyle/>
          <a:p>
            <a:r>
              <a:rPr lang="da-DK" sz="2800" smtClean="0"/>
              <a:t>Kort om </a:t>
            </a:r>
            <a:r>
              <a:rPr lang="da-DK" sz="2800" b="1" smtClean="0"/>
              <a:t>events</a:t>
            </a:r>
            <a:r>
              <a:rPr lang="da-DK" sz="2800" smtClean="0"/>
              <a:t> (funktioner som parametre)</a:t>
            </a:r>
          </a:p>
          <a:p>
            <a:r>
              <a:rPr lang="da-DK" sz="2800" smtClean="0"/>
              <a:t>Introduktion til MVVMStarter klassebiblioteker</a:t>
            </a:r>
          </a:p>
          <a:p>
            <a:pPr lvl="1"/>
            <a:r>
              <a:rPr lang="da-DK" sz="2600" smtClean="0"/>
              <a:t>Baggrund</a:t>
            </a:r>
          </a:p>
          <a:p>
            <a:pPr lvl="1"/>
            <a:r>
              <a:rPr lang="da-DK" sz="2600" smtClean="0"/>
              <a:t>Overblik</a:t>
            </a:r>
          </a:p>
          <a:p>
            <a:pPr lvl="1"/>
            <a:r>
              <a:rPr lang="da-DK" sz="2600" smtClean="0"/>
              <a:t>Vigtigste klasser</a:t>
            </a:r>
          </a:p>
          <a:p>
            <a:pPr lvl="1"/>
            <a:r>
              <a:rPr lang="da-DK" sz="2600" smtClean="0"/>
              <a:t>Demo</a:t>
            </a:r>
          </a:p>
          <a:p>
            <a:pPr lvl="1"/>
            <a:r>
              <a:rPr lang="da-DK" sz="2600" smtClean="0"/>
              <a:t>Opgave MVVMStarter.1</a:t>
            </a:r>
          </a:p>
          <a:p>
            <a:r>
              <a:rPr lang="da-DK" sz="2800" smtClean="0"/>
              <a:t>Projektarbejde / selvstudie (MVVMStarter.2-5)</a:t>
            </a:r>
          </a:p>
          <a:p>
            <a:pPr marL="0" indent="0">
              <a:buNone/>
            </a:pP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13310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7200" b="1" smtClean="0">
                <a:solidFill>
                  <a:srgbClr val="FF0000"/>
                </a:solidFill>
              </a:rPr>
              <a:t>NB!</a:t>
            </a:r>
            <a:endParaRPr lang="da-DK" sz="7200" b="1">
              <a:solidFill>
                <a:srgbClr val="FF0000"/>
              </a:solidFill>
            </a:endParaRP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smtClean="0">
                <a:sym typeface="Wingdings" panose="05000000000000000000" pitchFamily="2" charset="2"/>
              </a:rPr>
              <a:t>Foredrag om IT-sikkerhed I Fredagsbaren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Kl. 14.00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IT-sikkerhed set fra </a:t>
            </a:r>
            <a:r>
              <a:rPr lang="en-US" sz="2800" u="sng" smtClean="0">
                <a:sym typeface="Wingdings" panose="05000000000000000000" pitchFamily="2" charset="2"/>
              </a:rPr>
              <a:t>SW-udviklers</a:t>
            </a:r>
            <a:r>
              <a:rPr lang="en-US" sz="2800" smtClean="0">
                <a:sym typeface="Wingdings" panose="05000000000000000000" pitchFamily="2" charset="2"/>
              </a:rPr>
              <a:t> synspunkt</a:t>
            </a:r>
            <a:r>
              <a:rPr lang="en-US" sz="2800" smtClean="0">
                <a:sym typeface="Wingdings" panose="05000000000000000000" pitchFamily="2" charset="2"/>
              </a:rPr>
              <a:t>!</a:t>
            </a:r>
          </a:p>
          <a:p>
            <a:r>
              <a:rPr lang="en-US" sz="2800" b="1" smtClean="0">
                <a:sym typeface="Wingdings" panose="05000000000000000000" pitchFamily="2" charset="2"/>
              </a:rPr>
              <a:t>Al Charlottes undervisning I uge 47 ligger tirsdag 10-14.</a:t>
            </a:r>
            <a:endParaRPr lang="en-US" sz="2800" b="1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23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en-US" sz="2800" b="1" smtClean="0">
                <a:sym typeface="Wingdings" panose="05000000000000000000" pitchFamily="2" charset="2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9699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9600" b="1" smtClean="0">
                <a:solidFill>
                  <a:schemeClr val="tx1"/>
                </a:solidFill>
                <a:latin typeface="Consolas" panose="020B0609020204030204" pitchFamily="49" charset="0"/>
              </a:rPr>
              <a:t>Domain Object</a:t>
            </a:r>
            <a:endParaRPr lang="da-DK" sz="96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239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Wingdings</vt:lpstr>
      <vt:lpstr>Wingdings 3</vt:lpstr>
      <vt:lpstr>Visk</vt:lpstr>
      <vt:lpstr>DAT 1C - SWC</vt:lpstr>
      <vt:lpstr>Hvad skal vi i dag?</vt:lpstr>
      <vt:lpstr>NB!</vt:lpstr>
      <vt:lpstr>Skal noget ryddes af vejen?</vt:lpstr>
      <vt:lpstr>Dagens ord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69</cp:revision>
  <dcterms:created xsi:type="dcterms:W3CDTF">2017-09-02T12:36:04Z</dcterms:created>
  <dcterms:modified xsi:type="dcterms:W3CDTF">2017-11-17T07:48:08Z</dcterms:modified>
</cp:coreProperties>
</file>