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0" r:id="rId4"/>
    <p:sldId id="271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22-10-2017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Overblik over, hvad underviseren forventer de studerende skal have forberedt til næste gang. Så præcist og detaljeret som muligt.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1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544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572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085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16262" y="1453362"/>
            <a:ext cx="8915399" cy="2262781"/>
          </a:xfrm>
        </p:spPr>
        <p:txBody>
          <a:bodyPr>
            <a:normAutofit/>
          </a:bodyPr>
          <a:lstStyle/>
          <a:p>
            <a:r>
              <a:rPr lang="da-DK" sz="7200" b="1" smtClean="0"/>
              <a:t>SWC Uge </a:t>
            </a:r>
            <a:r>
              <a:rPr lang="da-DK" sz="7200" b="1" smtClean="0"/>
              <a:t>43+</a:t>
            </a:r>
            <a:endParaRPr lang="da-DK" sz="7200" b="1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0773" y="1864909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da-DK" sz="14400" b="1" smtClean="0">
                <a:solidFill>
                  <a:srgbClr val="FF0000"/>
                </a:solidFill>
              </a:rPr>
              <a:t>LASSE !!</a:t>
            </a:r>
            <a:endParaRPr lang="da-DK" sz="1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Efter efterårsferien (SWC)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da-DK" sz="2800" b="1" smtClean="0"/>
              <a:t>Uge </a:t>
            </a:r>
            <a:r>
              <a:rPr lang="da-DK" sz="2800" b="1" smtClean="0"/>
              <a:t>43-44: </a:t>
            </a:r>
            <a:r>
              <a:rPr lang="da-DK" sz="2800" b="1" smtClean="0"/>
              <a:t>Alm. undervisning</a:t>
            </a:r>
          </a:p>
          <a:p>
            <a:r>
              <a:rPr lang="da-DK" sz="2800" b="1" smtClean="0"/>
              <a:t>Uge </a:t>
            </a:r>
            <a:r>
              <a:rPr lang="da-DK" sz="2800" b="1" smtClean="0"/>
              <a:t>45-46: </a:t>
            </a:r>
            <a:r>
              <a:rPr lang="da-DK" sz="2800" b="1" smtClean="0"/>
              <a:t>GUI/MVVM rep., klassebibl</a:t>
            </a:r>
            <a:r>
              <a:rPr lang="da-DK" sz="2800" b="1" smtClean="0"/>
              <a:t>.</a:t>
            </a:r>
            <a:endParaRPr lang="da-DK" sz="2800" b="1" smtClean="0"/>
          </a:p>
          <a:p>
            <a:r>
              <a:rPr lang="da-DK" sz="2800" b="1" smtClean="0"/>
              <a:t>Uge </a:t>
            </a:r>
            <a:r>
              <a:rPr lang="da-DK" sz="2800" b="1" smtClean="0"/>
              <a:t>46-50</a:t>
            </a:r>
            <a:r>
              <a:rPr lang="da-DK" sz="2800" b="1" smtClean="0"/>
              <a:t>: </a:t>
            </a:r>
            <a:r>
              <a:rPr lang="da-DK" sz="2800" b="1" smtClean="0"/>
              <a:t>Projektarbejde (-SWC uge 47)</a:t>
            </a:r>
            <a:endParaRPr lang="da-DK" sz="2800" b="1" smtClean="0"/>
          </a:p>
          <a:p>
            <a:r>
              <a:rPr lang="da-DK" sz="2800" b="1" smtClean="0"/>
              <a:t>Uge 51: Aflevering, evt. repetition</a:t>
            </a:r>
            <a:endParaRPr lang="da-DK" sz="2800"/>
          </a:p>
          <a:p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9649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Emner Uge </a:t>
            </a:r>
            <a:r>
              <a:rPr lang="da-DK" sz="4400" b="1" smtClean="0"/>
              <a:t>43-44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Databaser (reality check)</a:t>
            </a:r>
            <a:endParaRPr lang="da-DK" sz="2800" smtClean="0"/>
          </a:p>
          <a:p>
            <a:r>
              <a:rPr lang="da-DK" sz="2800" smtClean="0"/>
              <a:t>Entity </a:t>
            </a:r>
            <a:r>
              <a:rPr lang="da-DK" sz="2800" smtClean="0"/>
              <a:t>Framework</a:t>
            </a:r>
          </a:p>
          <a:p>
            <a:r>
              <a:rPr lang="da-DK" sz="2800" smtClean="0"/>
              <a:t>Web </a:t>
            </a:r>
            <a:r>
              <a:rPr lang="da-DK" sz="2800" smtClean="0"/>
              <a:t>Services</a:t>
            </a:r>
          </a:p>
          <a:p>
            <a:r>
              <a:rPr lang="da-DK" sz="2800" smtClean="0"/>
              <a:t>Azure deployment</a:t>
            </a:r>
            <a:endParaRPr lang="da-DK" sz="2800" smtClean="0"/>
          </a:p>
          <a:p>
            <a:endParaRPr lang="da-DK" sz="2800"/>
          </a:p>
          <a:p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138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Emner Uge </a:t>
            </a:r>
            <a:r>
              <a:rPr lang="da-DK" sz="4400" b="1" smtClean="0"/>
              <a:t>45-46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Repetition GUI/XAML/MVVM</a:t>
            </a:r>
          </a:p>
          <a:p>
            <a:r>
              <a:rPr lang="da-DK" sz="2800" smtClean="0"/>
              <a:t>MVVMStarter klassebibliotek</a:t>
            </a:r>
          </a:p>
          <a:p>
            <a:r>
              <a:rPr lang="da-DK" sz="2800" smtClean="0"/>
              <a:t>Glidende overgang til projektarbejde</a:t>
            </a:r>
            <a:endParaRPr lang="da-DK" sz="2800" smtClean="0"/>
          </a:p>
          <a:p>
            <a:endParaRPr lang="da-DK" sz="2800"/>
          </a:p>
          <a:p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9167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165</Words>
  <Application>Microsoft Office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Visk</vt:lpstr>
      <vt:lpstr>SWC Uge 43+</vt:lpstr>
      <vt:lpstr>LASSE !!</vt:lpstr>
      <vt:lpstr>Efter efterårsferien (SWC)</vt:lpstr>
      <vt:lpstr>Emner Uge 43-44</vt:lpstr>
      <vt:lpstr>Emner Uge 45-46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47</cp:revision>
  <dcterms:created xsi:type="dcterms:W3CDTF">2017-09-02T12:36:04Z</dcterms:created>
  <dcterms:modified xsi:type="dcterms:W3CDTF">2017-10-22T13:28:55Z</dcterms:modified>
</cp:coreProperties>
</file>