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31</a:t>
            </a:r>
            <a:r>
              <a:rPr lang="da-DK" sz="3200" smtClean="0"/>
              <a:t>-10-2017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7694819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Kort repetition af Inheritance, frem til hvor vi var i sidste uge</a:t>
            </a:r>
          </a:p>
          <a:p>
            <a:r>
              <a:rPr lang="da-DK" sz="2800" smtClean="0"/>
              <a:t>Opfølgning OOP.2.2</a:t>
            </a:r>
          </a:p>
          <a:p>
            <a:r>
              <a:rPr lang="da-DK" sz="2800" smtClean="0"/>
              <a:t>Videre med Inheritance</a:t>
            </a:r>
          </a:p>
          <a:p>
            <a:pPr lvl="1"/>
            <a:r>
              <a:rPr lang="da-DK" sz="2600" smtClean="0"/>
              <a:t>Abstrakte metoder og klasser (OOP.2.3)</a:t>
            </a:r>
          </a:p>
          <a:p>
            <a:pPr lvl="1"/>
            <a:r>
              <a:rPr lang="da-DK" sz="2600" smtClean="0"/>
              <a:t>Interfaces (OOP.2.4)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b="1" smtClean="0">
                <a:sym typeface="Wingdings" panose="05000000000000000000" pitchFamily="2" charset="2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9600" b="1" smtClean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endParaRPr lang="da-DK" sz="96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Punkt </a:t>
            </a:r>
            <a:r>
              <a:rPr lang="da-DK" sz="2800" smtClean="0"/>
              <a:t>A…,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297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Skal noget ryddes af vejen?</vt:lpstr>
      <vt:lpstr>Dagens ord</vt:lpstr>
      <vt:lpstr>Har I husket at…</vt:lpstr>
      <vt:lpstr>Hvad var vanskeligt i dag?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48</cp:revision>
  <dcterms:created xsi:type="dcterms:W3CDTF">2017-09-02T12:36:04Z</dcterms:created>
  <dcterms:modified xsi:type="dcterms:W3CDTF">2017-10-31T08:11:52Z</dcterms:modified>
</cp:coreProperties>
</file>