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6" r:id="rId5"/>
    <p:sldId id="267" r:id="rId6"/>
    <p:sldId id="265" r:id="rId7"/>
    <p:sldId id="262" r:id="rId8"/>
    <p:sldId id="263" r:id="rId9"/>
    <p:sldId id="260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8" d="100"/>
          <a:sy n="128" d="100"/>
        </p:scale>
        <p:origin x="4026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58FB0-E32A-4AEB-B7B7-5D1F17B4407B}" type="datetimeFigureOut">
              <a:rPr lang="da-DK" smtClean="0"/>
              <a:t>03-11-2017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56F4F-E961-4884-B20D-9C266DA7E7E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415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(Dato) sættes til dags dato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5037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Bullet-points for dagens aktiviteter.</a:t>
            </a:r>
          </a:p>
          <a:p>
            <a:r>
              <a:rPr lang="da-DK" smtClean="0"/>
              <a:t>Punkter skrevet med </a:t>
            </a:r>
            <a:r>
              <a:rPr lang="da-DK" b="1" smtClean="0"/>
              <a:t>fed</a:t>
            </a:r>
            <a:r>
              <a:rPr lang="da-DK" smtClean="0"/>
              <a:t> er altid på listen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3987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Bullet-points for dagens aktiviteter.</a:t>
            </a:r>
          </a:p>
          <a:p>
            <a:r>
              <a:rPr lang="da-DK" smtClean="0"/>
              <a:t>Punkter skrevet med </a:t>
            </a:r>
            <a:r>
              <a:rPr lang="da-DK" b="1" smtClean="0"/>
              <a:t>fed</a:t>
            </a:r>
            <a:r>
              <a:rPr lang="da-DK" smtClean="0"/>
              <a:t> er altid på listen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9019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 </a:t>
            </a:r>
          </a:p>
          <a:p>
            <a:r>
              <a:rPr lang="da-DK" smtClean="0"/>
              <a:t>Åbent spørgsmål, hvor klassen kan komme til orde ang. ting, som kan være en hindring ift. at komme i gang med det faglige. Det kan være manglende information, generelle spørgsmål, problemer med PC/software, etc..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9574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 </a:t>
            </a:r>
          </a:p>
          <a:p>
            <a:r>
              <a:rPr lang="da-DK" smtClean="0"/>
              <a:t>En markering af, at nu er vi lige ved gå i dag, så vi bruger 30 sekunder (eller længere), om at tale om dagens ord.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1419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[Slut på dagen]</a:t>
            </a:r>
          </a:p>
          <a:p>
            <a:r>
              <a:rPr lang="da-DK" smtClean="0"/>
              <a:t>Reminder om ting, der helst skal være up-to-date hele tiden.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7109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[Slut på dagen] </a:t>
            </a:r>
          </a:p>
          <a:p>
            <a:r>
              <a:rPr lang="da-DK" smtClean="0"/>
              <a:t>Opfølgning til slut, hvor klassen kan byde ind med de emner/aktiviteter, som var vanskelige i dag. Formen er ”(noget) var vanskeligt, fordi (grunden). F.eks. ”Opgave 7 var vanskelig, fordi den brugte mange nye begreber på én gang”. Intentionen er, at underviseren følger op på disse punkter ved starten af næste dag.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084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b="1" smtClean="0"/>
              <a:t>DAT 1C - SWC</a:t>
            </a:r>
            <a:endParaRPr lang="da-DK" sz="72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a-DK" sz="3200" smtClean="0"/>
              <a:t>03-11-2017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7767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Hvad var vanskeligt i dag?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/>
              <a:t>Punkt </a:t>
            </a:r>
            <a:r>
              <a:rPr lang="da-DK" sz="2800" smtClean="0"/>
              <a:t>A…, </a:t>
            </a:r>
            <a:r>
              <a:rPr lang="da-DK" sz="2800"/>
              <a:t>fordi at…</a:t>
            </a:r>
            <a:endParaRPr lang="da-DK" sz="2800" smtClean="0"/>
          </a:p>
          <a:p>
            <a:r>
              <a:rPr lang="da-DK" sz="2800" smtClean="0"/>
              <a:t>Punkt B…, </a:t>
            </a:r>
            <a:r>
              <a:rPr lang="da-DK" sz="2800"/>
              <a:t>fordi at…</a:t>
            </a:r>
            <a:endParaRPr lang="da-DK" sz="2800" smtClean="0"/>
          </a:p>
          <a:p>
            <a:r>
              <a:rPr lang="da-DK" sz="2800" smtClean="0"/>
              <a:t>Punkt C…, </a:t>
            </a:r>
            <a:r>
              <a:rPr lang="da-DK" sz="2800"/>
              <a:t>fordi at…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3922074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Hvad skal vi i dag?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89212" y="1822863"/>
            <a:ext cx="7694819" cy="4595750"/>
          </a:xfrm>
        </p:spPr>
        <p:txBody>
          <a:bodyPr>
            <a:normAutofit/>
          </a:bodyPr>
          <a:lstStyle/>
          <a:p>
            <a:r>
              <a:rPr lang="da-DK" sz="2800" smtClean="0"/>
              <a:t>Exceptions (</a:t>
            </a:r>
            <a:r>
              <a:rPr lang="da-DK" sz="2800" b="1" smtClean="0"/>
              <a:t>NB</a:t>
            </a:r>
            <a:r>
              <a:rPr lang="da-DK" sz="2800" smtClean="0"/>
              <a:t>: Kapitel en smule revideret, og ny opgave OOP.2.7)</a:t>
            </a:r>
          </a:p>
          <a:p>
            <a:r>
              <a:rPr lang="da-DK" sz="2800" smtClean="0"/>
              <a:t>Start på GUI Development </a:t>
            </a:r>
            <a:r>
              <a:rPr lang="da-DK" sz="2800" smtClean="0"/>
              <a:t>kapitel</a:t>
            </a:r>
          </a:p>
          <a:p>
            <a:r>
              <a:rPr lang="da-DK" sz="2800" smtClean="0"/>
              <a:t>(OOP.2.6)</a:t>
            </a:r>
            <a:endParaRPr lang="da-DK" sz="2600" smtClean="0"/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475334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Sammenhæng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89212" y="1822863"/>
            <a:ext cx="7694819" cy="4595750"/>
          </a:xfrm>
        </p:spPr>
        <p:txBody>
          <a:bodyPr>
            <a:normAutofit/>
          </a:bodyPr>
          <a:lstStyle/>
          <a:p>
            <a:r>
              <a:rPr lang="da-DK" sz="2800" smtClean="0"/>
              <a:t>Exceptions giver os (endelig) en bedre ramme for at håndtere fejlsituationer</a:t>
            </a:r>
          </a:p>
          <a:p>
            <a:r>
              <a:rPr lang="da-DK" sz="2800" smtClean="0"/>
              <a:t>Exceptions er </a:t>
            </a:r>
            <a:r>
              <a:rPr lang="da-DK" sz="2800" smtClean="0"/>
              <a:t>meget </a:t>
            </a:r>
            <a:r>
              <a:rPr lang="da-DK" sz="2800" smtClean="0"/>
              <a:t>relevante at benytte i en GUI-rig applikation</a:t>
            </a:r>
            <a:endParaRPr lang="da-DK" sz="2600" smtClean="0"/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46486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74078" y="523493"/>
            <a:ext cx="10657253" cy="5783288"/>
          </a:xfrm>
          <a:prstGeom prst="roundRect">
            <a:avLst/>
          </a:prstGeom>
          <a:solidFill>
            <a:schemeClr val="tx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320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App</a:t>
            </a:r>
            <a:endParaRPr lang="da-DK" sz="32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2485291" y="933801"/>
            <a:ext cx="6683129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err="1" smtClean="0">
                <a:solidFill>
                  <a:schemeClr val="bg1"/>
                </a:solidFill>
              </a:rPr>
              <a:t>View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82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74078" y="523493"/>
            <a:ext cx="10657253" cy="5783288"/>
          </a:xfrm>
          <a:prstGeom prst="roundRect">
            <a:avLst/>
          </a:prstGeom>
          <a:solidFill>
            <a:schemeClr val="tx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320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App</a:t>
            </a:r>
            <a:endParaRPr lang="da-DK" sz="32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2485291" y="933801"/>
            <a:ext cx="6683129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err="1" smtClean="0">
                <a:solidFill>
                  <a:schemeClr val="bg1"/>
                </a:solidFill>
              </a:rPr>
              <a:t>View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2485291" y="4650012"/>
            <a:ext cx="6683129" cy="10591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smtClean="0">
                <a:solidFill>
                  <a:srgbClr val="FFFF00"/>
                </a:solidFill>
              </a:rPr>
              <a:t>Model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8" name="Højrepil 7"/>
          <p:cNvSpPr/>
          <p:nvPr/>
        </p:nvSpPr>
        <p:spPr>
          <a:xfrm rot="5400000">
            <a:off x="4566912" y="2901173"/>
            <a:ext cx="2519886" cy="821768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763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74078" y="523493"/>
            <a:ext cx="10657253" cy="5783288"/>
          </a:xfrm>
          <a:prstGeom prst="roundRect">
            <a:avLst/>
          </a:prstGeom>
          <a:solidFill>
            <a:schemeClr val="tx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320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App</a:t>
            </a:r>
            <a:endParaRPr lang="da-DK" sz="32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2485291" y="933801"/>
            <a:ext cx="6683129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err="1" smtClean="0">
                <a:solidFill>
                  <a:schemeClr val="bg1"/>
                </a:solidFill>
              </a:rPr>
              <a:t>View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2485291" y="4650012"/>
            <a:ext cx="6683129" cy="10591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smtClean="0">
                <a:solidFill>
                  <a:srgbClr val="FFFF00"/>
                </a:solidFill>
              </a:rPr>
              <a:t>Model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2485291" y="2791907"/>
            <a:ext cx="6683129" cy="1059122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smtClean="0">
                <a:solidFill>
                  <a:schemeClr val="bg1"/>
                </a:solidFill>
              </a:rPr>
              <a:t>View</a:t>
            </a:r>
          </a:p>
          <a:p>
            <a:pPr algn="r"/>
            <a:r>
              <a:rPr lang="da-DK" sz="2400" smtClean="0">
                <a:solidFill>
                  <a:srgbClr val="FFFF00"/>
                </a:solidFill>
              </a:rPr>
              <a:t>Model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8" name="Højrepil 7"/>
          <p:cNvSpPr/>
          <p:nvPr/>
        </p:nvSpPr>
        <p:spPr>
          <a:xfrm rot="5400000">
            <a:off x="5486555" y="1981530"/>
            <a:ext cx="680600" cy="821768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Højrepil 8"/>
          <p:cNvSpPr/>
          <p:nvPr/>
        </p:nvSpPr>
        <p:spPr>
          <a:xfrm rot="5400000">
            <a:off x="5486555" y="3839636"/>
            <a:ext cx="680600" cy="821768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71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Skal noget ryddes af vejen?</a:t>
            </a:r>
            <a:endParaRPr lang="da-DK" sz="4400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39392"/>
          </a:xfrm>
        </p:spPr>
        <p:txBody>
          <a:bodyPr>
            <a:normAutofit/>
          </a:bodyPr>
          <a:lstStyle/>
          <a:p>
            <a:r>
              <a:rPr lang="en-US" sz="2800" b="1" smtClean="0">
                <a:sym typeface="Wingdings" panose="05000000000000000000" pitchFamily="2" charset="2"/>
              </a:rPr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2277272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Dagens ord</a:t>
            </a:r>
            <a:endParaRPr lang="da-DK" sz="4400" b="1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592925" y="304906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a-DK" sz="9600" b="1" smtClean="0">
                <a:solidFill>
                  <a:srgbClr val="0070C0"/>
                </a:solidFill>
                <a:latin typeface="Consolas" panose="020B0609020204030204" pitchFamily="49" charset="0"/>
              </a:rPr>
              <a:t>virtual</a:t>
            </a:r>
            <a:endParaRPr lang="da-DK" sz="9600" b="1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Har I husket at…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b="1" smtClean="0"/>
              <a:t>Bedømme opgaver…?</a:t>
            </a:r>
          </a:p>
          <a:p>
            <a:r>
              <a:rPr lang="da-DK" sz="2800" b="1" smtClean="0"/>
              <a:t>Bedømme afsnit i noter…?</a:t>
            </a:r>
          </a:p>
          <a:p>
            <a:r>
              <a:rPr lang="da-DK" sz="2800" b="1" smtClean="0"/>
              <a:t>Holde timeregnskab up-to-date…?</a:t>
            </a:r>
          </a:p>
        </p:txBody>
      </p:sp>
    </p:spTree>
    <p:extLst>
      <p:ext uri="{BB962C8B-B14F-4D97-AF65-F5344CB8AC3E}">
        <p14:creationId xmlns:p14="http://schemas.microsoft.com/office/powerpoint/2010/main" val="3293937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3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4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</TotalTime>
  <Words>343</Words>
  <Application>Microsoft Office PowerPoint</Application>
  <PresentationFormat>Widescreen</PresentationFormat>
  <Paragraphs>54</Paragraphs>
  <Slides>10</Slides>
  <Notes>7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Consolas</vt:lpstr>
      <vt:lpstr>Wingdings</vt:lpstr>
      <vt:lpstr>Wingdings 3</vt:lpstr>
      <vt:lpstr>Visk</vt:lpstr>
      <vt:lpstr>DAT 1C - SWC</vt:lpstr>
      <vt:lpstr>Hvad skal vi i dag?</vt:lpstr>
      <vt:lpstr>Sammenhæng</vt:lpstr>
      <vt:lpstr>PowerPoint-præsentation</vt:lpstr>
      <vt:lpstr>PowerPoint-præsentation</vt:lpstr>
      <vt:lpstr>PowerPoint-præsentation</vt:lpstr>
      <vt:lpstr>Skal noget ryddes af vejen?</vt:lpstr>
      <vt:lpstr>Dagens ord</vt:lpstr>
      <vt:lpstr>Har I husket at…</vt:lpstr>
      <vt:lpstr>Hvad var vanskeligt i dag?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 1C - SWC</dc:title>
  <dc:creator>Per Laursen</dc:creator>
  <cp:lastModifiedBy>Per Laursen</cp:lastModifiedBy>
  <cp:revision>55</cp:revision>
  <dcterms:created xsi:type="dcterms:W3CDTF">2017-09-02T12:36:04Z</dcterms:created>
  <dcterms:modified xsi:type="dcterms:W3CDTF">2017-11-03T12:46:39Z</dcterms:modified>
</cp:coreProperties>
</file>