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08-11-2017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Opfølgning GUI.1.3</a:t>
            </a:r>
          </a:p>
          <a:p>
            <a:r>
              <a:rPr lang="da-DK" sz="2800" b="1" smtClean="0"/>
              <a:t>Videre med Dara Binding og Collecions</a:t>
            </a:r>
          </a:p>
          <a:p>
            <a:r>
              <a:rPr lang="da-DK" sz="2800" b="1" smtClean="0"/>
              <a:t>GUI.1.4 og GUI.1.5</a:t>
            </a:r>
          </a:p>
          <a:p>
            <a:r>
              <a:rPr lang="da-DK" sz="2800" smtClean="0"/>
              <a:t>Tilførelse af funktionalitet (Commands)</a:t>
            </a:r>
          </a:p>
          <a:p>
            <a:r>
              <a:rPr lang="da-DK" sz="2800" smtClean="0"/>
              <a:t>GUI.1.6</a:t>
            </a:r>
            <a:endParaRPr lang="da-DK" sz="26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two-way</a:t>
            </a:r>
            <a:endParaRPr lang="da-DK" sz="96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156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Skal noget ryddes af vejen?</vt:lpstr>
      <vt:lpstr>Dagens ord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57</cp:revision>
  <dcterms:created xsi:type="dcterms:W3CDTF">2017-09-02T12:36:04Z</dcterms:created>
  <dcterms:modified xsi:type="dcterms:W3CDTF">2017-11-08T07:48:00Z</dcterms:modified>
</cp:coreProperties>
</file>