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2" r:id="rId6"/>
    <p:sldId id="264" r:id="rId7"/>
    <p:sldId id="263" r:id="rId8"/>
    <p:sldId id="258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20-09-2017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15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8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728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6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20-09-2017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91540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Opfølgning ”up-and-running”</a:t>
            </a:r>
          </a:p>
          <a:p>
            <a:r>
              <a:rPr lang="da-DK" sz="2800" b="1" smtClean="0"/>
              <a:t>Programming – Part 1</a:t>
            </a:r>
          </a:p>
          <a:p>
            <a:pPr lvl="1"/>
            <a:r>
              <a:rPr lang="da-DK" sz="2600" smtClean="0"/>
              <a:t>Logik</a:t>
            </a:r>
          </a:p>
          <a:p>
            <a:pPr lvl="1"/>
            <a:r>
              <a:rPr lang="da-DK" sz="2600" smtClean="0"/>
              <a:t>Funktioner</a:t>
            </a:r>
          </a:p>
          <a:p>
            <a:r>
              <a:rPr lang="da-DK" sz="2800" b="1" smtClean="0"/>
              <a:t>Object-Oriented Programming </a:t>
            </a:r>
            <a:r>
              <a:rPr lang="da-DK" sz="2800" b="1"/>
              <a:t>– Part 1</a:t>
            </a:r>
          </a:p>
          <a:p>
            <a:r>
              <a:rPr lang="da-DK" sz="2800" b="1" smtClean="0"/>
              <a:t>Studiestartsprøve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1" y="2133599"/>
            <a:ext cx="9202985" cy="4285013"/>
          </a:xfrm>
        </p:spPr>
        <p:txBody>
          <a:bodyPr>
            <a:normAutofit/>
          </a:bodyPr>
          <a:lstStyle/>
          <a:p>
            <a:r>
              <a:rPr lang="da-DK" sz="2800" b="1" smtClean="0"/>
              <a:t>Logiske udtryk </a:t>
            </a:r>
            <a:r>
              <a:rPr lang="da-DK" sz="2800" smtClean="0"/>
              <a:t>benyttes i stor stil til at styre </a:t>
            </a:r>
            <a:r>
              <a:rPr lang="da-DK" sz="2800" b="1" i="1" smtClean="0"/>
              <a:t>flow-of-execution</a:t>
            </a:r>
            <a:r>
              <a:rPr lang="da-DK" sz="2800" smtClean="0"/>
              <a:t> i en applikation (</a:t>
            </a:r>
            <a:r>
              <a:rPr lang="da-DK" sz="2800" b="1" i="1" smtClean="0"/>
              <a:t>control statements</a:t>
            </a:r>
            <a:r>
              <a:rPr lang="da-DK" sz="2800" smtClean="0"/>
              <a:t>)</a:t>
            </a:r>
          </a:p>
          <a:p>
            <a:r>
              <a:rPr lang="da-DK" sz="2800" smtClean="0"/>
              <a:t>Når en </a:t>
            </a:r>
            <a:r>
              <a:rPr lang="da-DK" sz="2800" b="1" smtClean="0"/>
              <a:t>funktion</a:t>
            </a:r>
            <a:r>
              <a:rPr lang="da-DK" sz="2800" smtClean="0"/>
              <a:t> defineres som en del af en klasse-definition</a:t>
            </a:r>
          </a:p>
          <a:p>
            <a:pPr lvl="1"/>
            <a:r>
              <a:rPr lang="da-DK" sz="2600" smtClean="0"/>
              <a:t>Kaldes den for en </a:t>
            </a:r>
            <a:r>
              <a:rPr lang="da-DK" sz="2600" b="1" smtClean="0"/>
              <a:t>metode</a:t>
            </a:r>
          </a:p>
          <a:p>
            <a:pPr lvl="1"/>
            <a:r>
              <a:rPr lang="da-DK" sz="2600" smtClean="0"/>
              <a:t>Definerer </a:t>
            </a:r>
            <a:r>
              <a:rPr lang="da-DK" sz="2600" b="1" smtClean="0"/>
              <a:t>opførsel</a:t>
            </a:r>
            <a:r>
              <a:rPr lang="da-DK" sz="2600" smtClean="0"/>
              <a:t> for objekter</a:t>
            </a:r>
            <a:endParaRPr lang="da-DK" sz="2400" smtClean="0"/>
          </a:p>
          <a:p>
            <a:endParaRPr lang="da-DK" sz="2600"/>
          </a:p>
        </p:txBody>
      </p:sp>
    </p:spTree>
    <p:extLst>
      <p:ext uri="{BB962C8B-B14F-4D97-AF65-F5344CB8AC3E}">
        <p14:creationId xmlns:p14="http://schemas.microsoft.com/office/powerpoint/2010/main" val="944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Første trin i at forstå klasser er at </a:t>
            </a:r>
            <a:r>
              <a:rPr lang="da-DK" sz="2800" b="1" smtClean="0"/>
              <a:t>benytte eksisterende</a:t>
            </a:r>
            <a:r>
              <a:rPr lang="da-DK" sz="2800" smtClean="0"/>
              <a:t> klasser</a:t>
            </a:r>
          </a:p>
          <a:p>
            <a:r>
              <a:rPr lang="da-DK" sz="2800" smtClean="0"/>
              <a:t>Næste trin bliver at </a:t>
            </a:r>
            <a:r>
              <a:rPr lang="da-DK" sz="2800" b="1" smtClean="0"/>
              <a:t>definere</a:t>
            </a:r>
            <a:r>
              <a:rPr lang="da-DK" sz="2800" smtClean="0"/>
              <a:t> og </a:t>
            </a:r>
            <a:r>
              <a:rPr lang="da-DK" sz="2800" b="1" smtClean="0"/>
              <a:t>benytte egne klasser</a:t>
            </a:r>
            <a:endParaRPr lang="da-DK" sz="2600" b="1"/>
          </a:p>
        </p:txBody>
      </p:sp>
    </p:spTree>
    <p:extLst>
      <p:ext uri="{BB962C8B-B14F-4D97-AF65-F5344CB8AC3E}">
        <p14:creationId xmlns:p14="http://schemas.microsoft.com/office/powerpoint/2010/main" val="23851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da-DK" sz="2800" b="1" smtClean="0"/>
              <a:t>Alle burde nu have læst Noter s.6- 32, så HUSK at bedømme dem! </a:t>
            </a:r>
            <a:r>
              <a:rPr lang="da-DK" sz="2800" smtClean="0"/>
              <a:t>(link på website, navneliste opdateret)</a:t>
            </a:r>
          </a:p>
          <a:p>
            <a:r>
              <a:rPr lang="da-DK" sz="2800" b="1" smtClean="0"/>
              <a:t>HUSK OGSÅ at bedømme opgaver!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da-DK" sz="2800" b="1" smtClean="0"/>
              <a:t>Clone et GitHub Repo, åbne i GitHub Desktop </a:t>
            </a:r>
            <a:r>
              <a:rPr lang="da-DK" sz="2800" smtClean="0"/>
              <a:t>(GitHub -&gt; Find Repo -&gt; Clone/Download -&gt; Open in Desktop)</a:t>
            </a:r>
          </a:p>
          <a:p>
            <a:r>
              <a:rPr lang="da-DK" sz="2800" b="1" smtClean="0"/>
              <a:t>ReSharper</a:t>
            </a:r>
            <a:r>
              <a:rPr lang="da-DK" sz="2800" smtClean="0"/>
              <a:t>: Lav konto, angiv ”studerende” -&gt; adgang til produkter i 2+ år. Brug Product Key som blev givet ved install af trial version.</a:t>
            </a:r>
          </a:p>
          <a:p>
            <a:r>
              <a:rPr lang="da-DK" sz="2800" b="1" smtClean="0"/>
              <a:t>Evt.?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14805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endParaRPr lang="da-DK" sz="72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smtClean="0"/>
              <a:t>Brugen af bool</a:t>
            </a:r>
            <a:endParaRPr lang="da-DK" sz="2800" smtClean="0"/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400" b="1" smtClean="0"/>
              <a:t>Forberedelse til næste </a:t>
            </a:r>
            <a:r>
              <a:rPr lang="da-DK" sz="4400" b="1"/>
              <a:t>gang</a:t>
            </a:r>
            <a:br>
              <a:rPr lang="da-DK" sz="4400" b="1"/>
            </a:br>
            <a:r>
              <a:rPr lang="da-DK" smtClean="0"/>
              <a:t>Fredag 22/9 (5 </a:t>
            </a:r>
            <a:r>
              <a:rPr lang="da-DK"/>
              <a:t>timer)</a:t>
            </a:r>
            <a:r>
              <a:rPr lang="da-DK" sz="4400" b="1"/>
              <a:t/>
            </a:r>
            <a:br>
              <a:rPr lang="da-DK" sz="4400" b="1"/>
            </a:br>
            <a:r>
              <a:rPr lang="da-DK" sz="4400" b="1"/>
              <a:t/>
            </a:r>
            <a:br>
              <a:rPr lang="da-DK" sz="4400" b="1"/>
            </a:br>
            <a:endParaRPr lang="da-DK" sz="44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37952"/>
              </p:ext>
            </p:extLst>
          </p:nvPr>
        </p:nvGraphicFramePr>
        <p:xfrm>
          <a:off x="2091376" y="2411901"/>
          <a:ext cx="8127999" cy="32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591561532"/>
                    </a:ext>
                  </a:extLst>
                </a:gridCol>
                <a:gridCol w="5545777">
                  <a:extLst>
                    <a:ext uri="{9D8B030D-6E8A-4147-A177-3AD203B41FA5}">
                      <a16:colId xmlns:a16="http://schemas.microsoft.com/office/drawing/2014/main" val="1096740969"/>
                    </a:ext>
                  </a:extLst>
                </a:gridCol>
                <a:gridCol w="1479136">
                  <a:extLst>
                    <a:ext uri="{9D8B030D-6E8A-4147-A177-3AD203B41FA5}">
                      <a16:colId xmlns:a16="http://schemas.microsoft.com/office/drawing/2014/main" val="3586951906"/>
                    </a:ext>
                  </a:extLst>
                </a:gridCol>
              </a:tblGrid>
              <a:tr h="1049756">
                <a:tc>
                  <a:txBody>
                    <a:bodyPr/>
                    <a:lstStyle/>
                    <a:p>
                      <a:r>
                        <a:rPr lang="da-DK" b="0" smtClean="0"/>
                        <a:t>Forbi</a:t>
                      </a:r>
                      <a:endParaRPr lang="da-DK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Noter s.6-52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Pro.1.1-1.3</a:t>
                      </a:r>
                    </a:p>
                    <a:p>
                      <a:r>
                        <a:rPr lang="da-DK" smtClean="0"/>
                        <a:t>OOP 1.1</a:t>
                      </a:r>
                      <a:endParaRPr lang="da-DK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039"/>
                  </a:ext>
                </a:extLst>
              </a:tr>
              <a:tr h="1140031">
                <a:tc>
                  <a:txBody>
                    <a:bodyPr/>
                    <a:lstStyle/>
                    <a:p>
                      <a:r>
                        <a:rPr lang="da-DK" b="1" smtClean="0"/>
                        <a:t>Næste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/>
                        <a:t>Noter </a:t>
                      </a:r>
                      <a:r>
                        <a:rPr lang="da-DK" sz="1800" b="1" smtClean="0"/>
                        <a:t>s.39-69 </a:t>
                      </a:r>
                      <a:r>
                        <a:rPr lang="da-DK" sz="1800" smtClean="0"/>
                        <a:t>(OO intro, </a:t>
                      </a:r>
                      <a:r>
                        <a:rPr lang="da-DK" sz="1800" u="sng" smtClean="0"/>
                        <a:t>definere</a:t>
                      </a:r>
                      <a:r>
                        <a:rPr lang="da-DK" sz="1800" smtClean="0"/>
                        <a:t> klasser)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OOP.1.2-?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2327"/>
                  </a:ext>
                </a:extLst>
              </a:tr>
              <a:tr h="1060073"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Forude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9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565</Words>
  <Application>Microsoft Office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 3</vt:lpstr>
      <vt:lpstr>Visk</vt:lpstr>
      <vt:lpstr>DAT 1C - SWC</vt:lpstr>
      <vt:lpstr>Hvad skal vi i dag?</vt:lpstr>
      <vt:lpstr>Sammenhæng</vt:lpstr>
      <vt:lpstr>Sammenhæng</vt:lpstr>
      <vt:lpstr>Skal noget ryddes af vejen?</vt:lpstr>
      <vt:lpstr>Skal noget ryddes af vejen?</vt:lpstr>
      <vt:lpstr>Dagens ord</vt:lpstr>
      <vt:lpstr>Hvad var vanskeligt i dag?</vt:lpstr>
      <vt:lpstr>Forberedelse til næste gang Fredag 22/9 (5 timer)  </vt:lpstr>
      <vt:lpstr>Har I husket at…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26</cp:revision>
  <dcterms:created xsi:type="dcterms:W3CDTF">2017-09-02T12:36:04Z</dcterms:created>
  <dcterms:modified xsi:type="dcterms:W3CDTF">2017-09-20T12:40:29Z</dcterms:modified>
</cp:coreProperties>
</file>