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2" r:id="rId5"/>
    <p:sldId id="263" r:id="rId6"/>
    <p:sldId id="260" r:id="rId7"/>
    <p:sldId id="258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15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Reminder om ting, der helst skal være up-to-date hele tiden.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10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 </a:t>
            </a:r>
          </a:p>
          <a:p>
            <a:r>
              <a:rPr lang="da-DK" smtClean="0"/>
              <a:t>Opfølgning til slut, hvor klassen kan byde ind med de emner/aktiviteter, som var vanskelige i dag. Formen er ”(noget) var vanskeligt, fordi (grunden). F.eks. ”Opgave 7 var vanskelig, fordi den brugte mange nye begreber på én gang”. Intentionen er, at underviseren følger op på disse punkter ved starten af næste dag.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84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0868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213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22-09-2017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en-US" sz="2800" smtClean="0"/>
              <a:t>Kort tilbageblik: logik og funktioner</a:t>
            </a:r>
            <a:endParaRPr lang="da-DK" sz="2800" smtClean="0"/>
          </a:p>
          <a:p>
            <a:r>
              <a:rPr lang="da-DK" sz="2800" b="1" smtClean="0"/>
              <a:t>Object-Oriented </a:t>
            </a:r>
            <a:r>
              <a:rPr lang="da-DK" sz="2800" b="1" smtClean="0"/>
              <a:t>Programming </a:t>
            </a:r>
            <a:r>
              <a:rPr lang="da-DK" sz="2800" b="1"/>
              <a:t>– Part 1</a:t>
            </a:r>
          </a:p>
          <a:p>
            <a:r>
              <a:rPr lang="da-DK" sz="2800" smtClean="0"/>
              <a:t>Studiestartsprøve (opfølgning)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Sammenhæng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1" y="2133599"/>
            <a:ext cx="9202985" cy="4285013"/>
          </a:xfrm>
        </p:spPr>
        <p:txBody>
          <a:bodyPr>
            <a:normAutofit/>
          </a:bodyPr>
          <a:lstStyle/>
          <a:p>
            <a:r>
              <a:rPr lang="da-DK" sz="2800" smtClean="0"/>
              <a:t>Brug og definition af klasser er helt centralt i Objekt-Orienteret programmering</a:t>
            </a:r>
          </a:p>
          <a:p>
            <a:r>
              <a:rPr lang="da-DK" sz="2400"/>
              <a:t>Første trin i at forstå klasser er at </a:t>
            </a:r>
            <a:r>
              <a:rPr lang="da-DK" sz="2400" b="1"/>
              <a:t>benytte eksisterende</a:t>
            </a:r>
            <a:r>
              <a:rPr lang="da-DK" sz="2400"/>
              <a:t> klasser</a:t>
            </a:r>
          </a:p>
          <a:p>
            <a:r>
              <a:rPr lang="da-DK" sz="2400"/>
              <a:t>Næste trin bliver at </a:t>
            </a:r>
            <a:r>
              <a:rPr lang="da-DK" sz="2400" b="1"/>
              <a:t>definere</a:t>
            </a:r>
            <a:r>
              <a:rPr lang="da-DK" sz="2400"/>
              <a:t> og </a:t>
            </a:r>
            <a:r>
              <a:rPr lang="da-DK" sz="2400" b="1"/>
              <a:t>benytte </a:t>
            </a:r>
            <a:r>
              <a:rPr lang="da-DK" sz="2400" b="1"/>
              <a:t>egne </a:t>
            </a:r>
            <a:r>
              <a:rPr lang="da-DK" sz="2400" b="1" smtClean="0"/>
              <a:t>klasser</a:t>
            </a:r>
            <a:endParaRPr lang="da-DK" sz="2400" smtClean="0"/>
          </a:p>
          <a:p>
            <a:endParaRPr lang="da-DK" sz="2600"/>
          </a:p>
        </p:txBody>
      </p:sp>
    </p:spTree>
    <p:extLst>
      <p:ext uri="{BB962C8B-B14F-4D97-AF65-F5344CB8AC3E}">
        <p14:creationId xmlns:p14="http://schemas.microsoft.com/office/powerpoint/2010/main" val="9440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da-DK" sz="2800" smtClean="0"/>
              <a:t>Mange har nu bedømt noter + opgaver </a:t>
            </a:r>
            <a:r>
              <a:rPr lang="da-DK" sz="2800" smtClean="0">
                <a:sym typeface="Wingdings" panose="05000000000000000000" pitchFamily="2" charset="2"/>
              </a:rPr>
              <a:t>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Har man ikke bedømt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Opgaver: Pro.1.1-1.3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Noter: Get Started, Pro.1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…så få det lige gjort.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Andet…?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(Større opgave/projekt)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&amp;&amp;</a:t>
            </a:r>
            <a:endParaRPr lang="da-DK" sz="72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Har I husket at…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Bedømme opgaver…?</a:t>
            </a:r>
          </a:p>
          <a:p>
            <a:r>
              <a:rPr lang="da-DK" sz="2800" b="1" smtClean="0"/>
              <a:t>Bedømme afsnit i noter…?</a:t>
            </a:r>
          </a:p>
          <a:p>
            <a:r>
              <a:rPr lang="da-DK" sz="2800" b="1" smtClean="0"/>
              <a:t>Holde timeregnskab up-to-date…?</a:t>
            </a:r>
          </a:p>
        </p:txBody>
      </p:sp>
    </p:spTree>
    <p:extLst>
      <p:ext uri="{BB962C8B-B14F-4D97-AF65-F5344CB8AC3E}">
        <p14:creationId xmlns:p14="http://schemas.microsoft.com/office/powerpoint/2010/main" val="329393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var vanskeligt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/>
              <a:t>Punkt </a:t>
            </a:r>
            <a:r>
              <a:rPr lang="da-DK" sz="2800" smtClean="0"/>
              <a:t>A…,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B…,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C…, </a:t>
            </a:r>
            <a:r>
              <a:rPr lang="da-DK" sz="2800"/>
              <a:t>fordi at…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92207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a-DK" sz="4400" b="1" smtClean="0"/>
              <a:t>Forberedelse til næste </a:t>
            </a:r>
            <a:r>
              <a:rPr lang="da-DK" sz="4400" b="1"/>
              <a:t>gang</a:t>
            </a:r>
            <a:br>
              <a:rPr lang="da-DK" sz="4400" b="1"/>
            </a:br>
            <a:r>
              <a:rPr lang="da-DK" smtClean="0"/>
              <a:t>Tirsdag 26/9 (3 </a:t>
            </a:r>
            <a:r>
              <a:rPr lang="da-DK"/>
              <a:t>timer)</a:t>
            </a:r>
            <a:r>
              <a:rPr lang="da-DK" sz="4400" b="1"/>
              <a:t/>
            </a:r>
            <a:br>
              <a:rPr lang="da-DK" sz="4400" b="1"/>
            </a:br>
            <a:r>
              <a:rPr lang="da-DK" sz="4400" b="1"/>
              <a:t/>
            </a:r>
            <a:br>
              <a:rPr lang="da-DK" sz="4400" b="1"/>
            </a:br>
            <a:endParaRPr lang="da-DK" sz="44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47051"/>
              </p:ext>
            </p:extLst>
          </p:nvPr>
        </p:nvGraphicFramePr>
        <p:xfrm>
          <a:off x="2091376" y="2411901"/>
          <a:ext cx="8127999" cy="324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591561532"/>
                    </a:ext>
                  </a:extLst>
                </a:gridCol>
                <a:gridCol w="5094515">
                  <a:extLst>
                    <a:ext uri="{9D8B030D-6E8A-4147-A177-3AD203B41FA5}">
                      <a16:colId xmlns:a16="http://schemas.microsoft.com/office/drawing/2014/main" val="1096740969"/>
                    </a:ext>
                  </a:extLst>
                </a:gridCol>
                <a:gridCol w="1930398">
                  <a:extLst>
                    <a:ext uri="{9D8B030D-6E8A-4147-A177-3AD203B41FA5}">
                      <a16:colId xmlns:a16="http://schemas.microsoft.com/office/drawing/2014/main" val="3586951906"/>
                    </a:ext>
                  </a:extLst>
                </a:gridCol>
              </a:tblGrid>
              <a:tr h="1049756">
                <a:tc>
                  <a:txBody>
                    <a:bodyPr/>
                    <a:lstStyle/>
                    <a:p>
                      <a:r>
                        <a:rPr lang="da-DK" b="0" smtClean="0"/>
                        <a:t>Forbi</a:t>
                      </a:r>
                      <a:endParaRPr lang="da-DK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Noter s.6-52 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Pro.1.1-1.3</a:t>
                      </a:r>
                    </a:p>
                    <a:p>
                      <a:r>
                        <a:rPr lang="da-DK" smtClean="0"/>
                        <a:t>OOP </a:t>
                      </a:r>
                      <a:r>
                        <a:rPr lang="da-DK" smtClean="0"/>
                        <a:t>1.1 – 1.?</a:t>
                      </a:r>
                      <a:endParaRPr lang="da-DK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039"/>
                  </a:ext>
                </a:extLst>
              </a:tr>
              <a:tr h="1140031">
                <a:tc>
                  <a:txBody>
                    <a:bodyPr/>
                    <a:lstStyle/>
                    <a:p>
                      <a:r>
                        <a:rPr lang="da-DK" b="1" smtClean="0"/>
                        <a:t>Næste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smtClean="0"/>
                        <a:t>Noter </a:t>
                      </a:r>
                      <a:r>
                        <a:rPr lang="da-DK" sz="1800" b="1" smtClean="0"/>
                        <a:t>s.53-69 </a:t>
                      </a:r>
                      <a:r>
                        <a:rPr lang="da-DK" sz="1800" smtClean="0"/>
                        <a:t>(</a:t>
                      </a:r>
                      <a:r>
                        <a:rPr lang="da-DK" sz="1800" smtClean="0"/>
                        <a:t>OOP.1: </a:t>
                      </a:r>
                      <a:r>
                        <a:rPr lang="da-DK" sz="1800" u="sng" smtClean="0"/>
                        <a:t>definere</a:t>
                      </a:r>
                      <a:r>
                        <a:rPr lang="da-DK" sz="1800" smtClean="0"/>
                        <a:t> klasser)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OOP.1.2-?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52327"/>
                  </a:ext>
                </a:extLst>
              </a:tr>
              <a:tr h="1060073"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Forude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s.70 – 87 (Pro.2: Control statements)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Pro.2.1-2.7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1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9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7200" b="1" smtClean="0">
                <a:solidFill>
                  <a:srgbClr val="FF0000"/>
                </a:solidFill>
              </a:rPr>
              <a:t>NB!!</a:t>
            </a:r>
            <a:endParaRPr lang="da-DK" sz="7200" b="1">
              <a:solidFill>
                <a:srgbClr val="FF0000"/>
              </a:solidFill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smtClean="0"/>
              <a:t>Jeg kommer nok til at aflyse SWC onsdag 27/9, p.g.a. Innovation Days med 2.semester </a:t>
            </a:r>
            <a:r>
              <a:rPr lang="en-US" sz="2800" smtClean="0">
                <a:sym typeface="Wingdings" panose="05000000000000000000" pitchFamily="2" charset="2"/>
              </a:rPr>
              <a:t>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Brug tiden på noget du mangler / bør træne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Noter (passager du ikke forstod 1.gang)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Opgaver (hvis du mangler nogle)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Visual Studio (øvelse gør mester!)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Giv dig selv en lille udfordring…</a:t>
            </a:r>
            <a:endParaRPr lang="da-DK" sz="2600" smtClean="0"/>
          </a:p>
        </p:txBody>
      </p:sp>
    </p:spTree>
    <p:extLst>
      <p:ext uri="{BB962C8B-B14F-4D97-AF65-F5344CB8AC3E}">
        <p14:creationId xmlns:p14="http://schemas.microsoft.com/office/powerpoint/2010/main" val="23035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516</Words>
  <Application>Microsoft Office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Hvad skal vi i dag?</vt:lpstr>
      <vt:lpstr>Sammenhæng</vt:lpstr>
      <vt:lpstr>Skal noget ryddes af vejen?</vt:lpstr>
      <vt:lpstr>Dagens ord</vt:lpstr>
      <vt:lpstr>Har I husket at…</vt:lpstr>
      <vt:lpstr>Hvad var vanskeligt i dag?</vt:lpstr>
      <vt:lpstr>Forberedelse til næste gang Tirsdag 26/9 (3 timer)  </vt:lpstr>
      <vt:lpstr>NB!!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29</cp:revision>
  <dcterms:created xsi:type="dcterms:W3CDTF">2017-09-02T12:36:04Z</dcterms:created>
  <dcterms:modified xsi:type="dcterms:W3CDTF">2017-09-21T20:23:59Z</dcterms:modified>
</cp:coreProperties>
</file>