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6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10-10-2017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734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13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1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44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72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262" y="1453362"/>
            <a:ext cx="8915399" cy="2262781"/>
          </a:xfrm>
        </p:spPr>
        <p:txBody>
          <a:bodyPr>
            <a:normAutofit/>
          </a:bodyPr>
          <a:lstStyle/>
          <a:p>
            <a:r>
              <a:rPr lang="da-DK" sz="7200" b="1" smtClean="0"/>
              <a:t>SWC Uge 41</a:t>
            </a:r>
            <a:endParaRPr lang="da-DK" sz="7200" b="1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Onsdag 11/10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3 lektioner (9.10 – 11.40)</a:t>
            </a:r>
          </a:p>
          <a:p>
            <a:r>
              <a:rPr lang="da-DK" sz="2800" b="1" smtClean="0"/>
              <a:t>Opsamling Opgave Pro.3.12</a:t>
            </a:r>
          </a:p>
          <a:p>
            <a:r>
              <a:rPr lang="da-DK" sz="2800" b="1" smtClean="0"/>
              <a:t>Afrunding </a:t>
            </a:r>
            <a:r>
              <a:rPr lang="da-DK" sz="2800" b="1" smtClean="0"/>
              <a:t>Task (data access)</a:t>
            </a:r>
          </a:p>
          <a:p>
            <a:r>
              <a:rPr lang="da-DK" sz="2800" b="1" smtClean="0"/>
              <a:t>Runde #2 med async/await</a:t>
            </a:r>
          </a:p>
          <a:p>
            <a:r>
              <a:rPr lang="da-DK" sz="2800" b="1" smtClean="0"/>
              <a:t>”Case study” </a:t>
            </a:r>
            <a:r>
              <a:rPr lang="da-DK" sz="2800" b="1" smtClean="0"/>
              <a:t>– MVVMSlotMachine</a:t>
            </a:r>
          </a:p>
          <a:p>
            <a:r>
              <a:rPr lang="da-DK" sz="2800" b="1" smtClean="0"/>
              <a:t>Kahoot </a:t>
            </a:r>
            <a:r>
              <a:rPr lang="da-DK" sz="2800" b="1"/>
              <a:t>#</a:t>
            </a:r>
            <a:r>
              <a:rPr lang="da-DK" sz="2800" b="1" smtClean="0"/>
              <a:t>2</a:t>
            </a:r>
          </a:p>
          <a:p>
            <a:r>
              <a:rPr lang="da-DK" sz="2800" b="1" smtClean="0"/>
              <a:t>Efter efterårsferien</a:t>
            </a: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7456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INNO DAYS!!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smtClean="0"/>
              <a:t>Mange af de grupper som blev, har </a:t>
            </a:r>
            <a:r>
              <a:rPr lang="en-US" sz="2800" b="1" smtClean="0"/>
              <a:t>kvalificeret sig til “finalen” </a:t>
            </a:r>
            <a:r>
              <a:rPr lang="en-US" sz="2800" smtClean="0"/>
              <a:t>på torsdag!!</a:t>
            </a:r>
          </a:p>
          <a:p>
            <a:r>
              <a:rPr lang="en-US" sz="2800" b="1" smtClean="0"/>
              <a:t>5 af 7 grupper </a:t>
            </a:r>
            <a:r>
              <a:rPr lang="en-US" sz="2800" smtClean="0"/>
              <a:t>fra EASJ!!</a:t>
            </a:r>
          </a:p>
          <a:p>
            <a:r>
              <a:rPr lang="en-US" sz="2800" b="1" smtClean="0"/>
              <a:t>CoConference</a:t>
            </a:r>
            <a:r>
              <a:rPr lang="en-US" sz="2800" smtClean="0"/>
              <a:t>, pitch for 250+ tilskuere</a:t>
            </a:r>
          </a:p>
          <a:p>
            <a:r>
              <a:rPr lang="en-US" sz="2800" smtClean="0"/>
              <a:t>Kan vinde </a:t>
            </a:r>
            <a:r>
              <a:rPr lang="en-US" sz="2800" b="1" smtClean="0"/>
              <a:t>20.000 kr.</a:t>
            </a:r>
          </a:p>
          <a:p>
            <a:r>
              <a:rPr lang="en-US" sz="2800" smtClean="0"/>
              <a:t>Mere info: </a:t>
            </a:r>
            <a:r>
              <a:rPr lang="en-US" sz="2800" b="1" smtClean="0">
                <a:solidFill>
                  <a:srgbClr val="FF0000"/>
                </a:solidFill>
              </a:rPr>
              <a:t>JAAA@EASJ.DK</a:t>
            </a:r>
            <a:endParaRPr lang="da-DK" sz="26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8898" y="26664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JAAA@EASJ.DK</a:t>
            </a:r>
            <a:endParaRPr lang="da-DK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Efter efterårsferien (SWC)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Uge 43-45: Alm. undervisning</a:t>
            </a:r>
          </a:p>
          <a:p>
            <a:r>
              <a:rPr lang="da-DK" sz="2800" b="1" smtClean="0"/>
              <a:t>Uge 45-46: GUI/MVVM rep., klassebibl.</a:t>
            </a:r>
          </a:p>
          <a:p>
            <a:r>
              <a:rPr lang="da-DK" sz="2800" b="1" smtClean="0"/>
              <a:t>Uge 47: Ingen SWC</a:t>
            </a:r>
            <a:endParaRPr lang="da-DK" sz="2800" b="1" smtClean="0"/>
          </a:p>
          <a:p>
            <a:r>
              <a:rPr lang="da-DK" sz="2800" b="1" smtClean="0"/>
              <a:t>Uge 48-50: Projektarbejde</a:t>
            </a:r>
            <a:endParaRPr lang="da-DK" sz="2800" b="1" smtClean="0"/>
          </a:p>
          <a:p>
            <a:r>
              <a:rPr lang="da-DK" sz="2800" b="1" smtClean="0"/>
              <a:t>Uge 51: Aflevering, evt. repetition</a:t>
            </a: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9649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Emner Uge 43-45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Databaser, SWC perspektiv</a:t>
            </a:r>
          </a:p>
          <a:p>
            <a:r>
              <a:rPr lang="da-DK" sz="2800" b="1" smtClean="0"/>
              <a:t>Azure/Cloud</a:t>
            </a:r>
            <a:endParaRPr lang="da-DK" sz="2800" b="1" smtClean="0"/>
          </a:p>
          <a:p>
            <a:r>
              <a:rPr lang="da-DK" sz="2800" b="1" smtClean="0"/>
              <a:t>Entity Framework</a:t>
            </a:r>
          </a:p>
          <a:p>
            <a:r>
              <a:rPr lang="da-DK" sz="2800" b="1" smtClean="0"/>
              <a:t>Web Services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38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2340352" y="1435541"/>
            <a:ext cx="1547446" cy="88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</a:t>
            </a:r>
            <a:endParaRPr lang="da-DK" sz="3200" b="1"/>
          </a:p>
        </p:txBody>
      </p:sp>
      <p:sp>
        <p:nvSpPr>
          <p:cNvPr id="6" name="Indlæsning/udlæsning 5"/>
          <p:cNvSpPr/>
          <p:nvPr/>
        </p:nvSpPr>
        <p:spPr>
          <a:xfrm>
            <a:off x="2340352" y="3347472"/>
            <a:ext cx="1547446" cy="72256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Fil</a:t>
            </a:r>
            <a:endParaRPr lang="da-DK" sz="2800"/>
          </a:p>
        </p:txBody>
      </p:sp>
      <p:sp>
        <p:nvSpPr>
          <p:cNvPr id="9" name="Opad-nedadgående pil 8"/>
          <p:cNvSpPr/>
          <p:nvPr/>
        </p:nvSpPr>
        <p:spPr>
          <a:xfrm>
            <a:off x="2909454" y="2244437"/>
            <a:ext cx="549919" cy="1221332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5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8434221" y="556313"/>
            <a:ext cx="2755989" cy="5026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b="1" smtClean="0">
                <a:solidFill>
                  <a:schemeClr val="tx1"/>
                </a:solidFill>
              </a:rPr>
              <a:t>Azure</a:t>
            </a:r>
            <a:endParaRPr lang="da-DK" b="1">
              <a:solidFill>
                <a:schemeClr val="tx1"/>
              </a:solidFill>
            </a:endParaRPr>
          </a:p>
        </p:txBody>
      </p:sp>
      <p:sp>
        <p:nvSpPr>
          <p:cNvPr id="4" name="Magnetpladelager 3"/>
          <p:cNvSpPr/>
          <p:nvPr/>
        </p:nvSpPr>
        <p:spPr>
          <a:xfrm>
            <a:off x="8958563" y="3804671"/>
            <a:ext cx="1636968" cy="144513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Database</a:t>
            </a:r>
            <a:endParaRPr lang="da-DK" sz="2400" b="1"/>
          </a:p>
        </p:txBody>
      </p:sp>
      <p:sp>
        <p:nvSpPr>
          <p:cNvPr id="6" name="Afrundet rektangel 5"/>
          <p:cNvSpPr/>
          <p:nvPr/>
        </p:nvSpPr>
        <p:spPr>
          <a:xfrm>
            <a:off x="2340352" y="1435541"/>
            <a:ext cx="1547446" cy="88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</a:t>
            </a:r>
            <a:endParaRPr lang="da-DK" sz="3200" b="1"/>
          </a:p>
        </p:txBody>
      </p:sp>
      <p:sp>
        <p:nvSpPr>
          <p:cNvPr id="9" name="Afrundet rektangel 8"/>
          <p:cNvSpPr/>
          <p:nvPr/>
        </p:nvSpPr>
        <p:spPr>
          <a:xfrm>
            <a:off x="8831207" y="2800749"/>
            <a:ext cx="1962016" cy="80889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Entity Framework</a:t>
            </a:r>
            <a:endParaRPr lang="da-DK" sz="2400" b="1"/>
          </a:p>
        </p:txBody>
      </p:sp>
      <p:sp>
        <p:nvSpPr>
          <p:cNvPr id="10" name="Afrundet rektangel 9"/>
          <p:cNvSpPr/>
          <p:nvPr/>
        </p:nvSpPr>
        <p:spPr>
          <a:xfrm>
            <a:off x="8831207" y="1435541"/>
            <a:ext cx="1962016" cy="80889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Web Services</a:t>
            </a:r>
            <a:endParaRPr lang="da-DK" sz="2400" b="1"/>
          </a:p>
        </p:txBody>
      </p:sp>
      <p:sp>
        <p:nvSpPr>
          <p:cNvPr id="11" name="Opad-nedadgående pil 10"/>
          <p:cNvSpPr/>
          <p:nvPr/>
        </p:nvSpPr>
        <p:spPr>
          <a:xfrm>
            <a:off x="9537255" y="3513725"/>
            <a:ext cx="549919" cy="722567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pad-nedadgående pil 11"/>
          <p:cNvSpPr/>
          <p:nvPr/>
        </p:nvSpPr>
        <p:spPr>
          <a:xfrm>
            <a:off x="9537255" y="2161307"/>
            <a:ext cx="549919" cy="722567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Højre-venstrepil 2"/>
          <p:cNvSpPr/>
          <p:nvPr/>
        </p:nvSpPr>
        <p:spPr>
          <a:xfrm>
            <a:off x="3695966" y="1483502"/>
            <a:ext cx="5262597" cy="677805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25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264</Words>
  <Application>Microsoft Office PowerPoint</Application>
  <PresentationFormat>Widescreen</PresentationFormat>
  <Paragraphs>56</Paragraphs>
  <Slides>8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Visk</vt:lpstr>
      <vt:lpstr>SWC Uge 41</vt:lpstr>
      <vt:lpstr>Onsdag 11/10</vt:lpstr>
      <vt:lpstr>INNO DAYS!!</vt:lpstr>
      <vt:lpstr>JAAA@EASJ.DK</vt:lpstr>
      <vt:lpstr>Efter efterårsferien (SWC)</vt:lpstr>
      <vt:lpstr>Emner Uge 43-45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43</cp:revision>
  <dcterms:created xsi:type="dcterms:W3CDTF">2017-09-02T12:36:04Z</dcterms:created>
  <dcterms:modified xsi:type="dcterms:W3CDTF">2017-10-10T18:44:12Z</dcterms:modified>
</cp:coreProperties>
</file>