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4" r:id="rId3"/>
    <p:sldId id="365" r:id="rId4"/>
    <p:sldId id="369" r:id="rId5"/>
    <p:sldId id="372" r:id="rId6"/>
    <p:sldId id="370" r:id="rId7"/>
    <p:sldId id="371" r:id="rId8"/>
    <p:sldId id="364" r:id="rId9"/>
    <p:sldId id="373" r:id="rId10"/>
    <p:sldId id="374" r:id="rId11"/>
    <p:sldId id="375" r:id="rId12"/>
    <p:sldId id="376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0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Pro.3.12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1439692" y="3430623"/>
            <a:ext cx="9652054" cy="188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 flipV="1">
            <a:off x="6096000" y="449766"/>
            <a:ext cx="0" cy="59807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1836233" y="449530"/>
            <a:ext cx="3344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Kan-godt / Vil-godt</a:t>
            </a:r>
            <a:endParaRPr lang="da-DK" sz="3200"/>
          </a:p>
        </p:txBody>
      </p:sp>
      <p:sp>
        <p:nvSpPr>
          <p:cNvPr id="18" name="Tekstfelt 17"/>
          <p:cNvSpPr txBox="1"/>
          <p:nvPr/>
        </p:nvSpPr>
        <p:spPr>
          <a:xfrm>
            <a:off x="7370955" y="449529"/>
            <a:ext cx="323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Kan-godt / Vil-ikke</a:t>
            </a:r>
            <a:endParaRPr lang="da-DK" sz="3200"/>
          </a:p>
        </p:txBody>
      </p:sp>
      <p:sp>
        <p:nvSpPr>
          <p:cNvPr id="19" name="Tekstfelt 18"/>
          <p:cNvSpPr txBox="1"/>
          <p:nvPr/>
        </p:nvSpPr>
        <p:spPr>
          <a:xfrm>
            <a:off x="1836232" y="3449444"/>
            <a:ext cx="323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Kan-ikke / Vil-godt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7370955" y="3430623"/>
            <a:ext cx="3134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Kan-ikke / Vil-ikke</a:t>
            </a:r>
            <a:endParaRPr lang="da-DK" sz="3200"/>
          </a:p>
        </p:txBody>
      </p:sp>
      <p:pic>
        <p:nvPicPr>
          <p:cNvPr id="1026" name="Picture 2" descr="Billedresultat for check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02" y="1165191"/>
            <a:ext cx="1680657" cy="16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illedresultat for check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02" y="4159486"/>
            <a:ext cx="1680657" cy="16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37" y="1165191"/>
            <a:ext cx="1686276" cy="16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cros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37" y="4162412"/>
            <a:ext cx="1683830" cy="16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Kan-ikke / Vil-godt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Læser noter, gerne både før og efter undervisning</a:t>
            </a:r>
          </a:p>
          <a:p>
            <a:r>
              <a:rPr lang="da-DK" smtClean="0"/>
              <a:t>Ser på opgaver, som man evt. ikke kunne løse i klassen</a:t>
            </a:r>
          </a:p>
          <a:p>
            <a:r>
              <a:rPr lang="da-DK" smtClean="0"/>
              <a:t>Deltager aktivt i undervisningen (stiller spørgsmål, opsøgende)</a:t>
            </a:r>
          </a:p>
          <a:p>
            <a:r>
              <a:rPr lang="da-DK" smtClean="0"/>
              <a:t>Bruger 40+ timer på studiet pr. uge</a:t>
            </a:r>
          </a:p>
        </p:txBody>
      </p:sp>
    </p:spTree>
    <p:extLst>
      <p:ext uri="{BB962C8B-B14F-4D97-AF65-F5344CB8AC3E}">
        <p14:creationId xmlns:p14="http://schemas.microsoft.com/office/powerpoint/2010/main" val="38291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Kan-ikke / Vil-godt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Læser noter, gerne både før og efter undervisning</a:t>
            </a:r>
          </a:p>
          <a:p>
            <a:r>
              <a:rPr lang="da-DK" smtClean="0"/>
              <a:t>Ser på opgaver, som man evt. ikke kunne løse i klassen</a:t>
            </a:r>
          </a:p>
          <a:p>
            <a:r>
              <a:rPr lang="da-DK" smtClean="0"/>
              <a:t>Deltager aktivt i undervisningen (stiller spørgsmål, opsøgende)</a:t>
            </a:r>
          </a:p>
          <a:p>
            <a:r>
              <a:rPr lang="da-DK" smtClean="0"/>
              <a:t>Bruger 40+ timer på studiet pr. uge</a:t>
            </a:r>
          </a:p>
          <a:p>
            <a:r>
              <a:rPr lang="da-DK" smtClean="0"/>
              <a:t>Hvis det bliver svært</a:t>
            </a:r>
          </a:p>
          <a:p>
            <a:pPr lvl="1"/>
            <a:r>
              <a:rPr lang="da-DK" b="1" smtClean="0">
                <a:solidFill>
                  <a:srgbClr val="00B050"/>
                </a:solidFill>
              </a:rPr>
              <a:t>Bedst</a:t>
            </a:r>
            <a:r>
              <a:rPr lang="da-DK" smtClean="0"/>
              <a:t>: Tager handsken op!</a:t>
            </a:r>
          </a:p>
          <a:p>
            <a:pPr lvl="1"/>
            <a:r>
              <a:rPr lang="da-DK" b="1" smtClean="0"/>
              <a:t>OK</a:t>
            </a:r>
            <a:r>
              <a:rPr lang="da-DK" smtClean="0"/>
              <a:t>: Bruger tid på at læse op på stof</a:t>
            </a:r>
          </a:p>
          <a:p>
            <a:pPr lvl="1"/>
            <a:r>
              <a:rPr lang="da-DK" b="1" smtClean="0">
                <a:solidFill>
                  <a:srgbClr val="FF0000"/>
                </a:solidFill>
              </a:rPr>
              <a:t>NOT OK</a:t>
            </a:r>
            <a:r>
              <a:rPr lang="da-DK" smtClean="0"/>
              <a:t>: Giver hurtigt op -&gt; Telefon/Facebook/Går hjem/”Sidder den af”…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731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øjrepil 2"/>
          <p:cNvSpPr/>
          <p:nvPr/>
        </p:nvSpPr>
        <p:spPr>
          <a:xfrm>
            <a:off x="1130968" y="2490537"/>
            <a:ext cx="3259557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Set exchange rate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8166433" y="2538662"/>
            <a:ext cx="3239503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 exchange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4796590" y="1173078"/>
            <a:ext cx="2963779" cy="38801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Currency</a:t>
            </a:r>
          </a:p>
          <a:p>
            <a:pPr algn="ctr"/>
            <a:r>
              <a:rPr lang="da-DK" sz="4800" smtClean="0"/>
              <a:t>Exchange</a:t>
            </a:r>
          </a:p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4" name="Smilende ansigt 3"/>
          <p:cNvSpPr/>
          <p:nvPr/>
        </p:nvSpPr>
        <p:spPr>
          <a:xfrm>
            <a:off x="1846891" y="837263"/>
            <a:ext cx="1440000" cy="1440000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Smilende ansigt 6"/>
          <p:cNvSpPr/>
          <p:nvPr/>
        </p:nvSpPr>
        <p:spPr>
          <a:xfrm>
            <a:off x="9270068" y="837263"/>
            <a:ext cx="1440000" cy="1440000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4718697" y="734907"/>
            <a:ext cx="2963779" cy="1984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Interface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2243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4718697" y="734907"/>
            <a:ext cx="2963779" cy="1984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Interface</a:t>
            </a:r>
          </a:p>
          <a:p>
            <a:r>
              <a:rPr lang="da-DK" sz="2400" smtClean="0"/>
              <a:t>SetExchangeRate(…)</a:t>
            </a:r>
          </a:p>
          <a:p>
            <a:r>
              <a:rPr lang="da-DK" sz="2400" smtClean="0"/>
              <a:t>DoExchange(…)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84035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691951" y="734907"/>
            <a:ext cx="2963779" cy="198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Currency</a:t>
            </a:r>
          </a:p>
          <a:p>
            <a:pPr algn="ctr"/>
            <a:r>
              <a:rPr lang="da-DK" sz="4800" smtClean="0"/>
              <a:t>Exchange</a:t>
            </a:r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4718697" y="734907"/>
            <a:ext cx="2963779" cy="1984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Interface</a:t>
            </a:r>
          </a:p>
          <a:p>
            <a:r>
              <a:rPr lang="da-DK" sz="2400" smtClean="0"/>
              <a:t>SetExchangeRate(…)</a:t>
            </a:r>
          </a:p>
          <a:p>
            <a:r>
              <a:rPr lang="da-DK" sz="2400" smtClean="0"/>
              <a:t>DoExchange(…)</a:t>
            </a:r>
            <a:endParaRPr lang="da-DK" sz="2400"/>
          </a:p>
        </p:txBody>
      </p:sp>
      <p:cxnSp>
        <p:nvCxnSpPr>
          <p:cNvPr id="9" name="Lige pilforbindelse 8"/>
          <p:cNvCxnSpPr>
            <a:stCxn id="6" idx="3"/>
            <a:endCxn id="8" idx="1"/>
          </p:cNvCxnSpPr>
          <p:nvPr/>
        </p:nvCxnSpPr>
        <p:spPr>
          <a:xfrm>
            <a:off x="3655730" y="1727378"/>
            <a:ext cx="1062967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691951" y="734907"/>
            <a:ext cx="2963779" cy="198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Currency</a:t>
            </a:r>
          </a:p>
          <a:p>
            <a:pPr algn="ctr"/>
            <a:r>
              <a:rPr lang="da-DK" sz="4800" smtClean="0"/>
              <a:t>Exchange</a:t>
            </a:r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4718697" y="734907"/>
            <a:ext cx="2963779" cy="1984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Interface</a:t>
            </a:r>
          </a:p>
          <a:p>
            <a:r>
              <a:rPr lang="da-DK" sz="2400" smtClean="0"/>
              <a:t>SetExchangeRate(…)</a:t>
            </a:r>
          </a:p>
          <a:p>
            <a:r>
              <a:rPr lang="da-DK" sz="2400" smtClean="0"/>
              <a:t>DoExchange(…)</a:t>
            </a:r>
            <a:endParaRPr lang="da-DK" sz="2400"/>
          </a:p>
        </p:txBody>
      </p:sp>
      <p:cxnSp>
        <p:nvCxnSpPr>
          <p:cNvPr id="9" name="Lige pilforbindelse 8"/>
          <p:cNvCxnSpPr>
            <a:stCxn id="6" idx="3"/>
            <a:endCxn id="8" idx="1"/>
          </p:cNvCxnSpPr>
          <p:nvPr/>
        </p:nvCxnSpPr>
        <p:spPr>
          <a:xfrm>
            <a:off x="3655730" y="1727378"/>
            <a:ext cx="1062967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8745443" y="734907"/>
            <a:ext cx="2963779" cy="19849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Test</a:t>
            </a:r>
            <a:endParaRPr lang="da-DK" sz="4800"/>
          </a:p>
        </p:txBody>
      </p:sp>
      <p:cxnSp>
        <p:nvCxnSpPr>
          <p:cNvPr id="11" name="Lige pilforbindelse 10"/>
          <p:cNvCxnSpPr>
            <a:stCxn id="10" idx="1"/>
            <a:endCxn id="8" idx="3"/>
          </p:cNvCxnSpPr>
          <p:nvPr/>
        </p:nvCxnSpPr>
        <p:spPr>
          <a:xfrm flipH="1">
            <a:off x="7682476" y="1727378"/>
            <a:ext cx="1062967" cy="0"/>
          </a:xfrm>
          <a:prstGeom prst="straightConnector1">
            <a:avLst/>
          </a:prstGeom>
          <a:ln w="152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691951" y="734907"/>
            <a:ext cx="2963779" cy="198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Currency</a:t>
            </a:r>
          </a:p>
          <a:p>
            <a:pPr algn="ctr"/>
            <a:r>
              <a:rPr lang="da-DK" sz="4800" smtClean="0"/>
              <a:t>Exchange</a:t>
            </a:r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4718697" y="734907"/>
            <a:ext cx="2963779" cy="1984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Interface</a:t>
            </a:r>
          </a:p>
          <a:p>
            <a:r>
              <a:rPr lang="da-DK" sz="2400" smtClean="0"/>
              <a:t>SetExchangeRate(…)</a:t>
            </a:r>
          </a:p>
          <a:p>
            <a:r>
              <a:rPr lang="da-DK" sz="2400" smtClean="0"/>
              <a:t>DoExchange(…)</a:t>
            </a:r>
            <a:endParaRPr lang="da-DK" sz="2400"/>
          </a:p>
        </p:txBody>
      </p:sp>
      <p:cxnSp>
        <p:nvCxnSpPr>
          <p:cNvPr id="9" name="Lige pilforbindelse 8"/>
          <p:cNvCxnSpPr>
            <a:stCxn id="6" idx="3"/>
            <a:endCxn id="8" idx="1"/>
          </p:cNvCxnSpPr>
          <p:nvPr/>
        </p:nvCxnSpPr>
        <p:spPr>
          <a:xfrm>
            <a:off x="3655730" y="1727378"/>
            <a:ext cx="1062967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nde ansigt 6"/>
          <p:cNvSpPr/>
          <p:nvPr/>
        </p:nvSpPr>
        <p:spPr>
          <a:xfrm>
            <a:off x="9430453" y="3185140"/>
            <a:ext cx="1440000" cy="1440000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745443" y="734907"/>
            <a:ext cx="2963779" cy="19849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Test</a:t>
            </a:r>
            <a:endParaRPr lang="da-DK" sz="4800"/>
          </a:p>
        </p:txBody>
      </p:sp>
      <p:cxnSp>
        <p:nvCxnSpPr>
          <p:cNvPr id="11" name="Lige pilforbindelse 10"/>
          <p:cNvCxnSpPr>
            <a:stCxn id="10" idx="1"/>
            <a:endCxn id="8" idx="3"/>
          </p:cNvCxnSpPr>
          <p:nvPr/>
        </p:nvCxnSpPr>
        <p:spPr>
          <a:xfrm flipH="1">
            <a:off x="7682476" y="1727378"/>
            <a:ext cx="1062967" cy="0"/>
          </a:xfrm>
          <a:prstGeom prst="straightConnector1">
            <a:avLst/>
          </a:prstGeom>
          <a:ln w="152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nde ansigt 13"/>
          <p:cNvSpPr/>
          <p:nvPr/>
        </p:nvSpPr>
        <p:spPr>
          <a:xfrm>
            <a:off x="1453840" y="3185140"/>
            <a:ext cx="1440000" cy="1440000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33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ICurrencyExchange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SetExchangeRate</a:t>
            </a:r>
            <a:r>
              <a:rPr lang="en-US" b="1" smtClean="0">
                <a:latin typeface="Consolas" panose="020B0609020204030204" pitchFamily="49" charset="0"/>
              </a:rPr>
              <a:t>(…);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b="1" smtClean="0">
                <a:latin typeface="Consolas" panose="020B0609020204030204" pitchFamily="49" charset="0"/>
              </a:rPr>
              <a:t> DoExchange(…);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CurrencyExchange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ICurrencyExchange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ICurrencyExchange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SetExchangeRate</a:t>
            </a:r>
            <a:r>
              <a:rPr lang="en-US" b="1" smtClean="0">
                <a:latin typeface="Consolas" panose="020B0609020204030204" pitchFamily="49" charset="0"/>
              </a:rPr>
              <a:t>(…);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b="1" smtClean="0">
                <a:latin typeface="Consolas" panose="020B0609020204030204" pitchFamily="49" charset="0"/>
              </a:rPr>
              <a:t> DoExchange(…);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CurrencyExchangeTest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private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ICurrencyExchange </a:t>
            </a:r>
            <a:r>
              <a:rPr lang="da-DK" b="1" smtClean="0">
                <a:latin typeface="Consolas" panose="020B0609020204030204" pitchFamily="49" charset="0"/>
              </a:rPr>
              <a:t>_currEx;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220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Office-tema</vt:lpstr>
      <vt:lpstr>Pro.3.12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Kan-ikke / Vil-godt</vt:lpstr>
      <vt:lpstr>Kan-ikke / Vil-godt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63</cp:revision>
  <dcterms:created xsi:type="dcterms:W3CDTF">2017-09-05T14:00:27Z</dcterms:created>
  <dcterms:modified xsi:type="dcterms:W3CDTF">2017-10-10T19:34:29Z</dcterms:modified>
</cp:coreProperties>
</file>