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63" r:id="rId6"/>
    <p:sldId id="260" r:id="rId7"/>
    <p:sldId id="258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23-09-2017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21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26-09-2017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b="1" smtClean="0"/>
              <a:t>Object-Oriented </a:t>
            </a:r>
            <a:r>
              <a:rPr lang="da-DK" sz="2800" b="1" smtClean="0"/>
              <a:t>Programming </a:t>
            </a:r>
            <a:r>
              <a:rPr lang="da-DK" sz="2800" b="1"/>
              <a:t>– Part 1</a:t>
            </a:r>
          </a:p>
          <a:p>
            <a:r>
              <a:rPr lang="da-DK" sz="2800" smtClean="0"/>
              <a:t>Repetition af </a:t>
            </a:r>
            <a:r>
              <a:rPr lang="da-DK" sz="2800" b="1" smtClean="0"/>
              <a:t>brug</a:t>
            </a:r>
            <a:r>
              <a:rPr lang="da-DK" sz="2800" smtClean="0"/>
              <a:t> af klasser</a:t>
            </a:r>
          </a:p>
          <a:p>
            <a:r>
              <a:rPr lang="da-DK" sz="2800"/>
              <a:t>Repetition </a:t>
            </a:r>
            <a:r>
              <a:rPr lang="da-DK" sz="2800"/>
              <a:t>af </a:t>
            </a:r>
            <a:r>
              <a:rPr lang="da-DK" sz="2800" b="1" smtClean="0"/>
              <a:t>definition</a:t>
            </a:r>
            <a:r>
              <a:rPr lang="da-DK" sz="2800" smtClean="0"/>
              <a:t> </a:t>
            </a:r>
            <a:r>
              <a:rPr lang="da-DK" sz="2800"/>
              <a:t>af </a:t>
            </a:r>
            <a:r>
              <a:rPr lang="da-DK" sz="2800" smtClean="0"/>
              <a:t>klasser</a:t>
            </a:r>
          </a:p>
          <a:p>
            <a:r>
              <a:rPr lang="da-DK" sz="2800"/>
              <a:t>Repetition </a:t>
            </a:r>
            <a:r>
              <a:rPr lang="da-DK" sz="2800"/>
              <a:t>af </a:t>
            </a:r>
            <a:r>
              <a:rPr lang="da-DK" sz="2800" b="1" smtClean="0"/>
              <a:t>konventioner</a:t>
            </a:r>
            <a:r>
              <a:rPr lang="da-DK" sz="2800" smtClean="0"/>
              <a:t> for navngivning</a:t>
            </a:r>
          </a:p>
          <a:p>
            <a:r>
              <a:rPr lang="da-DK" sz="2800" smtClean="0"/>
              <a:t>Opfølgning Opgave OOP.1.3 (level-feature)</a:t>
            </a:r>
          </a:p>
          <a:p>
            <a:r>
              <a:rPr lang="da-DK" sz="2800" smtClean="0"/>
              <a:t>Reference-typer vs. værdi-typer</a:t>
            </a:r>
          </a:p>
          <a:p>
            <a:r>
              <a:rPr lang="da-DK" sz="2800" smtClean="0"/>
              <a:t>OOP.1.4 (nu med </a:t>
            </a:r>
            <a:r>
              <a:rPr lang="da-DK" sz="2800" smtClean="0">
                <a:solidFill>
                  <a:srgbClr val="FF0000"/>
                </a:solidFill>
              </a:rPr>
              <a:t>røde</a:t>
            </a:r>
            <a:r>
              <a:rPr lang="da-DK" sz="2800" smtClean="0"/>
              <a:t> steps)</a:t>
            </a:r>
          </a:p>
          <a:p>
            <a:endParaRPr lang="da-DK" sz="2800"/>
          </a:p>
          <a:p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9202985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Brug og definition af klasser er helt centralt i Objekt-Orienteret </a:t>
            </a:r>
            <a:r>
              <a:rPr lang="da-DK" sz="2800" smtClean="0"/>
              <a:t>programmering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Andet…?</a:t>
            </a:r>
            <a:endParaRPr lang="en-US" sz="28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/ private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/>
              <a:t>Punkt </a:t>
            </a:r>
            <a:r>
              <a:rPr lang="da-DK" sz="2800" smtClean="0"/>
              <a:t>A…,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Tirsdag 26/9 (3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66058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930398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Noter s.6-52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Pro.1.1-1.3</a:t>
                      </a:r>
                    </a:p>
                    <a:p>
                      <a:r>
                        <a:rPr lang="da-DK" smtClean="0"/>
                        <a:t>OOP 1.1 – </a:t>
                      </a:r>
                      <a:r>
                        <a:rPr lang="da-DK" smtClean="0"/>
                        <a:t>1.4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Noter s.53-69 </a:t>
                      </a:r>
                      <a:r>
                        <a:rPr lang="da-DK" sz="1800" smtClean="0"/>
                        <a:t>(OOP.1: </a:t>
                      </a:r>
                      <a:r>
                        <a:rPr lang="da-DK" sz="1800" u="sng" smtClean="0"/>
                        <a:t>definere</a:t>
                      </a:r>
                      <a:r>
                        <a:rPr lang="da-DK" sz="1800" smtClean="0"/>
                        <a:t> klasser)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OOP.1.5-1.7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s.70 – 87 (Pro.2: Control statements)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Pro.2.1-2.7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NB!!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smtClean="0"/>
              <a:t>Jeg kommer nok til at aflyse SWC onsdag 27/9, p.g.a. Innovation Days med 2.semester </a:t>
            </a:r>
            <a:r>
              <a:rPr lang="en-US" sz="2800" smtClean="0">
                <a:sym typeface="Wingdings" panose="05000000000000000000" pitchFamily="2" charset="2"/>
              </a:rPr>
              <a:t>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Brug tiden på noget du mangler / bør træne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Noter (passager du ikke forstod 1.gang)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Opgaver (hvis du mangler nogle)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Visual Studio (øvelse gør mester!)</a:t>
            </a:r>
          </a:p>
          <a:p>
            <a:pPr lvl="1"/>
            <a:r>
              <a:rPr lang="en-US" sz="2600" smtClean="0">
                <a:sym typeface="Wingdings" panose="05000000000000000000" pitchFamily="2" charset="2"/>
              </a:rPr>
              <a:t>Giv dig selv en lille udfordring…</a:t>
            </a:r>
            <a:endParaRPr lang="da-DK" sz="2600" smtClean="0"/>
          </a:p>
        </p:txBody>
      </p:sp>
    </p:spTree>
    <p:extLst>
      <p:ext uri="{BB962C8B-B14F-4D97-AF65-F5344CB8AC3E}">
        <p14:creationId xmlns:p14="http://schemas.microsoft.com/office/powerpoint/2010/main" val="2303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486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Sammenhæng</vt:lpstr>
      <vt:lpstr>Skal noget ryddes af vejen?</vt:lpstr>
      <vt:lpstr>Dagens ord</vt:lpstr>
      <vt:lpstr>Har I husket at…</vt:lpstr>
      <vt:lpstr>Hvad var vanskeligt i dag?</vt:lpstr>
      <vt:lpstr>Forberedelse til næste gang Tirsdag 26/9 (3 timer)  </vt:lpstr>
      <vt:lpstr>NB!!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31</cp:revision>
  <dcterms:created xsi:type="dcterms:W3CDTF">2017-09-02T12:36:04Z</dcterms:created>
  <dcterms:modified xsi:type="dcterms:W3CDTF">2017-09-23T08:28:30Z</dcterms:modified>
</cp:coreProperties>
</file>