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2" r:id="rId6"/>
    <p:sldId id="264" r:id="rId7"/>
    <p:sldId id="263" r:id="rId8"/>
    <p:sldId id="258" r:id="rId9"/>
    <p:sldId id="261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402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58FB0-E32A-4AEB-B7B7-5D1F17B4407B}" type="datetimeFigureOut">
              <a:rPr lang="da-DK" smtClean="0"/>
              <a:t>14-09-2017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56F4F-E961-4884-B20D-9C266DA7E7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15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(Dato) sættes til dags dato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5037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7109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Reminder om ting, der helst skal være up-to-date hele tiden.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547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9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2151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</a:t>
            </a:r>
          </a:p>
          <a:p>
            <a:r>
              <a:rPr lang="da-DK" smtClean="0"/>
              <a:t>Bullet-points for dagens aktiviteter.</a:t>
            </a:r>
          </a:p>
          <a:p>
            <a:r>
              <a:rPr lang="da-DK" smtClean="0"/>
              <a:t>Punkter skrevet med </a:t>
            </a:r>
            <a:r>
              <a:rPr lang="da-DK" b="1" smtClean="0"/>
              <a:t>fed</a:t>
            </a:r>
            <a:r>
              <a:rPr lang="da-DK" smtClean="0"/>
              <a:t> er altid på listen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80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957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Åbent spørgsmål, hvor klassen kan komme til orde ang. ting, som kan være en hindring ift. at komme i gang med det faglige. Det kan være manglende information, generelle spørgsmål, problemer med PC/software, etc..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728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[Start på dagen] </a:t>
            </a:r>
          </a:p>
          <a:p>
            <a:r>
              <a:rPr lang="da-DK" smtClean="0"/>
              <a:t>En markering af, at nu er vi lige ved gå i dag, så vi bruger 30 sekunder (eller længere), om at tale om dagens ord.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141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 </a:t>
            </a:r>
          </a:p>
          <a:p>
            <a:r>
              <a:rPr lang="da-DK" smtClean="0"/>
              <a:t>Opfølgning til slut, hvor klassen kan byde ind med de emner/aktiviteter, som var vanskelige i dag. Formen er ”(noget) var vanskeligt, fordi (grunden). F.eks. ”Opgave 7 var vanskelig, fordi den brugte mange nye begreber på én gang”. Intentionen er, at underviseren følger op på disse punkter ved starten af næste dag.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84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mtClean="0"/>
              <a:t>[Slut på dagen]</a:t>
            </a:r>
          </a:p>
          <a:p>
            <a:r>
              <a:rPr lang="da-DK" smtClean="0"/>
              <a:t>Overblik over, hvad underviseren forventer de studerende skal have forberedt til næste gang. Så præcist og detaljeret som muligt.</a:t>
            </a:r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56F4F-E961-4884-B20D-9C266DA7E7E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086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7200" b="1" smtClean="0"/>
              <a:t>DAT 1C - SWC</a:t>
            </a:r>
            <a:endParaRPr lang="da-DK" sz="7200" b="1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3200" smtClean="0"/>
              <a:t>15-09-2017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776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Har I husket at…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b="1" smtClean="0"/>
              <a:t>Bedømme opgaver…?</a:t>
            </a:r>
          </a:p>
          <a:p>
            <a:r>
              <a:rPr lang="da-DK" sz="2800" b="1" smtClean="0"/>
              <a:t>Bedømme afsnit i noter…?</a:t>
            </a:r>
          </a:p>
          <a:p>
            <a:r>
              <a:rPr lang="da-DK" sz="2800" b="1" smtClean="0"/>
              <a:t>Holde timeregnskab up-to-date…?</a:t>
            </a:r>
          </a:p>
        </p:txBody>
      </p:sp>
    </p:spTree>
    <p:extLst>
      <p:ext uri="{BB962C8B-B14F-4D97-AF65-F5344CB8AC3E}">
        <p14:creationId xmlns:p14="http://schemas.microsoft.com/office/powerpoint/2010/main" val="3293937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sz="4400" b="1" smtClean="0"/>
              <a:t>FREDAGSBAR!!</a:t>
            </a:r>
            <a:endParaRPr lang="da-DK" sz="4400" b="1"/>
          </a:p>
        </p:txBody>
      </p:sp>
      <p:sp>
        <p:nvSpPr>
          <p:cNvPr id="5" name="AutoShape 2" descr="https://i.giphy.com/media/hsBZfDG7wiWHu/giphy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05" y="2454172"/>
            <a:ext cx="4762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9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skal vi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Opfølgning Visual Studio</a:t>
            </a:r>
          </a:p>
          <a:p>
            <a:r>
              <a:rPr lang="da-DK" sz="2800"/>
              <a:t>Opfølgning </a:t>
            </a:r>
            <a:r>
              <a:rPr lang="da-DK" sz="2800" smtClean="0"/>
              <a:t>projekt-struktur</a:t>
            </a:r>
          </a:p>
          <a:p>
            <a:r>
              <a:rPr lang="da-DK" sz="2800" b="1" smtClean="0"/>
              <a:t>Programming – Part 1</a:t>
            </a:r>
          </a:p>
          <a:p>
            <a:pPr lvl="1"/>
            <a:r>
              <a:rPr lang="da-DK" sz="2600" smtClean="0"/>
              <a:t>Typer og variable</a:t>
            </a:r>
          </a:p>
          <a:p>
            <a:pPr lvl="1"/>
            <a:r>
              <a:rPr lang="da-DK" sz="2600" smtClean="0"/>
              <a:t>Aritmetik</a:t>
            </a:r>
          </a:p>
          <a:p>
            <a:pPr lvl="1"/>
            <a:r>
              <a:rPr lang="da-DK" sz="2600" smtClean="0"/>
              <a:t>Navne-konventioner (Code Quality I)</a:t>
            </a:r>
          </a:p>
          <a:p>
            <a:pPr lvl="1"/>
            <a:r>
              <a:rPr lang="da-DK" sz="2600" smtClean="0"/>
              <a:t>Simpel Input/Output</a:t>
            </a:r>
          </a:p>
          <a:p>
            <a:pPr lvl="1"/>
            <a:r>
              <a:rPr lang="da-DK" sz="2600" smtClean="0"/>
              <a:t>Type-konvertering</a:t>
            </a:r>
            <a:endParaRPr lang="da-DK" sz="2600"/>
          </a:p>
        </p:txBody>
      </p:sp>
    </p:spTree>
    <p:extLst>
      <p:ext uri="{BB962C8B-B14F-4D97-AF65-F5344CB8AC3E}">
        <p14:creationId xmlns:p14="http://schemas.microsoft.com/office/powerpoint/2010/main" val="1475334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Grundlæggende forståelse for, hvilke slags (</a:t>
            </a:r>
            <a:r>
              <a:rPr lang="da-DK" sz="2800" b="1" smtClean="0"/>
              <a:t>typer</a:t>
            </a:r>
            <a:r>
              <a:rPr lang="da-DK" sz="2800" smtClean="0"/>
              <a:t>) data vi arbejder med</a:t>
            </a:r>
          </a:p>
          <a:p>
            <a:r>
              <a:rPr lang="da-DK" sz="2800" b="1" smtClean="0"/>
              <a:t>Repræsentation</a:t>
            </a:r>
            <a:r>
              <a:rPr lang="da-DK" sz="2800" smtClean="0"/>
              <a:t> af (simpelt) data i et C# program</a:t>
            </a:r>
          </a:p>
          <a:p>
            <a:r>
              <a:rPr lang="da-DK" sz="2800" b="1" smtClean="0"/>
              <a:t>Manipulation</a:t>
            </a:r>
            <a:r>
              <a:rPr lang="da-DK" sz="2800" smtClean="0"/>
              <a:t> af data</a:t>
            </a:r>
          </a:p>
          <a:p>
            <a:pPr lvl="1"/>
            <a:r>
              <a:rPr lang="da-DK" sz="2600" smtClean="0"/>
              <a:t>Visning</a:t>
            </a:r>
          </a:p>
          <a:p>
            <a:pPr lvl="1"/>
            <a:r>
              <a:rPr lang="da-DK" sz="2600" smtClean="0"/>
              <a:t>Ændring af værdi</a:t>
            </a:r>
          </a:p>
          <a:p>
            <a:pPr lvl="1"/>
            <a:r>
              <a:rPr lang="da-DK" sz="2600" smtClean="0"/>
              <a:t>Ændring af type</a:t>
            </a:r>
          </a:p>
          <a:p>
            <a:endParaRPr lang="da-DK" sz="2600"/>
          </a:p>
        </p:txBody>
      </p:sp>
    </p:spTree>
    <p:extLst>
      <p:ext uri="{BB962C8B-B14F-4D97-AF65-F5344CB8AC3E}">
        <p14:creationId xmlns:p14="http://schemas.microsoft.com/office/powerpoint/2010/main" val="94409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Sammenhæng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85013"/>
          </a:xfrm>
        </p:spPr>
        <p:txBody>
          <a:bodyPr>
            <a:normAutofit/>
          </a:bodyPr>
          <a:lstStyle/>
          <a:p>
            <a:r>
              <a:rPr lang="da-DK" sz="2800" smtClean="0"/>
              <a:t>Er en forudsætning for at forstå, hvordan vi senere kan kæde </a:t>
            </a:r>
            <a:r>
              <a:rPr lang="da-DK" sz="2800" b="1" smtClean="0"/>
              <a:t>data</a:t>
            </a:r>
            <a:r>
              <a:rPr lang="da-DK" sz="2800" smtClean="0"/>
              <a:t> og </a:t>
            </a:r>
            <a:r>
              <a:rPr lang="da-DK" sz="2800" b="1" smtClean="0"/>
              <a:t>opførsel</a:t>
            </a:r>
            <a:r>
              <a:rPr lang="da-DK" sz="2800" smtClean="0"/>
              <a:t> sammen i </a:t>
            </a:r>
            <a:r>
              <a:rPr lang="da-DK" sz="2800" b="1" smtClean="0"/>
              <a:t>klasse-definitioner</a:t>
            </a:r>
          </a:p>
          <a:p>
            <a:r>
              <a:rPr lang="da-DK" sz="2800" smtClean="0"/>
              <a:t>Typer, variable og funktioner er </a:t>
            </a:r>
            <a:r>
              <a:rPr lang="da-DK" sz="2800" b="1" smtClean="0"/>
              <a:t>grundstoffer</a:t>
            </a:r>
            <a:r>
              <a:rPr lang="da-DK" sz="2800" smtClean="0"/>
              <a:t>, vi kan sætte sammen i klasse-definitioner, som </a:t>
            </a:r>
            <a:r>
              <a:rPr lang="da-DK" sz="2800" b="1" smtClean="0"/>
              <a:t>modellerer begreber </a:t>
            </a:r>
            <a:r>
              <a:rPr lang="da-DK" sz="2800" smtClean="0"/>
              <a:t>fra den virkelige verden  </a:t>
            </a:r>
            <a:endParaRPr lang="da-DK" sz="2600" smtClean="0"/>
          </a:p>
          <a:p>
            <a:endParaRPr lang="da-DK" sz="2600"/>
          </a:p>
        </p:txBody>
      </p:sp>
    </p:spTree>
    <p:extLst>
      <p:ext uri="{BB962C8B-B14F-4D97-AF65-F5344CB8AC3E}">
        <p14:creationId xmlns:p14="http://schemas.microsoft.com/office/powerpoint/2010/main" val="23851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da-DK" sz="2800" b="1" smtClean="0"/>
              <a:t>Alle burde nu have læst Noter s.6- 20, så HUSK at bedømme dem! </a:t>
            </a:r>
            <a:r>
              <a:rPr lang="da-DK" sz="2800" smtClean="0"/>
              <a:t>(link på website, navneliste opdateret)</a:t>
            </a:r>
          </a:p>
          <a:p>
            <a:r>
              <a:rPr lang="da-DK" sz="2800" b="1" smtClean="0"/>
              <a:t>Adgang til MS Imagine </a:t>
            </a:r>
            <a:r>
              <a:rPr lang="da-DK" sz="2800" smtClean="0"/>
              <a:t>/ installation af Visual Studio 2017 (Kimon, David, Daniel K)?</a:t>
            </a:r>
          </a:p>
          <a:p>
            <a:r>
              <a:rPr lang="da-DK" sz="2800" smtClean="0"/>
              <a:t>Ahsan: </a:t>
            </a:r>
            <a:r>
              <a:rPr lang="da-DK" sz="2800" b="1" smtClean="0"/>
              <a:t>Gule/Grønne bjælker i Visual Studio?</a:t>
            </a:r>
            <a:r>
              <a:rPr lang="da-DK" sz="2800" smtClean="0"/>
              <a:t> Er ”save-status”: Grøn: Saved, Gul: Ej Saved.</a:t>
            </a:r>
          </a:p>
        </p:txBody>
      </p:sp>
    </p:spTree>
    <p:extLst>
      <p:ext uri="{BB962C8B-B14F-4D97-AF65-F5344CB8AC3E}">
        <p14:creationId xmlns:p14="http://schemas.microsoft.com/office/powerpoint/2010/main" val="2277272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Skal noget ryddes af vejen?</a:t>
            </a:r>
            <a:endParaRPr lang="da-DK" sz="4400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9392"/>
          </a:xfrm>
        </p:spPr>
        <p:txBody>
          <a:bodyPr>
            <a:normAutofit/>
          </a:bodyPr>
          <a:lstStyle/>
          <a:p>
            <a:r>
              <a:rPr lang="da-DK" sz="2800" b="1" smtClean="0"/>
              <a:t>Clone et GitHub Repo, åbne i GitHub Desktop </a:t>
            </a:r>
            <a:r>
              <a:rPr lang="da-DK" sz="2800" smtClean="0"/>
              <a:t>(GitHub -&gt; Find Repo -&gt; Clone/Download -&gt; Open in Desktop)</a:t>
            </a:r>
          </a:p>
          <a:p>
            <a:r>
              <a:rPr lang="da-DK" sz="2800" b="1" smtClean="0"/>
              <a:t>ReSharper</a:t>
            </a:r>
            <a:r>
              <a:rPr lang="da-DK" sz="2800" smtClean="0"/>
              <a:t>: Lav konto, angiv ”studerende” -&gt; adgang til produkter i 2+ år. Brug Product Key som blev givet ved install af trial version.</a:t>
            </a:r>
          </a:p>
          <a:p>
            <a:r>
              <a:rPr lang="da-DK" sz="2800" b="1" smtClean="0"/>
              <a:t>Evt.?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14805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Dagens ord</a:t>
            </a:r>
            <a:endParaRPr lang="da-DK" sz="4400" b="1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592925" y="304906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statement</a:t>
            </a:r>
            <a:endParaRPr lang="da-DK" sz="72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400" b="1" smtClean="0"/>
              <a:t>Hvad var vanskeligt i dag?</a:t>
            </a:r>
            <a:endParaRPr lang="da-DK" sz="4400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smtClean="0"/>
              <a:t>Punkt A…, fordi at…</a:t>
            </a:r>
          </a:p>
          <a:p>
            <a:r>
              <a:rPr lang="da-DK" sz="2800" smtClean="0"/>
              <a:t>Punkt B…, </a:t>
            </a:r>
            <a:r>
              <a:rPr lang="da-DK" sz="2800"/>
              <a:t>fordi at…</a:t>
            </a:r>
            <a:endParaRPr lang="da-DK" sz="2800" smtClean="0"/>
          </a:p>
          <a:p>
            <a:r>
              <a:rPr lang="da-DK" sz="2800" smtClean="0"/>
              <a:t>Punkt C…, </a:t>
            </a:r>
            <a:r>
              <a:rPr lang="da-DK" sz="2800"/>
              <a:t>fordi at…</a:t>
            </a:r>
            <a:endParaRPr lang="da-DK" sz="2800" smtClean="0"/>
          </a:p>
        </p:txBody>
      </p:sp>
    </p:spTree>
    <p:extLst>
      <p:ext uri="{BB962C8B-B14F-4D97-AF65-F5344CB8AC3E}">
        <p14:creationId xmlns:p14="http://schemas.microsoft.com/office/powerpoint/2010/main" val="3922074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a-DK" sz="4400" b="1" smtClean="0"/>
              <a:t>Forberedelse til næste </a:t>
            </a:r>
            <a:r>
              <a:rPr lang="da-DK" sz="4400" b="1"/>
              <a:t>gang</a:t>
            </a:r>
            <a:br>
              <a:rPr lang="da-DK" sz="4400" b="1"/>
            </a:br>
            <a:r>
              <a:rPr lang="da-DK"/>
              <a:t>Tirsdag 19/9 (3 timer)</a:t>
            </a:r>
            <a:r>
              <a:rPr lang="da-DK" sz="4400" b="1"/>
              <a:t/>
            </a:r>
            <a:br>
              <a:rPr lang="da-DK" sz="4400" b="1"/>
            </a:br>
            <a:r>
              <a:rPr lang="da-DK" sz="4400" b="1"/>
              <a:t/>
            </a:r>
            <a:br>
              <a:rPr lang="da-DK" sz="4400" b="1"/>
            </a:br>
            <a:endParaRPr lang="da-DK" sz="44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25689"/>
              </p:ext>
            </p:extLst>
          </p:nvPr>
        </p:nvGraphicFramePr>
        <p:xfrm>
          <a:off x="2091376" y="2411901"/>
          <a:ext cx="8127999" cy="32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86">
                  <a:extLst>
                    <a:ext uri="{9D8B030D-6E8A-4147-A177-3AD203B41FA5}">
                      <a16:colId xmlns:a16="http://schemas.microsoft.com/office/drawing/2014/main" val="591561532"/>
                    </a:ext>
                  </a:extLst>
                </a:gridCol>
                <a:gridCol w="5545777">
                  <a:extLst>
                    <a:ext uri="{9D8B030D-6E8A-4147-A177-3AD203B41FA5}">
                      <a16:colId xmlns:a16="http://schemas.microsoft.com/office/drawing/2014/main" val="1096740969"/>
                    </a:ext>
                  </a:extLst>
                </a:gridCol>
                <a:gridCol w="1479136">
                  <a:extLst>
                    <a:ext uri="{9D8B030D-6E8A-4147-A177-3AD203B41FA5}">
                      <a16:colId xmlns:a16="http://schemas.microsoft.com/office/drawing/2014/main" val="3586951906"/>
                    </a:ext>
                  </a:extLst>
                </a:gridCol>
              </a:tblGrid>
              <a:tr h="1049756">
                <a:tc>
                  <a:txBody>
                    <a:bodyPr/>
                    <a:lstStyle/>
                    <a:p>
                      <a:r>
                        <a:rPr lang="da-DK" b="0" smtClean="0"/>
                        <a:t>Forbi</a:t>
                      </a:r>
                      <a:endParaRPr lang="da-DK" b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Noter s.6-32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Pro.1.1</a:t>
                      </a:r>
                    </a:p>
                    <a:p>
                      <a:r>
                        <a:rPr lang="da-DK" smtClean="0"/>
                        <a:t>Pro.1.2</a:t>
                      </a:r>
                      <a:endParaRPr lang="da-DK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1039"/>
                  </a:ext>
                </a:extLst>
              </a:tr>
              <a:tr h="1140031">
                <a:tc>
                  <a:txBody>
                    <a:bodyPr/>
                    <a:lstStyle/>
                    <a:p>
                      <a:r>
                        <a:rPr lang="da-DK" b="1" smtClean="0"/>
                        <a:t>Næste</a:t>
                      </a:r>
                      <a:endParaRPr lang="da-DK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Noter s.33-38 </a:t>
                      </a:r>
                      <a:r>
                        <a:rPr lang="da-DK" sz="1800" b="0" smtClean="0"/>
                        <a:t>(Logik, funktioner)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smtClean="0"/>
                        <a:t>Noter s.39-53 </a:t>
                      </a:r>
                      <a:r>
                        <a:rPr lang="da-DK" sz="1800" smtClean="0"/>
                        <a:t>(OO intro, </a:t>
                      </a:r>
                      <a:r>
                        <a:rPr lang="da-DK" sz="1800" u="sng" smtClean="0"/>
                        <a:t>bruge</a:t>
                      </a:r>
                      <a:r>
                        <a:rPr lang="da-DK" sz="1800" smtClean="0"/>
                        <a:t> klasser/objekter)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800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mtClean="0"/>
                        <a:t>Pro.1.3</a:t>
                      </a:r>
                    </a:p>
                    <a:p>
                      <a:r>
                        <a:rPr lang="da-DK" smtClean="0"/>
                        <a:t>OOP.1.1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52327"/>
                  </a:ext>
                </a:extLst>
              </a:tr>
              <a:tr h="1060073"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Forude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Noter s.53-69 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OOP.1.2-7</a:t>
                      </a:r>
                      <a:endParaRPr lang="da-DK" sz="1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910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95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653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Wingdings 3</vt:lpstr>
      <vt:lpstr>Visk</vt:lpstr>
      <vt:lpstr>DAT 1C - SWC</vt:lpstr>
      <vt:lpstr>Hvad skal vi i dag?</vt:lpstr>
      <vt:lpstr>Sammenhæng</vt:lpstr>
      <vt:lpstr>Sammenhæng</vt:lpstr>
      <vt:lpstr>Skal noget ryddes af vejen?</vt:lpstr>
      <vt:lpstr>Skal noget ryddes af vejen?</vt:lpstr>
      <vt:lpstr>Dagens ord</vt:lpstr>
      <vt:lpstr>Hvad var vanskeligt i dag?</vt:lpstr>
      <vt:lpstr>Forberedelse til næste gang Tirsdag 19/9 (3 timer)  </vt:lpstr>
      <vt:lpstr>Har I husket at…</vt:lpstr>
      <vt:lpstr>FREDAGSBAR!!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 1C - SWC</dc:title>
  <dc:creator>Per Laursen</dc:creator>
  <cp:lastModifiedBy>Per Laursen</cp:lastModifiedBy>
  <cp:revision>19</cp:revision>
  <dcterms:created xsi:type="dcterms:W3CDTF">2017-09-02T12:36:04Z</dcterms:created>
  <dcterms:modified xsi:type="dcterms:W3CDTF">2017-09-14T09:34:10Z</dcterms:modified>
</cp:coreProperties>
</file>