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2" r:id="rId5"/>
    <p:sldId id="263" r:id="rId6"/>
    <p:sldId id="260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09-10-2017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98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15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957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En markering af, at nu er vi lige ved gå i dag, så vi bruger 30 sekunder (eller længere), om at tale om dagens ord.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1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Reminder om ting, der helst skal være up-to-date hele tiden.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10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 </a:t>
            </a:r>
          </a:p>
          <a:p>
            <a:r>
              <a:rPr lang="da-DK" smtClean="0"/>
              <a:t>Opfølgning til slut, hvor klassen kan byde ind med de emner/aktiviteter, som var vanskelige i dag. Formen er ”(noget) var vanskeligt, fordi (grunden). F.eks. ”Opgave 7 var vanskelig, fordi den brugte mange nye begreber på én gang”. Intentionen er, at underviseren følger op på disse punkter ved starten af næste dag.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084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Overblik over, hvad underviseren forventer de studerende skal have forberedt til næste gang. Så præcist og detaljeret som muligt.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086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b="1" smtClean="0"/>
              <a:t>DAT 1C - SWC</a:t>
            </a:r>
            <a:endParaRPr lang="da-DK" sz="7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10</a:t>
            </a:r>
            <a:r>
              <a:rPr lang="da-DK" sz="3200" smtClean="0"/>
              <a:t>-10-2017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skal vi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r>
              <a:rPr lang="da-DK" sz="2800" b="1" smtClean="0"/>
              <a:t>Programming </a:t>
            </a:r>
            <a:r>
              <a:rPr lang="da-DK" sz="2800" b="1" smtClean="0"/>
              <a:t>– Part </a:t>
            </a:r>
            <a:r>
              <a:rPr lang="da-DK" sz="2800" b="1" smtClean="0"/>
              <a:t>2 (fortsat)</a:t>
            </a:r>
            <a:endParaRPr lang="da-DK" sz="2800" b="1" smtClean="0"/>
          </a:p>
          <a:p>
            <a:pPr lvl="1"/>
            <a:r>
              <a:rPr lang="da-DK" sz="2600" smtClean="0"/>
              <a:t>Datastrukturer (</a:t>
            </a:r>
            <a:r>
              <a:rPr lang="da-DK" sz="2600" b="1" smtClean="0"/>
              <a:t>List</a:t>
            </a:r>
            <a:r>
              <a:rPr lang="da-DK" sz="2600" smtClean="0"/>
              <a:t>)</a:t>
            </a:r>
            <a:endParaRPr lang="da-DK" sz="2600"/>
          </a:p>
          <a:p>
            <a:pPr lvl="1"/>
            <a:r>
              <a:rPr lang="da-DK" sz="2600" smtClean="0"/>
              <a:t>Opgave Pro.2.8 (mindre)</a:t>
            </a:r>
          </a:p>
          <a:p>
            <a:pPr lvl="1"/>
            <a:r>
              <a:rPr lang="da-DK" sz="2600" smtClean="0"/>
              <a:t>Opgave Pro.2.9 (større)</a:t>
            </a:r>
            <a:endParaRPr lang="da-DK" sz="2600" smtClean="0"/>
          </a:p>
          <a:p>
            <a:pPr lvl="1"/>
            <a:r>
              <a:rPr lang="da-DK" sz="2600"/>
              <a:t>(Måske) </a:t>
            </a:r>
            <a:r>
              <a:rPr lang="da-DK" sz="2600"/>
              <a:t>Datastrukturer </a:t>
            </a:r>
            <a:r>
              <a:rPr lang="da-DK" sz="2600" smtClean="0"/>
              <a:t>(</a:t>
            </a:r>
            <a:r>
              <a:rPr lang="da-DK" sz="2600" b="1" smtClean="0"/>
              <a:t>Dictionary</a:t>
            </a:r>
            <a:r>
              <a:rPr lang="da-DK" sz="2600" smtClean="0"/>
              <a:t>)</a:t>
            </a:r>
            <a:endParaRPr lang="da-DK" sz="2600"/>
          </a:p>
          <a:p>
            <a:pPr marL="0" indent="0">
              <a:buNone/>
            </a:pPr>
            <a:endParaRPr lang="da-DK" sz="2800"/>
          </a:p>
          <a:p>
            <a:endParaRPr lang="da-DK" sz="28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7533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Sammenhæng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1" y="2133599"/>
            <a:ext cx="7849199" cy="4285013"/>
          </a:xfrm>
        </p:spPr>
        <p:txBody>
          <a:bodyPr>
            <a:normAutofit/>
          </a:bodyPr>
          <a:lstStyle/>
          <a:p>
            <a:r>
              <a:rPr lang="da-DK" sz="2800" smtClean="0"/>
              <a:t>Nu kender vi både </a:t>
            </a:r>
            <a:r>
              <a:rPr lang="da-DK" sz="2800" i="1" smtClean="0"/>
              <a:t>repetition statements</a:t>
            </a:r>
            <a:r>
              <a:rPr lang="da-DK" sz="2800" smtClean="0"/>
              <a:t> og </a:t>
            </a:r>
            <a:r>
              <a:rPr lang="da-DK" sz="2800" b="1" smtClean="0"/>
              <a:t>List</a:t>
            </a:r>
            <a:r>
              <a:rPr lang="da-DK" sz="2800" smtClean="0"/>
              <a:t>-klassen!</a:t>
            </a:r>
          </a:p>
          <a:p>
            <a:r>
              <a:rPr lang="da-DK" sz="2800" smtClean="0"/>
              <a:t>Lister og løkker passer perfekt sammen </a:t>
            </a:r>
            <a:r>
              <a:rPr lang="da-DK" sz="2800" smtClean="0">
                <a:sym typeface="Wingdings" panose="05000000000000000000" pitchFamily="2" charset="2"/>
              </a:rPr>
              <a:t></a:t>
            </a:r>
            <a:endParaRPr lang="da-DK" sz="2800">
              <a:sym typeface="Wingdings" panose="05000000000000000000" pitchFamily="2" charset="2"/>
            </a:endParaRPr>
          </a:p>
          <a:p>
            <a:r>
              <a:rPr lang="da-DK" sz="2800" smtClean="0">
                <a:sym typeface="Wingdings" panose="05000000000000000000" pitchFamily="2" charset="2"/>
              </a:rPr>
              <a:t>Muligt at bygge mere komplekse klasser</a:t>
            </a:r>
          </a:p>
        </p:txBody>
      </p:sp>
    </p:spTree>
    <p:extLst>
      <p:ext uri="{BB962C8B-B14F-4D97-AF65-F5344CB8AC3E}">
        <p14:creationId xmlns:p14="http://schemas.microsoft.com/office/powerpoint/2010/main" val="9440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en-US" sz="2800" smtClean="0">
                <a:sym typeface="Wingdings" panose="05000000000000000000" pitchFamily="2" charset="2"/>
              </a:rPr>
              <a:t>Andet</a:t>
            </a:r>
            <a:r>
              <a:rPr lang="en-US" sz="2800" smtClean="0">
                <a:sym typeface="Wingdings" panose="05000000000000000000" pitchFamily="2" charset="2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27727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Dagens ord</a:t>
            </a:r>
            <a:endParaRPr lang="da-DK" sz="4400" b="1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304906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[]</a:t>
            </a:r>
            <a:endParaRPr lang="da-DK" sz="72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Har I husket at…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Bedømme opgaver…?</a:t>
            </a:r>
          </a:p>
          <a:p>
            <a:r>
              <a:rPr lang="da-DK" sz="2800" b="1" smtClean="0"/>
              <a:t>Bedømme afsnit i noter…?</a:t>
            </a:r>
          </a:p>
          <a:p>
            <a:r>
              <a:rPr lang="da-DK" sz="2800" b="1" smtClean="0"/>
              <a:t>Holde timeregnskab up-to-date…?</a:t>
            </a:r>
          </a:p>
        </p:txBody>
      </p:sp>
    </p:spTree>
    <p:extLst>
      <p:ext uri="{BB962C8B-B14F-4D97-AF65-F5344CB8AC3E}">
        <p14:creationId xmlns:p14="http://schemas.microsoft.com/office/powerpoint/2010/main" val="3293937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var vanskeligt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/>
              <a:t>Punkt </a:t>
            </a:r>
            <a:r>
              <a:rPr lang="da-DK" sz="2800" smtClean="0"/>
              <a:t>A…,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B…,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C…, </a:t>
            </a:r>
            <a:r>
              <a:rPr lang="da-DK" sz="2800"/>
              <a:t>fordi at…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922074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a-DK" sz="4400" b="1" smtClean="0"/>
              <a:t>Forberedelse til næste </a:t>
            </a:r>
            <a:r>
              <a:rPr lang="da-DK" sz="4400" b="1"/>
              <a:t>gang</a:t>
            </a:r>
            <a:br>
              <a:rPr lang="da-DK" sz="4400" b="1"/>
            </a:br>
            <a:r>
              <a:rPr lang="da-DK" smtClean="0"/>
              <a:t>Onsdag </a:t>
            </a:r>
            <a:r>
              <a:rPr lang="da-DK" smtClean="0"/>
              <a:t>11/10 </a:t>
            </a:r>
            <a:r>
              <a:rPr lang="da-DK" smtClean="0"/>
              <a:t>(3 </a:t>
            </a:r>
            <a:r>
              <a:rPr lang="da-DK"/>
              <a:t>timer)</a:t>
            </a:r>
            <a:r>
              <a:rPr lang="da-DK" sz="4400" b="1"/>
              <a:t/>
            </a:r>
            <a:br>
              <a:rPr lang="da-DK" sz="4400" b="1"/>
            </a:br>
            <a:r>
              <a:rPr lang="da-DK" sz="4400" b="1"/>
              <a:t/>
            </a:r>
            <a:br>
              <a:rPr lang="da-DK" sz="4400" b="1"/>
            </a:br>
            <a:endParaRPr lang="da-DK" sz="44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7443"/>
              </p:ext>
            </p:extLst>
          </p:nvPr>
        </p:nvGraphicFramePr>
        <p:xfrm>
          <a:off x="2091376" y="2411901"/>
          <a:ext cx="8127999" cy="324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086">
                  <a:extLst>
                    <a:ext uri="{9D8B030D-6E8A-4147-A177-3AD203B41FA5}">
                      <a16:colId xmlns:a16="http://schemas.microsoft.com/office/drawing/2014/main" val="591561532"/>
                    </a:ext>
                  </a:extLst>
                </a:gridCol>
                <a:gridCol w="5094515">
                  <a:extLst>
                    <a:ext uri="{9D8B030D-6E8A-4147-A177-3AD203B41FA5}">
                      <a16:colId xmlns:a16="http://schemas.microsoft.com/office/drawing/2014/main" val="1096740969"/>
                    </a:ext>
                  </a:extLst>
                </a:gridCol>
                <a:gridCol w="1930398">
                  <a:extLst>
                    <a:ext uri="{9D8B030D-6E8A-4147-A177-3AD203B41FA5}">
                      <a16:colId xmlns:a16="http://schemas.microsoft.com/office/drawing/2014/main" val="3586951906"/>
                    </a:ext>
                  </a:extLst>
                </a:gridCol>
              </a:tblGrid>
              <a:tr h="1049756">
                <a:tc>
                  <a:txBody>
                    <a:bodyPr/>
                    <a:lstStyle/>
                    <a:p>
                      <a:r>
                        <a:rPr lang="da-DK" b="0" smtClean="0"/>
                        <a:t>Forbi</a:t>
                      </a:r>
                      <a:endParaRPr lang="da-DK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s.88 – 95 (List)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039"/>
                  </a:ext>
                </a:extLst>
              </a:tr>
              <a:tr h="1140031">
                <a:tc>
                  <a:txBody>
                    <a:bodyPr/>
                    <a:lstStyle/>
                    <a:p>
                      <a:r>
                        <a:rPr lang="da-DK" b="1" smtClean="0"/>
                        <a:t>Næste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s.96 </a:t>
                      </a:r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(Dictionary)</a:t>
                      </a:r>
                      <a:endParaRPr lang="da-DK" sz="18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52327"/>
                  </a:ext>
                </a:extLst>
              </a:tr>
              <a:tr h="1060073">
                <a:tc>
                  <a:txBody>
                    <a:bodyPr/>
                    <a:lstStyle/>
                    <a:p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Forude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s.100 – 110 (Enumerations &amp; DRY)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1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9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5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395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Wingdings</vt:lpstr>
      <vt:lpstr>Wingdings 3</vt:lpstr>
      <vt:lpstr>Visk</vt:lpstr>
      <vt:lpstr>DAT 1C - SWC</vt:lpstr>
      <vt:lpstr>Hvad skal vi i dag?</vt:lpstr>
      <vt:lpstr>Sammenhæng</vt:lpstr>
      <vt:lpstr>Skal noget ryddes af vejen?</vt:lpstr>
      <vt:lpstr>Dagens ord</vt:lpstr>
      <vt:lpstr>Har I husket at…</vt:lpstr>
      <vt:lpstr>Hvad var vanskeligt i dag?</vt:lpstr>
      <vt:lpstr>Forberedelse til næste gang Onsdag 11/10 (3 timer)  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37</cp:revision>
  <dcterms:created xsi:type="dcterms:W3CDTF">2017-09-02T12:36:04Z</dcterms:created>
  <dcterms:modified xsi:type="dcterms:W3CDTF">2017-10-09T16:58:28Z</dcterms:modified>
</cp:coreProperties>
</file>