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91" r:id="rId3"/>
    <p:sldId id="397" r:id="rId4"/>
    <p:sldId id="480" r:id="rId5"/>
    <p:sldId id="485" r:id="rId6"/>
    <p:sldId id="486" r:id="rId7"/>
    <p:sldId id="487" r:id="rId8"/>
    <p:sldId id="488" r:id="rId9"/>
    <p:sldId id="489" r:id="rId10"/>
    <p:sldId id="503" r:id="rId11"/>
    <p:sldId id="495" r:id="rId12"/>
    <p:sldId id="496" r:id="rId13"/>
    <p:sldId id="490" r:id="rId14"/>
    <p:sldId id="493" r:id="rId15"/>
    <p:sldId id="494" r:id="rId16"/>
    <p:sldId id="497" r:id="rId17"/>
    <p:sldId id="498" r:id="rId18"/>
    <p:sldId id="500" r:id="rId19"/>
    <p:sldId id="501" r:id="rId20"/>
    <p:sldId id="502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289531"/>
          </a:xfrm>
        </p:spPr>
        <p:txBody>
          <a:bodyPr>
            <a:noAutofit/>
          </a:bodyPr>
          <a:lstStyle/>
          <a:p>
            <a:r>
              <a:rPr lang="da-DK" sz="9600" smtClean="0">
                <a:solidFill>
                  <a:srgbClr val="FF0000"/>
                </a:solidFill>
              </a:rPr>
              <a:t>D</a:t>
            </a:r>
            <a:r>
              <a:rPr lang="da-DK" sz="9600" smtClean="0"/>
              <a:t>on’t</a:t>
            </a:r>
            <a:br>
              <a:rPr lang="da-DK" sz="9600" smtClean="0"/>
            </a:br>
            <a:r>
              <a:rPr lang="da-DK" sz="9600" smtClean="0">
                <a:solidFill>
                  <a:srgbClr val="FF0000"/>
                </a:solidFill>
              </a:rPr>
              <a:t>R</a:t>
            </a:r>
            <a:r>
              <a:rPr lang="da-DK" sz="9600" smtClean="0"/>
              <a:t>epeat</a:t>
            </a:r>
            <a:br>
              <a:rPr lang="da-DK" sz="9600" smtClean="0"/>
            </a:br>
            <a:r>
              <a:rPr lang="da-DK" sz="9600" smtClean="0">
                <a:solidFill>
                  <a:srgbClr val="FF0000"/>
                </a:solidFill>
              </a:rPr>
              <a:t>Y</a:t>
            </a:r>
            <a:r>
              <a:rPr lang="da-DK" sz="9600" smtClean="0"/>
              <a:t>ourself</a:t>
            </a:r>
            <a:r>
              <a:rPr lang="da-DK" sz="9600" smtClean="0"/>
              <a:t> 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517092"/>
            <a:ext cx="52079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b="1" smtClean="0">
                <a:latin typeface="Consolas" panose="020B0609020204030204" pitchFamily="49" charset="0"/>
              </a:rPr>
              <a:t>xDimension </a:t>
            </a:r>
            <a:r>
              <a:rPr lang="da-DK" b="1">
                <a:latin typeface="Consolas" panose="020B0609020204030204" pitchFamily="49" charset="0"/>
              </a:rPr>
              <a:t>= 8;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const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b="1" smtClean="0">
                <a:latin typeface="Consolas" panose="020B0609020204030204" pitchFamily="49" charset="0"/>
              </a:rPr>
              <a:t>yDimension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5;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b="1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x = 0; x </a:t>
            </a:r>
            <a:r>
              <a:rPr lang="da-DK" b="1">
                <a:latin typeface="Consolas" panose="020B0609020204030204" pitchFamily="49" charset="0"/>
              </a:rPr>
              <a:t>&lt; </a:t>
            </a:r>
            <a:r>
              <a:rPr lang="da-DK" b="1">
                <a:latin typeface="Consolas" panose="020B0609020204030204" pitchFamily="49" charset="0"/>
              </a:rPr>
              <a:t>xDimension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x++)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y </a:t>
            </a:r>
            <a:r>
              <a:rPr lang="da-DK" b="1">
                <a:latin typeface="Consolas" panose="020B0609020204030204" pitchFamily="49" charset="0"/>
              </a:rPr>
              <a:t>= 0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 smtClean="0">
                <a:latin typeface="Consolas" panose="020B0609020204030204" pitchFamily="49" charset="0"/>
              </a:rPr>
              <a:t>y </a:t>
            </a:r>
            <a:r>
              <a:rPr lang="da-DK" b="1">
                <a:latin typeface="Consolas" panose="020B0609020204030204" pitchFamily="49" charset="0"/>
              </a:rPr>
              <a:t>&lt; </a:t>
            </a:r>
            <a:r>
              <a:rPr lang="da-DK" b="1">
                <a:latin typeface="Consolas" panose="020B0609020204030204" pitchFamily="49" charset="0"/>
              </a:rPr>
              <a:t>yDimension</a:t>
            </a:r>
            <a:r>
              <a:rPr lang="da-DK" b="1" smtClean="0">
                <a:latin typeface="Consolas" panose="020B0609020204030204" pitchFamily="49" charset="0"/>
              </a:rPr>
              <a:t>; y++)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   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Logic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b="1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x = 0; x </a:t>
            </a:r>
            <a:r>
              <a:rPr lang="da-DK" b="1">
                <a:latin typeface="Consolas" panose="020B0609020204030204" pitchFamily="49" charset="0"/>
              </a:rPr>
              <a:t>&lt; </a:t>
            </a:r>
            <a:r>
              <a:rPr lang="da-DK" b="1">
                <a:latin typeface="Consolas" panose="020B0609020204030204" pitchFamily="49" charset="0"/>
              </a:rPr>
              <a:t>xDimension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x++)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b="1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y = 0; y </a:t>
            </a:r>
            <a:r>
              <a:rPr lang="da-DK" b="1">
                <a:latin typeface="Consolas" panose="020B0609020204030204" pitchFamily="49" charset="0"/>
              </a:rPr>
              <a:t>&lt; </a:t>
            </a:r>
            <a:r>
              <a:rPr lang="da-DK" b="1">
                <a:latin typeface="Consolas" panose="020B0609020204030204" pitchFamily="49" charset="0"/>
              </a:rPr>
              <a:t>yDimension</a:t>
            </a:r>
            <a:r>
              <a:rPr lang="da-DK" b="1" smtClean="0">
                <a:latin typeface="Consolas" panose="020B0609020204030204" pitchFamily="49" charset="0"/>
              </a:rPr>
              <a:t>; y++)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}   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3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46" y="24332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Die()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 smtClean="0">
                <a:latin typeface="Consolas" panose="020B0609020204030204" pitchFamily="49" charset="0"/>
              </a:rPr>
              <a:t> Roll()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latin typeface="Consolas" panose="020B0609020204030204" pitchFamily="49" charset="0"/>
              </a:rPr>
              <a:t>_faceValue = _gen.Next(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da-DK" sz="2400" b="1">
                <a:latin typeface="Consolas" panose="020B0609020204030204" pitchFamily="49" charset="0"/>
              </a:rPr>
              <a:t>) + 1;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2" y="211631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int</a:t>
            </a:r>
            <a:r>
              <a:rPr lang="da-DK" sz="2400" b="1" smtClean="0">
                <a:latin typeface="Consolas" panose="020B0609020204030204" pitchFamily="49" charset="0"/>
              </a:rPr>
              <a:t> _noOfFaces;</a:t>
            </a: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Die(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noOfFaces)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_noOfFaces = noOfFaces;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 smtClean="0">
                <a:latin typeface="Consolas" panose="020B0609020204030204" pitchFamily="49" charset="0"/>
              </a:rPr>
              <a:t> Roll()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latin typeface="Consolas" panose="020B0609020204030204" pitchFamily="49" charset="0"/>
              </a:rPr>
              <a:t>_faceValue = </a:t>
            </a:r>
            <a:r>
              <a:rPr lang="da-DK" sz="2400" b="1">
                <a:latin typeface="Consolas" panose="020B0609020204030204" pitchFamily="49" charset="0"/>
              </a:rPr>
              <a:t>_</a:t>
            </a:r>
            <a:r>
              <a:rPr lang="da-DK" sz="2400" b="1" smtClean="0">
                <a:latin typeface="Consolas" panose="020B0609020204030204" pitchFamily="49" charset="0"/>
              </a:rPr>
              <a:t>gen.Next(</a:t>
            </a:r>
            <a:r>
              <a:rPr lang="da-DK" sz="2400" b="1">
                <a:latin typeface="Consolas" panose="020B0609020204030204" pitchFamily="49" charset="0"/>
              </a:rPr>
              <a:t>noOfFaces</a:t>
            </a:r>
            <a:r>
              <a:rPr lang="da-DK" sz="2400" b="1" smtClean="0">
                <a:latin typeface="Consolas" panose="020B0609020204030204" pitchFamily="49" charset="0"/>
              </a:rPr>
              <a:t>) </a:t>
            </a:r>
            <a:r>
              <a:rPr lang="da-DK" sz="2400" b="1">
                <a:latin typeface="Consolas" panose="020B0609020204030204" pitchFamily="49" charset="0"/>
              </a:rPr>
              <a:t>+ 1;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4" y="210003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latin typeface="Consolas" panose="020B0609020204030204" pitchFamily="49" charset="0"/>
              </a:rPr>
              <a:t> C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_a;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_b;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//...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int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A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>
                <a:latin typeface="Consolas" panose="020B0609020204030204" pitchFamily="49" charset="0"/>
              </a:rPr>
              <a:t> _a;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B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600" b="1" smtClean="0">
                <a:latin typeface="Consolas" panose="020B0609020204030204" pitchFamily="49" charset="0"/>
              </a:rPr>
              <a:t> {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_b;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P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600" b="1" smtClean="0">
                <a:latin typeface="Consolas" panose="020B0609020204030204" pitchFamily="49" charset="0"/>
              </a:rPr>
              <a:t> {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calculate */</a:t>
            </a:r>
            <a:r>
              <a:rPr lang="da-DK" sz="1600" b="1" smtClean="0">
                <a:latin typeface="Consolas" panose="020B0609020204030204" pitchFamily="49" charset="0"/>
              </a:rPr>
              <a:t>; </a:t>
            </a:r>
            <a:r>
              <a:rPr lang="da-DK" sz="1600" b="1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4389120" y="2756746"/>
            <a:ext cx="4991946" cy="1794933"/>
          </a:xfrm>
          <a:prstGeom prst="wedgeRoundRectCallout">
            <a:avLst>
              <a:gd name="adj1" fmla="val -50820"/>
              <a:gd name="adj2" fmla="val 100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solidFill>
                  <a:srgbClr val="FFFF00"/>
                </a:solidFill>
              </a:rPr>
              <a:t>Expensive…?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smtClean="0"/>
              <a:t>Cached value in instance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smtClean="0"/>
              <a:t>Recalculate in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smtClean="0"/>
              <a:t>…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6604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2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MethodA()</a:t>
            </a: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867790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867790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MethodB()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867790" y="4282640"/>
            <a:ext cx="4050454" cy="9595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4282639"/>
            <a:ext cx="4050454" cy="959575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7211763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03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17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90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2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3"/>
            <a:ext cx="4050454" cy="131603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MethodA()</a:t>
            </a: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  MethodC(…);</a:t>
            </a:r>
          </a:p>
        </p:txBody>
      </p:sp>
      <p:sp>
        <p:nvSpPr>
          <p:cNvPr id="5" name="Rektangel 4"/>
          <p:cNvSpPr/>
          <p:nvPr/>
        </p:nvSpPr>
        <p:spPr>
          <a:xfrm>
            <a:off x="867790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131603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MethodB()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   MethodC(…);</a:t>
            </a:r>
          </a:p>
        </p:txBody>
      </p:sp>
      <p:sp>
        <p:nvSpPr>
          <p:cNvPr id="9" name="Rektangel 8"/>
          <p:cNvSpPr/>
          <p:nvPr/>
        </p:nvSpPr>
        <p:spPr>
          <a:xfrm>
            <a:off x="867790" y="1937290"/>
            <a:ext cx="4050454" cy="8311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1937289"/>
            <a:ext cx="4050454" cy="831143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3952067" y="3750591"/>
            <a:ext cx="4300779" cy="275094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MethodC(…)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56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ledresultat for posi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90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8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http://fathomless-escarpment-5665.herokuapp.com/images/red-green-refactor-repe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26" y="1040732"/>
            <a:ext cx="9137985" cy="464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refactor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884" y="862469"/>
            <a:ext cx="8345348" cy="548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2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867790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867790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867790" y="4282640"/>
            <a:ext cx="4050454" cy="9595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4282639"/>
            <a:ext cx="4050454" cy="959575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7211763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03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17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90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5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3"/>
            <a:ext cx="4050454" cy="131603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A : C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867790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131603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B : C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867790" y="1937290"/>
            <a:ext cx="4050454" cy="8311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1937289"/>
            <a:ext cx="4050454" cy="831143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ktangel 13"/>
          <p:cNvSpPr/>
          <p:nvPr/>
        </p:nvSpPr>
        <p:spPr>
          <a:xfrm>
            <a:off x="3952067" y="3750591"/>
            <a:ext cx="4300779" cy="275094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56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ledresultat for posi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90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smtClean="0">
                <a:solidFill>
                  <a:srgbClr val="FF0000"/>
                </a:solidFill>
              </a:rPr>
              <a:t>D</a:t>
            </a:r>
            <a:r>
              <a:rPr lang="da-DK" sz="4800" smtClean="0"/>
              <a:t>on’t </a:t>
            </a:r>
            <a:r>
              <a:rPr lang="da-DK" sz="4800" smtClean="0">
                <a:solidFill>
                  <a:srgbClr val="FF0000"/>
                </a:solidFill>
              </a:rPr>
              <a:t>R</a:t>
            </a:r>
            <a:r>
              <a:rPr lang="da-DK" sz="4800" smtClean="0"/>
              <a:t>epeat </a:t>
            </a:r>
            <a:r>
              <a:rPr lang="da-DK" sz="4800" smtClean="0">
                <a:solidFill>
                  <a:srgbClr val="FF0000"/>
                </a:solidFill>
              </a:rPr>
              <a:t>Y</a:t>
            </a:r>
            <a:r>
              <a:rPr lang="da-DK" sz="4800" smtClean="0"/>
              <a:t>ourself - Levels</a:t>
            </a:r>
            <a:endParaRPr lang="da-DK" sz="480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4000" smtClean="0"/>
              <a:t>Value</a:t>
            </a:r>
          </a:p>
          <a:p>
            <a:r>
              <a:rPr lang="da-DK" sz="4000" smtClean="0"/>
              <a:t>Instance</a:t>
            </a:r>
          </a:p>
          <a:p>
            <a:r>
              <a:rPr lang="da-DK" sz="4000" smtClean="0"/>
              <a:t>Method</a:t>
            </a:r>
          </a:p>
          <a:p>
            <a:r>
              <a:rPr lang="da-DK" sz="4000" smtClean="0"/>
              <a:t>Class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490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6445917" y="3585735"/>
            <a:ext cx="1493693" cy="13023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Rektangel 8"/>
          <p:cNvSpPr/>
          <p:nvPr/>
        </p:nvSpPr>
        <p:spPr>
          <a:xfrm>
            <a:off x="3458531" y="3585735"/>
            <a:ext cx="1493693" cy="130231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ktangel 13"/>
          <p:cNvSpPr/>
          <p:nvPr/>
        </p:nvSpPr>
        <p:spPr>
          <a:xfrm>
            <a:off x="4952224" y="1127014"/>
            <a:ext cx="1493693" cy="130231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 smtClean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4" name="Vinklet forbindelse 3"/>
          <p:cNvCxnSpPr>
            <a:stCxn id="9" idx="0"/>
            <a:endCxn id="14" idx="2"/>
          </p:cNvCxnSpPr>
          <p:nvPr/>
        </p:nvCxnSpPr>
        <p:spPr>
          <a:xfrm rot="5400000" flipH="1" flipV="1">
            <a:off x="4374022" y="2260687"/>
            <a:ext cx="1156405" cy="14936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>
            <a:stCxn id="7" idx="0"/>
            <a:endCxn id="14" idx="2"/>
          </p:cNvCxnSpPr>
          <p:nvPr/>
        </p:nvCxnSpPr>
        <p:spPr>
          <a:xfrm rot="16200000" flipV="1">
            <a:off x="5867716" y="2260686"/>
            <a:ext cx="1156405" cy="14936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ulær billedforklaring 18"/>
          <p:cNvSpPr/>
          <p:nvPr/>
        </p:nvSpPr>
        <p:spPr>
          <a:xfrm>
            <a:off x="7200054" y="1348353"/>
            <a:ext cx="3393038" cy="1002566"/>
          </a:xfrm>
          <a:prstGeom prst="wedgeRoundRectCallout">
            <a:avLst>
              <a:gd name="adj1" fmla="val -68921"/>
              <a:gd name="adj2" fmla="val 1101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4800" smtClean="0">
                <a:solidFill>
                  <a:srgbClr val="FFFF00"/>
                </a:solidFill>
              </a:rPr>
              <a:t>Inheritance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08424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314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368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22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476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530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84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38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/>
          <p:cNvSpPr/>
          <p:nvPr/>
        </p:nvSpPr>
        <p:spPr>
          <a:xfrm>
            <a:off x="692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/>
          <p:cNvSpPr/>
          <p:nvPr/>
        </p:nvSpPr>
        <p:spPr>
          <a:xfrm>
            <a:off x="746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/>
          <p:cNvSpPr/>
          <p:nvPr/>
        </p:nvSpPr>
        <p:spPr>
          <a:xfrm>
            <a:off x="800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ktangel 18"/>
          <p:cNvSpPr/>
          <p:nvPr/>
        </p:nvSpPr>
        <p:spPr>
          <a:xfrm>
            <a:off x="314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368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/>
          <p:cNvSpPr/>
          <p:nvPr/>
        </p:nvSpPr>
        <p:spPr>
          <a:xfrm>
            <a:off x="422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/>
          <p:cNvSpPr/>
          <p:nvPr/>
        </p:nvSpPr>
        <p:spPr>
          <a:xfrm>
            <a:off x="476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530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584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638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692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/>
          <p:cNvSpPr/>
          <p:nvPr/>
        </p:nvSpPr>
        <p:spPr>
          <a:xfrm>
            <a:off x="746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ktangel 27"/>
          <p:cNvSpPr/>
          <p:nvPr/>
        </p:nvSpPr>
        <p:spPr>
          <a:xfrm>
            <a:off x="800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ktangel 28"/>
          <p:cNvSpPr/>
          <p:nvPr/>
        </p:nvSpPr>
        <p:spPr>
          <a:xfrm>
            <a:off x="314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/>
          <p:cNvSpPr/>
          <p:nvPr/>
        </p:nvSpPr>
        <p:spPr>
          <a:xfrm>
            <a:off x="368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/>
          <p:cNvSpPr/>
          <p:nvPr/>
        </p:nvSpPr>
        <p:spPr>
          <a:xfrm>
            <a:off x="422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476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/>
          <p:cNvSpPr/>
          <p:nvPr/>
        </p:nvSpPr>
        <p:spPr>
          <a:xfrm>
            <a:off x="530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584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638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692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746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ktangel 37"/>
          <p:cNvSpPr/>
          <p:nvPr/>
        </p:nvSpPr>
        <p:spPr>
          <a:xfrm>
            <a:off x="800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ktangel 38"/>
          <p:cNvSpPr/>
          <p:nvPr/>
        </p:nvSpPr>
        <p:spPr>
          <a:xfrm>
            <a:off x="314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/>
          <p:cNvSpPr/>
          <p:nvPr/>
        </p:nvSpPr>
        <p:spPr>
          <a:xfrm>
            <a:off x="368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/>
          <p:cNvSpPr/>
          <p:nvPr/>
        </p:nvSpPr>
        <p:spPr>
          <a:xfrm>
            <a:off x="422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/>
          <p:cNvSpPr/>
          <p:nvPr/>
        </p:nvSpPr>
        <p:spPr>
          <a:xfrm>
            <a:off x="476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/>
          <p:cNvSpPr/>
          <p:nvPr/>
        </p:nvSpPr>
        <p:spPr>
          <a:xfrm>
            <a:off x="530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/>
          <p:cNvSpPr/>
          <p:nvPr/>
        </p:nvSpPr>
        <p:spPr>
          <a:xfrm>
            <a:off x="584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/>
          <p:cNvSpPr/>
          <p:nvPr/>
        </p:nvSpPr>
        <p:spPr>
          <a:xfrm>
            <a:off x="638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/>
          <p:cNvSpPr/>
          <p:nvPr/>
        </p:nvSpPr>
        <p:spPr>
          <a:xfrm>
            <a:off x="692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/>
          <p:cNvSpPr/>
          <p:nvPr/>
        </p:nvSpPr>
        <p:spPr>
          <a:xfrm>
            <a:off x="746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ktangel 47"/>
          <p:cNvSpPr/>
          <p:nvPr/>
        </p:nvSpPr>
        <p:spPr>
          <a:xfrm>
            <a:off x="800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ktangel 48"/>
          <p:cNvSpPr/>
          <p:nvPr/>
        </p:nvSpPr>
        <p:spPr>
          <a:xfrm>
            <a:off x="314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/>
          <p:cNvSpPr/>
          <p:nvPr/>
        </p:nvSpPr>
        <p:spPr>
          <a:xfrm>
            <a:off x="368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/>
          <p:cNvSpPr/>
          <p:nvPr/>
        </p:nvSpPr>
        <p:spPr>
          <a:xfrm>
            <a:off x="422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476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/>
          <p:cNvSpPr/>
          <p:nvPr/>
        </p:nvSpPr>
        <p:spPr>
          <a:xfrm>
            <a:off x="530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/>
          <p:cNvSpPr/>
          <p:nvPr/>
        </p:nvSpPr>
        <p:spPr>
          <a:xfrm>
            <a:off x="584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ktangel 54"/>
          <p:cNvSpPr/>
          <p:nvPr/>
        </p:nvSpPr>
        <p:spPr>
          <a:xfrm>
            <a:off x="638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/>
          <p:cNvSpPr/>
          <p:nvPr/>
        </p:nvSpPr>
        <p:spPr>
          <a:xfrm>
            <a:off x="692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/>
          <p:cNvSpPr/>
          <p:nvPr/>
        </p:nvSpPr>
        <p:spPr>
          <a:xfrm>
            <a:off x="746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ktangel 57"/>
          <p:cNvSpPr/>
          <p:nvPr/>
        </p:nvSpPr>
        <p:spPr>
          <a:xfrm>
            <a:off x="800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Rektangel 58"/>
          <p:cNvSpPr/>
          <p:nvPr/>
        </p:nvSpPr>
        <p:spPr>
          <a:xfrm>
            <a:off x="314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Rektangel 59"/>
          <p:cNvSpPr/>
          <p:nvPr/>
        </p:nvSpPr>
        <p:spPr>
          <a:xfrm>
            <a:off x="368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ktangel 60"/>
          <p:cNvSpPr/>
          <p:nvPr/>
        </p:nvSpPr>
        <p:spPr>
          <a:xfrm>
            <a:off x="422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ektangel 61"/>
          <p:cNvSpPr/>
          <p:nvPr/>
        </p:nvSpPr>
        <p:spPr>
          <a:xfrm>
            <a:off x="476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Rektangel 62"/>
          <p:cNvSpPr/>
          <p:nvPr/>
        </p:nvSpPr>
        <p:spPr>
          <a:xfrm>
            <a:off x="530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ktangel 63"/>
          <p:cNvSpPr/>
          <p:nvPr/>
        </p:nvSpPr>
        <p:spPr>
          <a:xfrm>
            <a:off x="584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64"/>
          <p:cNvSpPr/>
          <p:nvPr/>
        </p:nvSpPr>
        <p:spPr>
          <a:xfrm>
            <a:off x="638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ektangel 65"/>
          <p:cNvSpPr/>
          <p:nvPr/>
        </p:nvSpPr>
        <p:spPr>
          <a:xfrm>
            <a:off x="692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ktangel 66"/>
          <p:cNvSpPr/>
          <p:nvPr/>
        </p:nvSpPr>
        <p:spPr>
          <a:xfrm>
            <a:off x="746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ktangel 67"/>
          <p:cNvSpPr/>
          <p:nvPr/>
        </p:nvSpPr>
        <p:spPr>
          <a:xfrm>
            <a:off x="800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Rektangel 68"/>
          <p:cNvSpPr/>
          <p:nvPr/>
        </p:nvSpPr>
        <p:spPr>
          <a:xfrm>
            <a:off x="314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Rektangel 69"/>
          <p:cNvSpPr/>
          <p:nvPr/>
        </p:nvSpPr>
        <p:spPr>
          <a:xfrm>
            <a:off x="368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ktangel 70"/>
          <p:cNvSpPr/>
          <p:nvPr/>
        </p:nvSpPr>
        <p:spPr>
          <a:xfrm>
            <a:off x="422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2" name="Rektangel 71"/>
          <p:cNvSpPr/>
          <p:nvPr/>
        </p:nvSpPr>
        <p:spPr>
          <a:xfrm>
            <a:off x="476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3" name="Rektangel 72"/>
          <p:cNvSpPr/>
          <p:nvPr/>
        </p:nvSpPr>
        <p:spPr>
          <a:xfrm>
            <a:off x="530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4" name="Rektangel 73"/>
          <p:cNvSpPr/>
          <p:nvPr/>
        </p:nvSpPr>
        <p:spPr>
          <a:xfrm>
            <a:off x="584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5" name="Rektangel 74"/>
          <p:cNvSpPr/>
          <p:nvPr/>
        </p:nvSpPr>
        <p:spPr>
          <a:xfrm>
            <a:off x="638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6" name="Rektangel 75"/>
          <p:cNvSpPr/>
          <p:nvPr/>
        </p:nvSpPr>
        <p:spPr>
          <a:xfrm>
            <a:off x="692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7" name="Rektangel 76"/>
          <p:cNvSpPr/>
          <p:nvPr/>
        </p:nvSpPr>
        <p:spPr>
          <a:xfrm>
            <a:off x="746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8" name="Rektangel 77"/>
          <p:cNvSpPr/>
          <p:nvPr/>
        </p:nvSpPr>
        <p:spPr>
          <a:xfrm>
            <a:off x="800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9" name="Rektangel 78"/>
          <p:cNvSpPr/>
          <p:nvPr/>
        </p:nvSpPr>
        <p:spPr>
          <a:xfrm>
            <a:off x="314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0" name="Rektangel 79"/>
          <p:cNvSpPr/>
          <p:nvPr/>
        </p:nvSpPr>
        <p:spPr>
          <a:xfrm>
            <a:off x="368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1" name="Rektangel 80"/>
          <p:cNvSpPr/>
          <p:nvPr/>
        </p:nvSpPr>
        <p:spPr>
          <a:xfrm>
            <a:off x="422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2" name="Rektangel 81"/>
          <p:cNvSpPr/>
          <p:nvPr/>
        </p:nvSpPr>
        <p:spPr>
          <a:xfrm>
            <a:off x="476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3" name="Rektangel 82"/>
          <p:cNvSpPr/>
          <p:nvPr/>
        </p:nvSpPr>
        <p:spPr>
          <a:xfrm>
            <a:off x="530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4" name="Rektangel 83"/>
          <p:cNvSpPr/>
          <p:nvPr/>
        </p:nvSpPr>
        <p:spPr>
          <a:xfrm>
            <a:off x="584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Rektangel 84"/>
          <p:cNvSpPr/>
          <p:nvPr/>
        </p:nvSpPr>
        <p:spPr>
          <a:xfrm>
            <a:off x="638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6" name="Rektangel 85"/>
          <p:cNvSpPr/>
          <p:nvPr/>
        </p:nvSpPr>
        <p:spPr>
          <a:xfrm>
            <a:off x="692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7" name="Rektangel 86"/>
          <p:cNvSpPr/>
          <p:nvPr/>
        </p:nvSpPr>
        <p:spPr>
          <a:xfrm>
            <a:off x="746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8" name="Rektangel 87"/>
          <p:cNvSpPr/>
          <p:nvPr/>
        </p:nvSpPr>
        <p:spPr>
          <a:xfrm>
            <a:off x="800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9" name="Rektangel 88"/>
          <p:cNvSpPr/>
          <p:nvPr/>
        </p:nvSpPr>
        <p:spPr>
          <a:xfrm>
            <a:off x="314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0" name="Rektangel 89"/>
          <p:cNvSpPr/>
          <p:nvPr/>
        </p:nvSpPr>
        <p:spPr>
          <a:xfrm>
            <a:off x="368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Rektangel 90"/>
          <p:cNvSpPr/>
          <p:nvPr/>
        </p:nvSpPr>
        <p:spPr>
          <a:xfrm>
            <a:off x="422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2" name="Rektangel 91"/>
          <p:cNvSpPr/>
          <p:nvPr/>
        </p:nvSpPr>
        <p:spPr>
          <a:xfrm>
            <a:off x="476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3" name="Rektangel 92"/>
          <p:cNvSpPr/>
          <p:nvPr/>
        </p:nvSpPr>
        <p:spPr>
          <a:xfrm>
            <a:off x="530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4" name="Rektangel 93"/>
          <p:cNvSpPr/>
          <p:nvPr/>
        </p:nvSpPr>
        <p:spPr>
          <a:xfrm>
            <a:off x="584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Rektangel 94"/>
          <p:cNvSpPr/>
          <p:nvPr/>
        </p:nvSpPr>
        <p:spPr>
          <a:xfrm>
            <a:off x="638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6" name="Rektangel 95"/>
          <p:cNvSpPr/>
          <p:nvPr/>
        </p:nvSpPr>
        <p:spPr>
          <a:xfrm>
            <a:off x="692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7" name="Rektangel 96"/>
          <p:cNvSpPr/>
          <p:nvPr/>
        </p:nvSpPr>
        <p:spPr>
          <a:xfrm>
            <a:off x="746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8" name="Rektangel 97"/>
          <p:cNvSpPr/>
          <p:nvPr/>
        </p:nvSpPr>
        <p:spPr>
          <a:xfrm>
            <a:off x="800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9" name="Rektangel 98"/>
          <p:cNvSpPr/>
          <p:nvPr/>
        </p:nvSpPr>
        <p:spPr>
          <a:xfrm>
            <a:off x="314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0" name="Rektangel 99"/>
          <p:cNvSpPr/>
          <p:nvPr/>
        </p:nvSpPr>
        <p:spPr>
          <a:xfrm>
            <a:off x="368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1" name="Rektangel 100"/>
          <p:cNvSpPr/>
          <p:nvPr/>
        </p:nvSpPr>
        <p:spPr>
          <a:xfrm>
            <a:off x="422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2" name="Rektangel 101"/>
          <p:cNvSpPr/>
          <p:nvPr/>
        </p:nvSpPr>
        <p:spPr>
          <a:xfrm>
            <a:off x="476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Rektangel 102"/>
          <p:cNvSpPr/>
          <p:nvPr/>
        </p:nvSpPr>
        <p:spPr>
          <a:xfrm>
            <a:off x="530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4" name="Rektangel 103"/>
          <p:cNvSpPr/>
          <p:nvPr/>
        </p:nvSpPr>
        <p:spPr>
          <a:xfrm>
            <a:off x="584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5" name="Rektangel 104"/>
          <p:cNvSpPr/>
          <p:nvPr/>
        </p:nvSpPr>
        <p:spPr>
          <a:xfrm>
            <a:off x="638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6" name="Rektangel 105"/>
          <p:cNvSpPr/>
          <p:nvPr/>
        </p:nvSpPr>
        <p:spPr>
          <a:xfrm>
            <a:off x="692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7" name="Rektangel 106"/>
          <p:cNvSpPr/>
          <p:nvPr/>
        </p:nvSpPr>
        <p:spPr>
          <a:xfrm>
            <a:off x="746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8" name="Rektangel 107"/>
          <p:cNvSpPr/>
          <p:nvPr/>
        </p:nvSpPr>
        <p:spPr>
          <a:xfrm>
            <a:off x="800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9" name="Tekstfelt 108"/>
          <p:cNvSpPr txBox="1"/>
          <p:nvPr/>
        </p:nvSpPr>
        <p:spPr>
          <a:xfrm>
            <a:off x="1841322" y="2721594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10</a:t>
            </a:r>
            <a:endParaRPr lang="da-DK" sz="7200"/>
          </a:p>
        </p:txBody>
      </p:sp>
      <p:sp>
        <p:nvSpPr>
          <p:cNvPr id="110" name="Tekstfelt 109"/>
          <p:cNvSpPr txBox="1"/>
          <p:nvPr/>
        </p:nvSpPr>
        <p:spPr>
          <a:xfrm>
            <a:off x="5304179" y="5540852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10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4865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y </a:t>
            </a:r>
            <a:r>
              <a:rPr lang="da-DK" sz="2800" b="1">
                <a:latin typeface="Consolas" panose="020B0609020204030204" pitchFamily="49" charset="0"/>
              </a:rPr>
              <a:t>= 0</a:t>
            </a:r>
            <a:r>
              <a:rPr lang="da-DK" sz="2800" b="1">
                <a:latin typeface="Consolas" panose="020B0609020204030204" pitchFamily="49" charset="0"/>
              </a:rPr>
              <a:t>; </a:t>
            </a:r>
            <a:r>
              <a:rPr lang="da-DK" sz="2800" b="1" smtClean="0">
                <a:latin typeface="Consolas" panose="020B0609020204030204" pitchFamily="49" charset="0"/>
              </a:rPr>
              <a:t>y </a:t>
            </a:r>
            <a:r>
              <a:rPr lang="da-DK" sz="2800" b="1">
                <a:latin typeface="Consolas" panose="020B0609020204030204" pitchFamily="49" charset="0"/>
              </a:rPr>
              <a:t>&lt; 10</a:t>
            </a:r>
            <a:r>
              <a:rPr lang="da-DK" sz="2800" b="1">
                <a:latin typeface="Consolas" panose="020B0609020204030204" pitchFamily="49" charset="0"/>
              </a:rPr>
              <a:t>; </a:t>
            </a:r>
            <a:r>
              <a:rPr lang="da-DK" sz="2800" b="1" smtClean="0">
                <a:latin typeface="Consolas" panose="020B0609020204030204" pitchFamily="49" charset="0"/>
              </a:rPr>
              <a:t>y++)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}   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= 0</a:t>
            </a:r>
            <a:r>
              <a:rPr lang="da-DK" sz="2000" b="1">
                <a:latin typeface="Consolas" panose="020B0609020204030204" pitchFamily="49" charset="0"/>
              </a:rPr>
              <a:t>;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&lt; 10</a:t>
            </a:r>
            <a:r>
              <a:rPr lang="da-DK" sz="2000" b="1">
                <a:latin typeface="Consolas" panose="020B0609020204030204" pitchFamily="49" charset="0"/>
              </a:rPr>
              <a:t>; </a:t>
            </a:r>
            <a:r>
              <a:rPr lang="da-DK" sz="2000" b="1" smtClean="0">
                <a:latin typeface="Consolas" panose="020B0609020204030204" pitchFamily="49" charset="0"/>
              </a:rPr>
              <a:t>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   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Logic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10</a:t>
            </a:r>
            <a:r>
              <a:rPr lang="da-DK" sz="2000" b="1">
                <a:latin typeface="Consolas" panose="020B0609020204030204" pitchFamily="49" charset="0"/>
              </a:rPr>
              <a:t>; </a:t>
            </a:r>
            <a:r>
              <a:rPr lang="da-DK" sz="2000" b="1" smtClean="0">
                <a:latin typeface="Consolas" panose="020B0609020204030204" pitchFamily="49" charset="0"/>
              </a:rPr>
              <a:t>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= 0</a:t>
            </a:r>
            <a:r>
              <a:rPr lang="da-DK" sz="2000" b="1">
                <a:latin typeface="Consolas" panose="020B0609020204030204" pitchFamily="49" charset="0"/>
              </a:rPr>
              <a:t>;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 smtClean="0">
                <a:latin typeface="Consolas" panose="020B0609020204030204" pitchFamily="49" charset="0"/>
              </a:rPr>
              <a:t>; 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   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Logic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</a:t>
            </a:r>
            <a:r>
              <a:rPr lang="da-DK" sz="2000" b="1">
                <a:latin typeface="Consolas" panose="020B0609020204030204" pitchFamily="49" charset="0"/>
              </a:rPr>
              <a:t>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 smtClean="0">
                <a:latin typeface="Consolas" panose="020B0609020204030204" pitchFamily="49" charset="0"/>
              </a:rPr>
              <a:t>; </a:t>
            </a:r>
            <a:r>
              <a:rPr lang="da-DK" sz="2000" b="1">
                <a:latin typeface="Consolas" panose="020B0609020204030204" pitchFamily="49" charset="0"/>
              </a:rPr>
              <a:t>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</a:t>
            </a:r>
            <a:r>
              <a:rPr lang="da-DK" sz="2000" b="1">
                <a:latin typeface="Consolas" panose="020B0609020204030204" pitchFamily="49" charset="0"/>
              </a:rPr>
              <a:t>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 smtClean="0">
                <a:latin typeface="Consolas" panose="020B0609020204030204" pitchFamily="49" charset="0"/>
              </a:rPr>
              <a:t>; 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368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22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476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530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84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38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/>
          <p:cNvSpPr/>
          <p:nvPr/>
        </p:nvSpPr>
        <p:spPr>
          <a:xfrm>
            <a:off x="692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/>
          <p:cNvSpPr/>
          <p:nvPr/>
        </p:nvSpPr>
        <p:spPr>
          <a:xfrm>
            <a:off x="746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368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/>
          <p:cNvSpPr/>
          <p:nvPr/>
        </p:nvSpPr>
        <p:spPr>
          <a:xfrm>
            <a:off x="422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/>
          <p:cNvSpPr/>
          <p:nvPr/>
        </p:nvSpPr>
        <p:spPr>
          <a:xfrm>
            <a:off x="476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530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584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638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692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/>
          <p:cNvSpPr/>
          <p:nvPr/>
        </p:nvSpPr>
        <p:spPr>
          <a:xfrm>
            <a:off x="746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/>
          <p:cNvSpPr/>
          <p:nvPr/>
        </p:nvSpPr>
        <p:spPr>
          <a:xfrm>
            <a:off x="368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/>
          <p:cNvSpPr/>
          <p:nvPr/>
        </p:nvSpPr>
        <p:spPr>
          <a:xfrm>
            <a:off x="422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476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/>
          <p:cNvSpPr/>
          <p:nvPr/>
        </p:nvSpPr>
        <p:spPr>
          <a:xfrm>
            <a:off x="530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584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638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692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746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/>
          <p:cNvSpPr/>
          <p:nvPr/>
        </p:nvSpPr>
        <p:spPr>
          <a:xfrm>
            <a:off x="368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/>
          <p:cNvSpPr/>
          <p:nvPr/>
        </p:nvSpPr>
        <p:spPr>
          <a:xfrm>
            <a:off x="422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/>
          <p:cNvSpPr/>
          <p:nvPr/>
        </p:nvSpPr>
        <p:spPr>
          <a:xfrm>
            <a:off x="476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/>
          <p:cNvSpPr/>
          <p:nvPr/>
        </p:nvSpPr>
        <p:spPr>
          <a:xfrm>
            <a:off x="530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/>
          <p:cNvSpPr/>
          <p:nvPr/>
        </p:nvSpPr>
        <p:spPr>
          <a:xfrm>
            <a:off x="584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/>
          <p:cNvSpPr/>
          <p:nvPr/>
        </p:nvSpPr>
        <p:spPr>
          <a:xfrm>
            <a:off x="638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/>
          <p:cNvSpPr/>
          <p:nvPr/>
        </p:nvSpPr>
        <p:spPr>
          <a:xfrm>
            <a:off x="692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/>
          <p:cNvSpPr/>
          <p:nvPr/>
        </p:nvSpPr>
        <p:spPr>
          <a:xfrm>
            <a:off x="746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/>
          <p:cNvSpPr/>
          <p:nvPr/>
        </p:nvSpPr>
        <p:spPr>
          <a:xfrm>
            <a:off x="368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/>
          <p:cNvSpPr/>
          <p:nvPr/>
        </p:nvSpPr>
        <p:spPr>
          <a:xfrm>
            <a:off x="422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476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/>
          <p:cNvSpPr/>
          <p:nvPr/>
        </p:nvSpPr>
        <p:spPr>
          <a:xfrm>
            <a:off x="530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/>
          <p:cNvSpPr/>
          <p:nvPr/>
        </p:nvSpPr>
        <p:spPr>
          <a:xfrm>
            <a:off x="584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ktangel 54"/>
          <p:cNvSpPr/>
          <p:nvPr/>
        </p:nvSpPr>
        <p:spPr>
          <a:xfrm>
            <a:off x="638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/>
          <p:cNvSpPr/>
          <p:nvPr/>
        </p:nvSpPr>
        <p:spPr>
          <a:xfrm>
            <a:off x="692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/>
          <p:cNvSpPr/>
          <p:nvPr/>
        </p:nvSpPr>
        <p:spPr>
          <a:xfrm>
            <a:off x="746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857195" y="143175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5</a:t>
            </a:r>
            <a:endParaRPr lang="da-DK" sz="7200"/>
          </a:p>
        </p:txBody>
      </p:sp>
      <p:sp>
        <p:nvSpPr>
          <p:cNvPr id="109" name="Tekstfelt 108"/>
          <p:cNvSpPr txBox="1"/>
          <p:nvPr/>
        </p:nvSpPr>
        <p:spPr>
          <a:xfrm>
            <a:off x="5517807" y="332175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9100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</a:t>
            </a:r>
            <a:r>
              <a:rPr lang="da-DK" sz="2000" b="1">
                <a:latin typeface="Consolas" panose="020B0609020204030204" pitchFamily="49" charset="0"/>
              </a:rPr>
              <a:t>&lt;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da-DK" sz="2000" b="1" smtClean="0">
                <a:latin typeface="Consolas" panose="020B0609020204030204" pitchFamily="49" charset="0"/>
              </a:rPr>
              <a:t>; </a:t>
            </a:r>
            <a:r>
              <a:rPr lang="da-DK" sz="2000" b="1">
                <a:latin typeface="Consolas" panose="020B0609020204030204" pitchFamily="49" charset="0"/>
              </a:rPr>
              <a:t>x++)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= 0</a:t>
            </a:r>
            <a:r>
              <a:rPr lang="da-DK" sz="2000" b="1">
                <a:latin typeface="Consolas" panose="020B0609020204030204" pitchFamily="49" charset="0"/>
              </a:rPr>
              <a:t>; </a:t>
            </a:r>
            <a:r>
              <a:rPr lang="da-DK" sz="2000" b="1" smtClean="0">
                <a:latin typeface="Consolas" panose="020B0609020204030204" pitchFamily="49" charset="0"/>
              </a:rPr>
              <a:t>y </a:t>
            </a:r>
            <a:r>
              <a:rPr lang="da-DK" sz="2000" b="1">
                <a:latin typeface="Consolas" panose="020B0609020204030204" pitchFamily="49" charset="0"/>
              </a:rPr>
              <a:t>&lt;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000" b="1" smtClean="0">
                <a:latin typeface="Consolas" panose="020B0609020204030204" pitchFamily="49" charset="0"/>
              </a:rPr>
              <a:t>; 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   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Logic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</a:t>
            </a:r>
            <a:r>
              <a:rPr lang="da-DK" sz="2000" b="1">
                <a:latin typeface="Consolas" panose="020B0609020204030204" pitchFamily="49" charset="0"/>
              </a:rPr>
              <a:t>&lt;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da-DK" sz="2000" b="1" smtClean="0">
                <a:latin typeface="Consolas" panose="020B0609020204030204" pitchFamily="49" charset="0"/>
              </a:rPr>
              <a:t>; </a:t>
            </a:r>
            <a:r>
              <a:rPr lang="da-DK" sz="2000" b="1">
                <a:latin typeface="Consolas" panose="020B0609020204030204" pitchFamily="49" charset="0"/>
              </a:rPr>
              <a:t>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</a:t>
            </a:r>
            <a:r>
              <a:rPr lang="da-DK" sz="2000" b="1">
                <a:latin typeface="Consolas" panose="020B0609020204030204" pitchFamily="49" charset="0"/>
              </a:rPr>
              <a:t>&lt; </a:t>
            </a:r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000" b="1" smtClean="0">
                <a:latin typeface="Consolas" panose="020B0609020204030204" pitchFamily="49" charset="0"/>
              </a:rPr>
              <a:t>; y++)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3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68" y="218474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0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517092"/>
            <a:ext cx="814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sz="3200" b="1" smtClean="0">
                <a:latin typeface="Consolas" panose="020B0609020204030204" pitchFamily="49" charset="0"/>
              </a:rPr>
              <a:t>xDimension </a:t>
            </a:r>
            <a:r>
              <a:rPr lang="da-DK" sz="3200" b="1">
                <a:latin typeface="Consolas" panose="020B0609020204030204" pitchFamily="49" charset="0"/>
              </a:rPr>
              <a:t>= 8;</a:t>
            </a:r>
          </a:p>
          <a:p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const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200" b="1" smtClean="0">
                <a:latin typeface="Consolas" panose="020B0609020204030204" pitchFamily="49" charset="0"/>
              </a:rPr>
              <a:t>yDimension </a:t>
            </a:r>
            <a:r>
              <a:rPr lang="da-DK" sz="3200" b="1">
                <a:latin typeface="Consolas" panose="020B0609020204030204" pitchFamily="49" charset="0"/>
              </a:rPr>
              <a:t>= </a:t>
            </a:r>
            <a:r>
              <a:rPr lang="da-DK" sz="3200" b="1" smtClean="0">
                <a:latin typeface="Consolas" panose="020B0609020204030204" pitchFamily="49" charset="0"/>
              </a:rPr>
              <a:t>5;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610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Office-tema</vt:lpstr>
      <vt:lpstr>Don’t Repeat Yourself </vt:lpstr>
      <vt:lpstr>Don’t Repeat Yourself - Levels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103</cp:revision>
  <dcterms:created xsi:type="dcterms:W3CDTF">2017-09-05T14:00:27Z</dcterms:created>
  <dcterms:modified xsi:type="dcterms:W3CDTF">2017-10-08T09:56:40Z</dcterms:modified>
</cp:coreProperties>
</file>