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smtClean="0"/>
              <a:t>Dictionary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030388-1090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 s = students[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000" b="1" smtClean="0">
                <a:latin typeface="Consolas" panose="020B0609020204030204" pitchFamily="49" charset="0"/>
              </a:rPr>
              <a:t>]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 s = students[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030388-1090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3" y="8478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  <a:endParaRPr lang="da-DK" sz="2000" b="1" smtClean="0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000" b="1" smtClean="0">
                <a:latin typeface="Consolas" panose="020B0609020204030204" pitchFamily="49" charset="0"/>
              </a:rPr>
              <a:t>]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latin typeface="Consolas" panose="020B0609020204030204" pitchFamily="49" charset="0"/>
              </a:rPr>
              <a:t>students.Remove(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 smtClean="0">
                <a:latin typeface="Consolas" panose="020B0609020204030204" pitchFamily="49" charset="0"/>
              </a:rPr>
              <a:t>);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040489-1191"</a:t>
            </a:r>
            <a:r>
              <a:rPr lang="da-DK" sz="2800" b="1" smtClean="0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79" y="4244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800" b="1" smtClean="0">
                <a:latin typeface="Consolas" panose="020B0609020204030204" pitchFamily="49" charset="0"/>
              </a:rPr>
              <a:t>];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</a:t>
            </a:r>
            <a:r>
              <a:rPr lang="da-DK" sz="2800" b="1">
                <a:latin typeface="Consolas" panose="020B0609020204030204" pitchFamily="49" charset="0"/>
              </a:rPr>
              <a:t>[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 smtClean="0">
                <a:latin typeface="Consolas" panose="020B0609020204030204" pitchFamily="49" charset="0"/>
              </a:rPr>
              <a:t>];</a:t>
            </a:r>
            <a:endParaRPr lang="da-DK" sz="2800" b="1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3" y="831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1" y="424456"/>
            <a:ext cx="571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(students.ContainsKey(cpr))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Student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students[</a:t>
            </a:r>
            <a:r>
              <a:rPr lang="da-DK" sz="2400" b="1">
                <a:latin typeface="Consolas" panose="020B0609020204030204" pitchFamily="49" charset="0"/>
              </a:rPr>
              <a:t>cpr</a:t>
            </a:r>
            <a:r>
              <a:rPr lang="da-DK" sz="2400" b="1" smtClean="0">
                <a:latin typeface="Consolas" panose="020B0609020204030204" pitchFamily="49" charset="0"/>
              </a:rPr>
              <a:t>];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07" y="5614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 </a:t>
            </a:r>
            <a:r>
              <a:rPr lang="da-DK" sz="2400" b="1">
                <a:latin typeface="Consolas" panose="020B0609020204030204" pitchFamily="49" charset="0"/>
              </a:rPr>
              <a:t>= students.ContainsKey(cpr</a:t>
            </a:r>
            <a:r>
              <a:rPr lang="da-DK" sz="2400" b="1" smtClean="0">
                <a:latin typeface="Consolas" panose="020B0609020204030204" pitchFamily="49" charset="0"/>
              </a:rPr>
              <a:t>) ? students[cpr]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591" y="94160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students.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21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string</a:t>
            </a:r>
            <a:r>
              <a:rPr lang="da-DK" sz="2800" b="1" smtClean="0">
                <a:latin typeface="Consolas" panose="020B0609020204030204" pitchFamily="49" charset="0"/>
              </a:rPr>
              <a:t> _name;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_cpr;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...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students.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669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880395" y="409216"/>
            <a:ext cx="10670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foreach </a:t>
            </a:r>
            <a:r>
              <a:rPr lang="en-US" sz="3200" b="1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students.Values)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.WriteLine(s.Name);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</a:t>
            </a:r>
            <a:r>
              <a:rPr lang="da-DK" sz="3600" smtClean="0"/>
              <a:t>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 students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…</a:t>
            </a:r>
            <a:endParaRPr lang="da-DK" sz="2800" b="1" smtClean="0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9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833703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</a:t>
            </a:r>
            <a:r>
              <a:rPr lang="da-DK" sz="3600" smtClean="0"/>
              <a:t>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smtClean="0">
                <a:latin typeface="Consolas" panose="020B0609020204030204" pitchFamily="49" charset="0"/>
              </a:rPr>
              <a:t> Lookup(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smtClean="0">
                <a:latin typeface="Consolas" panose="020B0609020204030204" pitchFamily="49" charset="0"/>
              </a:rPr>
              <a:t> cpr)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da-DK" b="1" smtClean="0">
                <a:latin typeface="Consolas" panose="020B0609020204030204" pitchFamily="49" charset="0"/>
              </a:rPr>
              <a:t> 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smtClean="0">
                <a:latin typeface="Consolas" panose="020B0609020204030204" pitchFamily="49" charset="0"/>
              </a:rPr>
              <a:t> s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students)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(s.CPR == cpr)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>
                <a:latin typeface="Consolas" panose="020B0609020204030204" pitchFamily="49" charset="0"/>
              </a:rPr>
              <a:t>s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}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2988821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</a:t>
            </a:r>
            <a:r>
              <a:rPr lang="da-DK" sz="3600" smtClean="0"/>
              <a:t>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 students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 s = students[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Forbudstavle 9"/>
          <p:cNvSpPr/>
          <p:nvPr/>
        </p:nvSpPr>
        <p:spPr>
          <a:xfrm>
            <a:off x="8084510" y="1371036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Dictionary&lt;</a:t>
            </a:r>
            <a:r>
              <a:rPr lang="da-DK" sz="9600" b="1" smtClean="0">
                <a:solidFill>
                  <a:srgbClr val="FF0000"/>
                </a:solidFill>
              </a:rPr>
              <a:t>K</a:t>
            </a:r>
            <a:r>
              <a:rPr lang="da-DK" sz="9600" b="1" smtClean="0"/>
              <a:t>,</a:t>
            </a:r>
            <a:r>
              <a:rPr lang="da-DK" sz="96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</a:t>
            </a:r>
            <a:r>
              <a:rPr lang="da-DK" sz="4800" b="1" i="1" smtClean="0"/>
              <a:t>dictionary</a:t>
            </a:r>
            <a:r>
              <a:rPr lang="da-DK" sz="4800" b="1" smtClean="0"/>
              <a:t> mellem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nøgler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FF0000"/>
                </a:solidFill>
              </a:rPr>
              <a:t>K</a:t>
            </a:r>
            <a:r>
              <a:rPr lang="da-DK" sz="4800" b="1" smtClean="0"/>
              <a:t>, og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9600" b="1" smtClean="0"/>
              <a:t>Dictionary&lt;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,</a:t>
            </a:r>
            <a:r>
              <a:rPr lang="da-DK" sz="9600" b="1" smtClean="0">
                <a:solidFill>
                  <a:srgbClr val="0070C0"/>
                </a:solidFill>
              </a:rPr>
              <a:t>bool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</a:t>
            </a:r>
            <a:r>
              <a:rPr lang="da-DK" sz="4800" b="1" i="1" smtClean="0"/>
              <a:t>dictionary</a:t>
            </a:r>
            <a:r>
              <a:rPr lang="da-DK" sz="4800" b="1" smtClean="0"/>
              <a:t> mellem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nøgler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r>
              <a:rPr lang="da-DK" sz="4800" b="1" smtClean="0"/>
              <a:t>, og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0070C0"/>
                </a:solidFill>
              </a:rPr>
              <a:t>bool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7200" b="1" smtClean="0"/>
              <a:t>Dictionary&lt;</a:t>
            </a:r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, </a:t>
            </a: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da-DK" sz="72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</a:t>
            </a:r>
            <a:r>
              <a:rPr lang="da-DK" sz="4800" b="1" i="1" smtClean="0"/>
              <a:t>dictionary</a:t>
            </a:r>
            <a:r>
              <a:rPr lang="da-DK" sz="4800" b="1" smtClean="0"/>
              <a:t> mellem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nøgler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r>
              <a:rPr lang="da-DK" sz="4800" b="1" smtClean="0"/>
              <a:t>, og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505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Dictionary </vt:lpstr>
      <vt:lpstr>PowerPoint-præsentation</vt:lpstr>
      <vt:lpstr>PowerPoint-præsentation</vt:lpstr>
      <vt:lpstr>PowerPoint-præsentation</vt:lpstr>
      <vt:lpstr>PowerPoint-præsentation</vt:lpstr>
      <vt:lpstr>Dictionary&lt;K,V&gt; </vt:lpstr>
      <vt:lpstr>Dictionary&lt;K,V&gt; en dictionary mellem nøgler af typen K, og værdier af typen V</vt:lpstr>
      <vt:lpstr>Dictionary&lt;int,bool&gt; en dictionary mellem nøgler af typen int, og værdier af typen bool</vt:lpstr>
      <vt:lpstr>Dictionary&lt;string, Student&gt; en dictionary mellem nøgler af typen string, og værdier af typen Student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84</cp:revision>
  <dcterms:created xsi:type="dcterms:W3CDTF">2017-09-05T14:00:27Z</dcterms:created>
  <dcterms:modified xsi:type="dcterms:W3CDTF">2017-10-07T20:31:32Z</dcterms:modified>
</cp:coreProperties>
</file>