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16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1" r:id="rId48"/>
    <p:sldId id="432" r:id="rId49"/>
    <p:sldId id="434" r:id="rId50"/>
    <p:sldId id="433" r:id="rId51"/>
    <p:sldId id="436" r:id="rId52"/>
    <p:sldId id="437" r:id="rId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List </a:t>
            </a:r>
            <a:br>
              <a:rPr lang="da-DK" sz="9600" smtClean="0"/>
            </a:br>
            <a:r>
              <a:rPr lang="da-DK" sz="9600" smtClean="0">
                <a:solidFill>
                  <a:schemeClr val="bg1">
                    <a:lumMod val="75000"/>
                  </a:schemeClr>
                </a:solidFill>
              </a:rPr>
              <a:t>(array)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395" y="1122362"/>
            <a:ext cx="9571121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 </a:t>
            </a:r>
            <a:r>
              <a:rPr lang="da-DK" sz="7200" b="1"/>
              <a:t>]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et array af 3 elementer af typen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 </a:t>
            </a:r>
            <a:r>
              <a:rPr lang="da-DK" sz="7200" b="1"/>
              <a:t>]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000" b="1" smtClean="0"/>
              <a:t>et array af 3 (referencer til) objekter af typen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Index</a:t>
            </a:r>
            <a:endParaRPr lang="da-DK" sz="4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Værdi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ages[2] = ages[1] + 12;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ages[3]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31;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4</a:t>
            </a:r>
            <a:endParaRPr lang="da-DK" sz="3600"/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...og så videre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1999" y="1419449"/>
            <a:ext cx="1137919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foreach (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variabelNavn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arrayNavn</a:t>
            </a:r>
            <a:r>
              <a:rPr lang="da-DK" sz="3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variabelNavn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Ulemper ved Array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Fast størrelse (muligt spild)</a:t>
            </a:r>
          </a:p>
          <a:p>
            <a:r>
              <a:rPr lang="da-DK" sz="3600" smtClean="0"/>
              <a:t>Hvornår er et element ”tomt”?</a:t>
            </a:r>
          </a:p>
          <a:p>
            <a:r>
              <a:rPr lang="da-DK" sz="3600" smtClean="0"/>
              <a:t>Kan benytte ulovligt index</a:t>
            </a:r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Ulemper ved Array – Fast størrelse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Ulemper ved Array – ”Tomt”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Ulemper ved Array – ”Tomt”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224106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Reel værdi, eller ”tomt”…?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Ulemper ved Array – ulovligt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 smtClean="0">
                <a:latin typeface="Consolas" panose="020B0609020204030204" pitchFamily="49" charset="0"/>
              </a:rPr>
              <a:t>];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List&lt;T&gt;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</a:t>
            </a:r>
            <a:r>
              <a:rPr lang="da-DK" sz="2800" b="1">
                <a:latin typeface="Consolas" panose="020B0609020204030204" pitchFamily="49" charset="0"/>
              </a:rPr>
              <a:t>die2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</a:t>
            </a:r>
            <a:r>
              <a:rPr lang="da-DK" sz="2800" b="1" smtClean="0">
                <a:latin typeface="Consolas" panose="020B0609020204030204" pitchFamily="49" charset="0"/>
              </a:rPr>
              <a:t>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</a:t>
            </a:r>
            <a:r>
              <a:rPr lang="da-DK" sz="2800" b="1" smtClean="0">
                <a:latin typeface="Consolas" panose="020B0609020204030204" pitchFamily="49" charset="0"/>
              </a:rPr>
              <a:t>die4;</a:t>
            </a:r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...og så videre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List&lt;T&gt;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liste af elementer af typen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liste af elementer af typen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rgbClr val="0070C0"/>
                </a:solidFill>
              </a:rPr>
              <a:t>string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liste af elementer af typen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liste af (referencer til) objekter af typen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1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ages.Add(43);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4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ages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ages.Add(26);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 ages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ages.Add(26);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3" y="2166828"/>
            <a:ext cx="1137919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ages.Contains(9);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False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ages.IndexOf(9);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-1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ages[3] = 38;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ages[1] = ages[4] - 15;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age</a:t>
            </a:r>
            <a:endParaRPr lang="da-DK" sz="3600"/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12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S</a:t>
            </a:r>
            <a:r>
              <a:rPr lang="da-DK" sz="3600" smtClean="0"/>
              <a:t>amme  syntax som for array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Startpunkt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Slutpunkt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Startpunkt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Slutpunkt</a:t>
            </a:r>
            <a:endParaRPr lang="da-DK" sz="2800"/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T[ ] = </a:t>
            </a:r>
            <a:r>
              <a:rPr lang="da-DK" sz="9600" b="1" smtClean="0">
                <a:solidFill>
                  <a:srgbClr val="0070C0"/>
                </a:solidFill>
              </a:rPr>
              <a:t>new</a:t>
            </a:r>
            <a:r>
              <a:rPr lang="da-DK" sz="9600" b="1" smtClean="0"/>
              <a:t> T[</a:t>
            </a:r>
            <a:r>
              <a:rPr lang="da-DK" sz="9600" b="1" i="1" smtClean="0"/>
              <a:t>n</a:t>
            </a:r>
            <a:r>
              <a:rPr lang="da-DK" sz="9600" b="1" smtClean="0"/>
              <a:t>]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et array af </a:t>
            </a:r>
            <a:r>
              <a:rPr lang="da-DK" sz="4800" b="1" i="1" smtClean="0"/>
              <a:t>n</a:t>
            </a:r>
            <a:r>
              <a:rPr lang="da-DK" sz="4800" b="1" smtClean="0"/>
              <a:t> elementer af typen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 </a:t>
            </a:r>
            <a:r>
              <a:rPr lang="da-DK" sz="9600" b="1"/>
              <a:t>]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</a:t>
            </a:r>
            <a:r>
              <a:rPr lang="da-DK" sz="9600" b="1"/>
              <a:t>3</a:t>
            </a:r>
            <a:r>
              <a:rPr lang="da-DK" sz="9600" b="1" smtClean="0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et array af 3 elementer af typen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830</Words>
  <Application>Microsoft Office PowerPoint</Application>
  <PresentationFormat>Widescreen</PresentationFormat>
  <Paragraphs>337</Paragraphs>
  <Slides>52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= new T[n] </vt:lpstr>
      <vt:lpstr>T[ ] = new T[n] et array af n elementer af typen T</vt:lpstr>
      <vt:lpstr>int[ ] = new int[3] et array af 3 elementer af typen int</vt:lpstr>
      <vt:lpstr>string[ ] = new string[3] et array af 3 elementer af typen string</vt:lpstr>
      <vt:lpstr>Car[ ] = new Car[3] et array af 3 (referencer til) objekter af typen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Ulemper ved Array</vt:lpstr>
      <vt:lpstr>Ulemper ved Array – Fast størrelse</vt:lpstr>
      <vt:lpstr>Ulemper ved Array – ”Tomt” element</vt:lpstr>
      <vt:lpstr>Ulemper ved Array – ”Tomt” element</vt:lpstr>
      <vt:lpstr>Ulemper ved Array – ulovligt index</vt:lpstr>
      <vt:lpstr>List&lt;T&gt; </vt:lpstr>
      <vt:lpstr>List&lt;T&gt; en liste af elementer af typen T</vt:lpstr>
      <vt:lpstr>List&lt;int&gt; en liste af elementer af typen int</vt:lpstr>
      <vt:lpstr>List&lt;string&gt; en liste af elementer af typen string</vt:lpstr>
      <vt:lpstr>List&lt;Car&gt; en liste af (referencer til) objekter af typen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75</cp:revision>
  <dcterms:created xsi:type="dcterms:W3CDTF">2017-09-05T14:00:27Z</dcterms:created>
  <dcterms:modified xsi:type="dcterms:W3CDTF">2017-10-05T17:34:57Z</dcterms:modified>
</cp:coreProperties>
</file>