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2" r:id="rId5"/>
    <p:sldId id="263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28-09-2017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29-09-2017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Object-Oriented Programming </a:t>
            </a:r>
            <a:r>
              <a:rPr lang="da-DK" sz="2800" b="1"/>
              <a:t>– Part </a:t>
            </a:r>
            <a:r>
              <a:rPr lang="da-DK" sz="2800" b="1" smtClean="0"/>
              <a:t>1</a:t>
            </a:r>
          </a:p>
          <a:p>
            <a:r>
              <a:rPr lang="da-DK" sz="2800" smtClean="0"/>
              <a:t>Opgave OOP.1.5</a:t>
            </a:r>
            <a:endParaRPr lang="da-DK" sz="2800" smtClean="0"/>
          </a:p>
          <a:p>
            <a:r>
              <a:rPr lang="da-DK" sz="2800" smtClean="0"/>
              <a:t>Samarbejdende objekter</a:t>
            </a:r>
            <a:endParaRPr lang="da-DK" sz="2800" smtClean="0"/>
          </a:p>
          <a:p>
            <a:r>
              <a:rPr lang="da-DK" sz="2800"/>
              <a:t>Opgave </a:t>
            </a:r>
            <a:r>
              <a:rPr lang="da-DK" sz="2800" smtClean="0"/>
              <a:t>OOP.1.6</a:t>
            </a:r>
          </a:p>
          <a:p>
            <a:r>
              <a:rPr lang="da-DK" sz="2800" smtClean="0"/>
              <a:t>Static (metodekald </a:t>
            </a:r>
            <a:r>
              <a:rPr lang="da-DK" sz="2800" u="sng" smtClean="0"/>
              <a:t>uden</a:t>
            </a:r>
            <a:r>
              <a:rPr lang="da-DK" sz="2800" smtClean="0"/>
              <a:t> objekter)</a:t>
            </a:r>
          </a:p>
          <a:p>
            <a:r>
              <a:rPr lang="da-DK" sz="2800" smtClean="0"/>
              <a:t>Opgave OOP.1.7</a:t>
            </a:r>
            <a:endParaRPr lang="da-DK" sz="2800" smtClean="0"/>
          </a:p>
          <a:p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1" y="2133599"/>
            <a:ext cx="9202985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Yderligere rutine i OO-Programmering</a:t>
            </a:r>
          </a:p>
          <a:p>
            <a:r>
              <a:rPr lang="da-DK" sz="2800" smtClean="0"/>
              <a:t>Øgelse af kompleksitet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Ugeplan opdateret. Peter L. taler on Unit Test i Visual Studio som del af SWD. 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Andet</a:t>
            </a:r>
            <a:r>
              <a:rPr lang="en-US" sz="2800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1588392"/>
            <a:ext cx="8911687" cy="24789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14400" b="1" smtClean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da-DK" sz="144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Tirsdag 3/10 </a:t>
            </a:r>
            <a:r>
              <a:rPr lang="da-DK" smtClean="0"/>
              <a:t>(3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33667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930398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Noter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s.6</a:t>
                      </a:r>
                      <a:r>
                        <a:rPr lang="da-DK" sz="18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69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Pro.1.1</a:t>
                      </a:r>
                      <a:r>
                        <a:rPr lang="da-DK" baseline="0" smtClean="0"/>
                        <a:t> – 1.3 </a:t>
                      </a:r>
                      <a:endParaRPr lang="da-DK" smtClean="0"/>
                    </a:p>
                    <a:p>
                      <a:r>
                        <a:rPr lang="da-DK" smtClean="0"/>
                        <a:t>OOP 1.1 – </a:t>
                      </a:r>
                      <a:r>
                        <a:rPr lang="da-DK" smtClean="0"/>
                        <a:t>1.7</a:t>
                      </a:r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s.70 – 84 (Pro.2: Control statements)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Pro.2.1 – 2.x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s.85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(Pro.2: </a:t>
                      </a:r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Resten)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400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Sammenhæng</vt:lpstr>
      <vt:lpstr>Skal noget ryddes af vejen?</vt:lpstr>
      <vt:lpstr>Dagens ord</vt:lpstr>
      <vt:lpstr>Har I husket at…</vt:lpstr>
      <vt:lpstr>Hvad var vanskeligt i dag?</vt:lpstr>
      <vt:lpstr>Forberedelse til næste gang Tirsdag 3/10 (3 timer) 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33</cp:revision>
  <dcterms:created xsi:type="dcterms:W3CDTF">2017-09-02T12:36:04Z</dcterms:created>
  <dcterms:modified xsi:type="dcterms:W3CDTF">2017-09-28T17:30:31Z</dcterms:modified>
</cp:coreProperties>
</file>