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3" r:id="rId4"/>
    <p:sldId id="278" r:id="rId5"/>
    <p:sldId id="279" r:id="rId6"/>
    <p:sldId id="284" r:id="rId7"/>
    <p:sldId id="291" r:id="rId8"/>
    <p:sldId id="292" r:id="rId9"/>
    <p:sldId id="294" r:id="rId10"/>
    <p:sldId id="293" r:id="rId11"/>
    <p:sldId id="295" r:id="rId12"/>
    <p:sldId id="297" r:id="rId13"/>
    <p:sldId id="299" r:id="rId14"/>
    <p:sldId id="300" r:id="rId15"/>
    <p:sldId id="280" r:id="rId16"/>
    <p:sldId id="281" r:id="rId17"/>
    <p:sldId id="282" r:id="rId18"/>
    <p:sldId id="296" r:id="rId19"/>
    <p:sldId id="285" r:id="rId20"/>
    <p:sldId id="287" r:id="rId21"/>
    <p:sldId id="288" r:id="rId22"/>
    <p:sldId id="289" r:id="rId23"/>
    <p:sldId id="290" r:id="rId24"/>
    <p:sldId id="286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485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5" name="Tekstfelt 34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2</a:t>
            </a:r>
            <a:r>
              <a:rPr lang="da-DK" sz="9600" b="1" baseline="30000"/>
              <a:t>n</a:t>
            </a:r>
            <a:r>
              <a:rPr lang="da-DK" sz="9600" smtClean="0"/>
              <a:t>)</a:t>
            </a:r>
            <a:endParaRPr lang="da-DK" sz="9600"/>
          </a:p>
        </p:txBody>
      </p:sp>
      <p:sp>
        <p:nvSpPr>
          <p:cNvPr id="36" name="Rektangel 35"/>
          <p:cNvSpPr/>
          <p:nvPr/>
        </p:nvSpPr>
        <p:spPr>
          <a:xfrm>
            <a:off x="835847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7" name="Rektangel 36"/>
          <p:cNvSpPr/>
          <p:nvPr/>
        </p:nvSpPr>
        <p:spPr>
          <a:xfrm>
            <a:off x="885631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935415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7" name="Rektangel 46"/>
          <p:cNvSpPr/>
          <p:nvPr/>
        </p:nvSpPr>
        <p:spPr>
          <a:xfrm>
            <a:off x="986233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8" name="Rektangel 47"/>
          <p:cNvSpPr/>
          <p:nvPr/>
        </p:nvSpPr>
        <p:spPr>
          <a:xfrm>
            <a:off x="1036017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85801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135585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1" name="Rektangel 50"/>
          <p:cNvSpPr/>
          <p:nvPr/>
        </p:nvSpPr>
        <p:spPr>
          <a:xfrm>
            <a:off x="786063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35847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3" name="Rektangel 52"/>
          <p:cNvSpPr/>
          <p:nvPr/>
        </p:nvSpPr>
        <p:spPr>
          <a:xfrm>
            <a:off x="885631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4" name="Rektangel 53"/>
          <p:cNvSpPr/>
          <p:nvPr/>
        </p:nvSpPr>
        <p:spPr>
          <a:xfrm>
            <a:off x="935415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5" name="Rektangel 54"/>
          <p:cNvSpPr/>
          <p:nvPr/>
        </p:nvSpPr>
        <p:spPr>
          <a:xfrm>
            <a:off x="986233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6" name="Rektangel 55"/>
          <p:cNvSpPr/>
          <p:nvPr/>
        </p:nvSpPr>
        <p:spPr>
          <a:xfrm>
            <a:off x="1036017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7" name="Rektangel 56"/>
          <p:cNvSpPr/>
          <p:nvPr/>
        </p:nvSpPr>
        <p:spPr>
          <a:xfrm>
            <a:off x="1085801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8" name="Rektangel 57"/>
          <p:cNvSpPr/>
          <p:nvPr/>
        </p:nvSpPr>
        <p:spPr>
          <a:xfrm>
            <a:off x="1135585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9" name="Rektangel 58"/>
          <p:cNvSpPr/>
          <p:nvPr/>
        </p:nvSpPr>
        <p:spPr>
          <a:xfrm>
            <a:off x="786063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35847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1" name="Rektangel 60"/>
          <p:cNvSpPr/>
          <p:nvPr/>
        </p:nvSpPr>
        <p:spPr>
          <a:xfrm>
            <a:off x="885631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2" name="Rektangel 61"/>
          <p:cNvSpPr/>
          <p:nvPr/>
        </p:nvSpPr>
        <p:spPr>
          <a:xfrm>
            <a:off x="935415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3" name="Rektangel 62"/>
          <p:cNvSpPr/>
          <p:nvPr/>
        </p:nvSpPr>
        <p:spPr>
          <a:xfrm>
            <a:off x="986233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4" name="Rektangel 63"/>
          <p:cNvSpPr/>
          <p:nvPr/>
        </p:nvSpPr>
        <p:spPr>
          <a:xfrm>
            <a:off x="1036017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5" name="Rektangel 64"/>
          <p:cNvSpPr/>
          <p:nvPr/>
        </p:nvSpPr>
        <p:spPr>
          <a:xfrm>
            <a:off x="1085801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6" name="Rektangel 65"/>
          <p:cNvSpPr/>
          <p:nvPr/>
        </p:nvSpPr>
        <p:spPr>
          <a:xfrm>
            <a:off x="1135585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86063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35847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9" name="Rektangel 68"/>
          <p:cNvSpPr/>
          <p:nvPr/>
        </p:nvSpPr>
        <p:spPr>
          <a:xfrm>
            <a:off x="885631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0" name="Rektangel 69"/>
          <p:cNvSpPr/>
          <p:nvPr/>
        </p:nvSpPr>
        <p:spPr>
          <a:xfrm>
            <a:off x="935415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1" name="Rektangel 70"/>
          <p:cNvSpPr/>
          <p:nvPr/>
        </p:nvSpPr>
        <p:spPr>
          <a:xfrm>
            <a:off x="986233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036017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3" name="Rektangel 72"/>
          <p:cNvSpPr/>
          <p:nvPr/>
        </p:nvSpPr>
        <p:spPr>
          <a:xfrm>
            <a:off x="1085801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135585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8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5" name="Tekstfelt 34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2</a:t>
            </a:r>
            <a:r>
              <a:rPr lang="da-DK" sz="9600" b="1" baseline="30000"/>
              <a:t>n</a:t>
            </a:r>
            <a:r>
              <a:rPr lang="da-DK" sz="9600" smtClean="0"/>
              <a:t>)</a:t>
            </a:r>
            <a:endParaRPr lang="da-DK" sz="9600"/>
          </a:p>
        </p:txBody>
      </p:sp>
      <p:sp>
        <p:nvSpPr>
          <p:cNvPr id="36" name="Rektangel 35"/>
          <p:cNvSpPr/>
          <p:nvPr/>
        </p:nvSpPr>
        <p:spPr>
          <a:xfrm>
            <a:off x="835847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7" name="Rektangel 36"/>
          <p:cNvSpPr/>
          <p:nvPr/>
        </p:nvSpPr>
        <p:spPr>
          <a:xfrm>
            <a:off x="885631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935415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7" name="Rektangel 46"/>
          <p:cNvSpPr/>
          <p:nvPr/>
        </p:nvSpPr>
        <p:spPr>
          <a:xfrm>
            <a:off x="986233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8" name="Rektangel 47"/>
          <p:cNvSpPr/>
          <p:nvPr/>
        </p:nvSpPr>
        <p:spPr>
          <a:xfrm>
            <a:off x="1036017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85801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135585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1" name="Rektangel 50"/>
          <p:cNvSpPr/>
          <p:nvPr/>
        </p:nvSpPr>
        <p:spPr>
          <a:xfrm>
            <a:off x="786063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35847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3" name="Rektangel 52"/>
          <p:cNvSpPr/>
          <p:nvPr/>
        </p:nvSpPr>
        <p:spPr>
          <a:xfrm>
            <a:off x="885631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4" name="Rektangel 53"/>
          <p:cNvSpPr/>
          <p:nvPr/>
        </p:nvSpPr>
        <p:spPr>
          <a:xfrm>
            <a:off x="935415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5" name="Rektangel 54"/>
          <p:cNvSpPr/>
          <p:nvPr/>
        </p:nvSpPr>
        <p:spPr>
          <a:xfrm>
            <a:off x="986233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6" name="Rektangel 55"/>
          <p:cNvSpPr/>
          <p:nvPr/>
        </p:nvSpPr>
        <p:spPr>
          <a:xfrm>
            <a:off x="1036017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7" name="Rektangel 56"/>
          <p:cNvSpPr/>
          <p:nvPr/>
        </p:nvSpPr>
        <p:spPr>
          <a:xfrm>
            <a:off x="1085801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8" name="Rektangel 57"/>
          <p:cNvSpPr/>
          <p:nvPr/>
        </p:nvSpPr>
        <p:spPr>
          <a:xfrm>
            <a:off x="1135585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9" name="Rektangel 58"/>
          <p:cNvSpPr/>
          <p:nvPr/>
        </p:nvSpPr>
        <p:spPr>
          <a:xfrm>
            <a:off x="786063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35847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1" name="Rektangel 60"/>
          <p:cNvSpPr/>
          <p:nvPr/>
        </p:nvSpPr>
        <p:spPr>
          <a:xfrm>
            <a:off x="885631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2" name="Rektangel 61"/>
          <p:cNvSpPr/>
          <p:nvPr/>
        </p:nvSpPr>
        <p:spPr>
          <a:xfrm>
            <a:off x="935415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3" name="Rektangel 62"/>
          <p:cNvSpPr/>
          <p:nvPr/>
        </p:nvSpPr>
        <p:spPr>
          <a:xfrm>
            <a:off x="986233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4" name="Rektangel 63"/>
          <p:cNvSpPr/>
          <p:nvPr/>
        </p:nvSpPr>
        <p:spPr>
          <a:xfrm>
            <a:off x="1036017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5" name="Rektangel 64"/>
          <p:cNvSpPr/>
          <p:nvPr/>
        </p:nvSpPr>
        <p:spPr>
          <a:xfrm>
            <a:off x="1085801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6" name="Rektangel 65"/>
          <p:cNvSpPr/>
          <p:nvPr/>
        </p:nvSpPr>
        <p:spPr>
          <a:xfrm>
            <a:off x="1135585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86063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35847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9" name="Rektangel 68"/>
          <p:cNvSpPr/>
          <p:nvPr/>
        </p:nvSpPr>
        <p:spPr>
          <a:xfrm>
            <a:off x="885631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0" name="Rektangel 69"/>
          <p:cNvSpPr/>
          <p:nvPr/>
        </p:nvSpPr>
        <p:spPr>
          <a:xfrm>
            <a:off x="935415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1" name="Rektangel 70"/>
          <p:cNvSpPr/>
          <p:nvPr/>
        </p:nvSpPr>
        <p:spPr>
          <a:xfrm>
            <a:off x="986233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036017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3" name="Rektangel 72"/>
          <p:cNvSpPr/>
          <p:nvPr/>
        </p:nvSpPr>
        <p:spPr>
          <a:xfrm>
            <a:off x="1085801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135585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5" name="Rektangel 74"/>
          <p:cNvSpPr/>
          <p:nvPr/>
        </p:nvSpPr>
        <p:spPr>
          <a:xfrm>
            <a:off x="788473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6" name="Rektangel 75"/>
          <p:cNvSpPr/>
          <p:nvPr/>
        </p:nvSpPr>
        <p:spPr>
          <a:xfrm>
            <a:off x="838257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7" name="Rektangel 76"/>
          <p:cNvSpPr/>
          <p:nvPr/>
        </p:nvSpPr>
        <p:spPr>
          <a:xfrm>
            <a:off x="888041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8" name="Rektangel 77"/>
          <p:cNvSpPr/>
          <p:nvPr/>
        </p:nvSpPr>
        <p:spPr>
          <a:xfrm>
            <a:off x="937825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9" name="Rektangel 78"/>
          <p:cNvSpPr/>
          <p:nvPr/>
        </p:nvSpPr>
        <p:spPr>
          <a:xfrm>
            <a:off x="988643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0" name="Rektangel 79"/>
          <p:cNvSpPr/>
          <p:nvPr/>
        </p:nvSpPr>
        <p:spPr>
          <a:xfrm>
            <a:off x="1038427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1" name="Rektangel 80"/>
          <p:cNvSpPr/>
          <p:nvPr/>
        </p:nvSpPr>
        <p:spPr>
          <a:xfrm>
            <a:off x="1088211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2" name="Rektangel 81"/>
          <p:cNvSpPr/>
          <p:nvPr/>
        </p:nvSpPr>
        <p:spPr>
          <a:xfrm>
            <a:off x="1137995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3" name="Rektangel 82"/>
          <p:cNvSpPr/>
          <p:nvPr/>
        </p:nvSpPr>
        <p:spPr>
          <a:xfrm>
            <a:off x="788473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4" name="Rektangel 83"/>
          <p:cNvSpPr/>
          <p:nvPr/>
        </p:nvSpPr>
        <p:spPr>
          <a:xfrm>
            <a:off x="838257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5" name="Rektangel 84"/>
          <p:cNvSpPr/>
          <p:nvPr/>
        </p:nvSpPr>
        <p:spPr>
          <a:xfrm>
            <a:off x="888041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6" name="Rektangel 85"/>
          <p:cNvSpPr/>
          <p:nvPr/>
        </p:nvSpPr>
        <p:spPr>
          <a:xfrm>
            <a:off x="937825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7" name="Rektangel 86"/>
          <p:cNvSpPr/>
          <p:nvPr/>
        </p:nvSpPr>
        <p:spPr>
          <a:xfrm>
            <a:off x="988643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8" name="Rektangel 87"/>
          <p:cNvSpPr/>
          <p:nvPr/>
        </p:nvSpPr>
        <p:spPr>
          <a:xfrm>
            <a:off x="1038427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9" name="Rektangel 88"/>
          <p:cNvSpPr/>
          <p:nvPr/>
        </p:nvSpPr>
        <p:spPr>
          <a:xfrm>
            <a:off x="1088211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0" name="Rektangel 89"/>
          <p:cNvSpPr/>
          <p:nvPr/>
        </p:nvSpPr>
        <p:spPr>
          <a:xfrm>
            <a:off x="1137995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1" name="Rektangel 90"/>
          <p:cNvSpPr/>
          <p:nvPr/>
        </p:nvSpPr>
        <p:spPr>
          <a:xfrm>
            <a:off x="788473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2" name="Rektangel 91"/>
          <p:cNvSpPr/>
          <p:nvPr/>
        </p:nvSpPr>
        <p:spPr>
          <a:xfrm>
            <a:off x="838257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3" name="Rektangel 92"/>
          <p:cNvSpPr/>
          <p:nvPr/>
        </p:nvSpPr>
        <p:spPr>
          <a:xfrm>
            <a:off x="888041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4" name="Rektangel 93"/>
          <p:cNvSpPr/>
          <p:nvPr/>
        </p:nvSpPr>
        <p:spPr>
          <a:xfrm>
            <a:off x="937825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5" name="Rektangel 94"/>
          <p:cNvSpPr/>
          <p:nvPr/>
        </p:nvSpPr>
        <p:spPr>
          <a:xfrm>
            <a:off x="988643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6" name="Rektangel 95"/>
          <p:cNvSpPr/>
          <p:nvPr/>
        </p:nvSpPr>
        <p:spPr>
          <a:xfrm>
            <a:off x="1038427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7" name="Rektangel 96"/>
          <p:cNvSpPr/>
          <p:nvPr/>
        </p:nvSpPr>
        <p:spPr>
          <a:xfrm>
            <a:off x="1088211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8" name="Rektangel 97"/>
          <p:cNvSpPr/>
          <p:nvPr/>
        </p:nvSpPr>
        <p:spPr>
          <a:xfrm>
            <a:off x="1137995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9" name="Rektangel 98"/>
          <p:cNvSpPr/>
          <p:nvPr/>
        </p:nvSpPr>
        <p:spPr>
          <a:xfrm>
            <a:off x="788473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0" name="Rektangel 99"/>
          <p:cNvSpPr/>
          <p:nvPr/>
        </p:nvSpPr>
        <p:spPr>
          <a:xfrm>
            <a:off x="838257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1" name="Rektangel 100"/>
          <p:cNvSpPr/>
          <p:nvPr/>
        </p:nvSpPr>
        <p:spPr>
          <a:xfrm>
            <a:off x="888041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937825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3" name="Rektangel 102"/>
          <p:cNvSpPr/>
          <p:nvPr/>
        </p:nvSpPr>
        <p:spPr>
          <a:xfrm>
            <a:off x="988643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4" name="Rektangel 103"/>
          <p:cNvSpPr/>
          <p:nvPr/>
        </p:nvSpPr>
        <p:spPr>
          <a:xfrm>
            <a:off x="1038427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5" name="Rektangel 104"/>
          <p:cNvSpPr/>
          <p:nvPr/>
        </p:nvSpPr>
        <p:spPr>
          <a:xfrm>
            <a:off x="1088211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1137995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965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491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4" name="Rektangel 23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5" name="Rektangel 24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8" name="Rektangel 27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9" name="Rektangel 28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felt 34"/>
              <p:cNvSpPr txBox="1"/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9600" b="1" smtClean="0"/>
                  <a:t>O</a:t>
                </a:r>
                <a:r>
                  <a:rPr lang="da-DK" sz="960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9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96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rad>
                  </m:oMath>
                </a14:m>
                <a:r>
                  <a:rPr lang="da-DK" sz="9600" smtClean="0"/>
                  <a:t>)</a:t>
                </a:r>
                <a:endParaRPr lang="da-DK" sz="9600"/>
              </a:p>
            </p:txBody>
          </p:sp>
        </mc:Choice>
        <mc:Fallback xmlns="">
          <p:sp>
            <p:nvSpPr>
              <p:cNvPr id="35" name="Tekstfel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blipFill>
                <a:blip r:embed="rId2"/>
                <a:stretch>
                  <a:fillRect l="-19203" t="-17557" r="-17210" b="-431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5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0" name="Rektangel 39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1" name="Rektangel 40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2" name="Rektangel 41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3" name="Rektangel 42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4" name="Rektangel 43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5" name="Rektangel 44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6" name="Rektangel 45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felt 34"/>
              <p:cNvSpPr txBox="1"/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9600" b="1" smtClean="0"/>
                  <a:t>O</a:t>
                </a:r>
                <a:r>
                  <a:rPr lang="da-DK" sz="960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9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96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rad>
                  </m:oMath>
                </a14:m>
                <a:r>
                  <a:rPr lang="da-DK" sz="9600" smtClean="0"/>
                  <a:t>)</a:t>
                </a:r>
                <a:endParaRPr lang="da-DK" sz="9600"/>
              </a:p>
            </p:txBody>
          </p:sp>
        </mc:Choice>
        <mc:Fallback xmlns="">
          <p:sp>
            <p:nvSpPr>
              <p:cNvPr id="35" name="Tekstfel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83" y="3346026"/>
                <a:ext cx="3368807" cy="1596719"/>
              </a:xfrm>
              <a:prstGeom prst="rect">
                <a:avLst/>
              </a:prstGeom>
              <a:blipFill>
                <a:blip r:embed="rId2"/>
                <a:stretch>
                  <a:fillRect l="-19203" t="-17557" r="-17210" b="-431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ktangel 35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37" name="Rektangel 36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1" name="Rektangel 50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53" name="Rektangel 52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4" name="Rektangel 53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5" name="Rektangel 54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6" name="Rektangel 55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7" name="Rektangel 56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8" name="Rektangel 57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9" name="Rektangel 58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61" name="Rektangel 60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2" name="Rektangel 61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3" name="Rektangel 62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4" name="Rektangel 63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5" name="Rektangel 64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6" name="Rektangel 65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7" name="Rektangel 66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69" name="Rektangel 68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0" name="Rektangel 69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1" name="Rektangel 70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2" name="Rektangel 71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3" name="Rektangel 72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4" name="Rektangel 73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5" name="Rektangel 74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6" name="Rektangel 75"/>
          <p:cNvSpPr/>
          <p:nvPr/>
        </p:nvSpPr>
        <p:spPr>
          <a:xfrm>
            <a:off x="88621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77" name="Rektangel 76"/>
          <p:cNvSpPr/>
          <p:nvPr/>
        </p:nvSpPr>
        <p:spPr>
          <a:xfrm>
            <a:off x="138405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8" name="Rektangel 77"/>
          <p:cNvSpPr/>
          <p:nvPr/>
        </p:nvSpPr>
        <p:spPr>
          <a:xfrm>
            <a:off x="188189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79" name="Rektangel 78"/>
          <p:cNvSpPr/>
          <p:nvPr/>
        </p:nvSpPr>
        <p:spPr>
          <a:xfrm>
            <a:off x="237973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0" name="Rektangel 79"/>
          <p:cNvSpPr/>
          <p:nvPr/>
        </p:nvSpPr>
        <p:spPr>
          <a:xfrm>
            <a:off x="288791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1" name="Rektangel 80"/>
          <p:cNvSpPr/>
          <p:nvPr/>
        </p:nvSpPr>
        <p:spPr>
          <a:xfrm>
            <a:off x="338575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2" name="Rektangel 81"/>
          <p:cNvSpPr/>
          <p:nvPr/>
        </p:nvSpPr>
        <p:spPr>
          <a:xfrm>
            <a:off x="388359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3" name="Rektangel 82"/>
          <p:cNvSpPr/>
          <p:nvPr/>
        </p:nvSpPr>
        <p:spPr>
          <a:xfrm>
            <a:off x="438143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4" name="Rektangel 83"/>
          <p:cNvSpPr/>
          <p:nvPr/>
        </p:nvSpPr>
        <p:spPr>
          <a:xfrm>
            <a:off x="88621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85" name="Rektangel 84"/>
          <p:cNvSpPr/>
          <p:nvPr/>
        </p:nvSpPr>
        <p:spPr>
          <a:xfrm>
            <a:off x="138405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6" name="Rektangel 85"/>
          <p:cNvSpPr/>
          <p:nvPr/>
        </p:nvSpPr>
        <p:spPr>
          <a:xfrm>
            <a:off x="188189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7" name="Rektangel 86"/>
          <p:cNvSpPr/>
          <p:nvPr/>
        </p:nvSpPr>
        <p:spPr>
          <a:xfrm>
            <a:off x="237973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8" name="Rektangel 87"/>
          <p:cNvSpPr/>
          <p:nvPr/>
        </p:nvSpPr>
        <p:spPr>
          <a:xfrm>
            <a:off x="288791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89" name="Rektangel 88"/>
          <p:cNvSpPr/>
          <p:nvPr/>
        </p:nvSpPr>
        <p:spPr>
          <a:xfrm>
            <a:off x="338575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0" name="Rektangel 89"/>
          <p:cNvSpPr/>
          <p:nvPr/>
        </p:nvSpPr>
        <p:spPr>
          <a:xfrm>
            <a:off x="388359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1" name="Rektangel 90"/>
          <p:cNvSpPr/>
          <p:nvPr/>
        </p:nvSpPr>
        <p:spPr>
          <a:xfrm>
            <a:off x="438143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2" name="Rektangel 91"/>
          <p:cNvSpPr/>
          <p:nvPr/>
        </p:nvSpPr>
        <p:spPr>
          <a:xfrm>
            <a:off x="88621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93" name="Rektangel 92"/>
          <p:cNvSpPr/>
          <p:nvPr/>
        </p:nvSpPr>
        <p:spPr>
          <a:xfrm>
            <a:off x="138405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4" name="Rektangel 93"/>
          <p:cNvSpPr/>
          <p:nvPr/>
        </p:nvSpPr>
        <p:spPr>
          <a:xfrm>
            <a:off x="188189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5" name="Rektangel 94"/>
          <p:cNvSpPr/>
          <p:nvPr/>
        </p:nvSpPr>
        <p:spPr>
          <a:xfrm>
            <a:off x="237973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6" name="Rektangel 95"/>
          <p:cNvSpPr/>
          <p:nvPr/>
        </p:nvSpPr>
        <p:spPr>
          <a:xfrm>
            <a:off x="288791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7" name="Rektangel 96"/>
          <p:cNvSpPr/>
          <p:nvPr/>
        </p:nvSpPr>
        <p:spPr>
          <a:xfrm>
            <a:off x="338575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8" name="Rektangel 97"/>
          <p:cNvSpPr/>
          <p:nvPr/>
        </p:nvSpPr>
        <p:spPr>
          <a:xfrm>
            <a:off x="388359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99" name="Rektangel 98"/>
          <p:cNvSpPr/>
          <p:nvPr/>
        </p:nvSpPr>
        <p:spPr>
          <a:xfrm>
            <a:off x="438143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0" name="Rektangel 99"/>
          <p:cNvSpPr/>
          <p:nvPr/>
        </p:nvSpPr>
        <p:spPr>
          <a:xfrm>
            <a:off x="88621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01" name="Rektangel 100"/>
          <p:cNvSpPr/>
          <p:nvPr/>
        </p:nvSpPr>
        <p:spPr>
          <a:xfrm>
            <a:off x="138405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188189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3" name="Rektangel 102"/>
          <p:cNvSpPr/>
          <p:nvPr/>
        </p:nvSpPr>
        <p:spPr>
          <a:xfrm>
            <a:off x="237973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4" name="Rektangel 103"/>
          <p:cNvSpPr/>
          <p:nvPr/>
        </p:nvSpPr>
        <p:spPr>
          <a:xfrm>
            <a:off x="288791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5" name="Rektangel 104"/>
          <p:cNvSpPr/>
          <p:nvPr/>
        </p:nvSpPr>
        <p:spPr>
          <a:xfrm>
            <a:off x="338575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388359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438143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551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461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(log(</a:t>
            </a:r>
            <a:r>
              <a:rPr lang="da-DK" sz="9600" b="1" smtClean="0"/>
              <a:t>n</a:t>
            </a:r>
            <a:r>
              <a:rPr lang="da-DK" sz="9600" smtClean="0"/>
              <a:t>))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861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(log(</a:t>
            </a:r>
            <a:r>
              <a:rPr lang="da-DK" sz="9600" b="1" smtClean="0"/>
              <a:t>n</a:t>
            </a:r>
            <a:r>
              <a:rPr lang="da-DK" sz="9600" smtClean="0"/>
              <a:t>))</a:t>
            </a:r>
            <a:endParaRPr lang="da-DK" sz="9600"/>
          </a:p>
        </p:txBody>
      </p:sp>
      <p:sp>
        <p:nvSpPr>
          <p:cNvPr id="17" name="Rektangel 16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1" name="Rektangel 20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2" name="Rektangel 21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3" name="Rektangel 22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4" name="Rektangel 23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5" name="Rektangel 24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8" name="Rektangel 27"/>
          <p:cNvSpPr/>
          <p:nvPr/>
        </p:nvSpPr>
        <p:spPr>
          <a:xfrm>
            <a:off x="8832608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630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36" name="Rektangel 35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08" name="Rektangel 107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9" name="Rektangel 108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1" name="Rektangel 110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2" name="Rektangel 111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3" name="Rektangel 112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4" name="Rektangel 113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5" name="Rektangel 114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16" name="Rektangel 115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7" name="Rektangel 116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8" name="Rektangel 117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9" name="Rektangel 118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0" name="Rektangel 119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1" name="Rektangel 120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2" name="Rektangel 121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3" name="Rektangel 122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24" name="Rektangel 123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5" name="Rektangel 124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6" name="Rektangel 125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7" name="Rektangel 126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8" name="Rektangel 127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9" name="Rektangel 128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3" name="Tekstfelt 162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(log(</a:t>
            </a:r>
            <a:r>
              <a:rPr lang="da-DK" sz="9600" b="1" smtClean="0"/>
              <a:t>n</a:t>
            </a:r>
            <a:r>
              <a:rPr lang="da-DK" sz="9600" smtClean="0"/>
              <a:t>))</a:t>
            </a:r>
            <a:endParaRPr lang="da-DK" sz="9600"/>
          </a:p>
        </p:txBody>
      </p:sp>
      <p:sp>
        <p:nvSpPr>
          <p:cNvPr id="164" name="Rektangel 163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5" name="Rektangel 164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6" name="Rektangel 165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7" name="Rektangel 166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8" name="Rektangel 167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9" name="Rektangel 168"/>
          <p:cNvSpPr/>
          <p:nvPr/>
        </p:nvSpPr>
        <p:spPr>
          <a:xfrm>
            <a:off x="8832608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0" name="Rektangel 169"/>
          <p:cNvSpPr/>
          <p:nvPr/>
        </p:nvSpPr>
        <p:spPr>
          <a:xfrm>
            <a:off x="9804582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514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36" name="Rektangel 35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08" name="Rektangel 107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9" name="Rektangel 108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1" name="Rektangel 110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2" name="Rektangel 111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3" name="Rektangel 112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4" name="Rektangel 113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5" name="Rektangel 114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16" name="Rektangel 115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7" name="Rektangel 116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8" name="Rektangel 117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9" name="Rektangel 118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0" name="Rektangel 119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1" name="Rektangel 120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2" name="Rektangel 121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3" name="Rektangel 122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24" name="Rektangel 123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5" name="Rektangel 124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6" name="Rektangel 125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7" name="Rektangel 126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8" name="Rektangel 127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9" name="Rektangel 128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1" name="Rektangel 130"/>
          <p:cNvSpPr/>
          <p:nvPr/>
        </p:nvSpPr>
        <p:spPr>
          <a:xfrm>
            <a:off x="88621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32" name="Rektangel 131"/>
          <p:cNvSpPr/>
          <p:nvPr/>
        </p:nvSpPr>
        <p:spPr>
          <a:xfrm>
            <a:off x="138405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3" name="Rektangel 132"/>
          <p:cNvSpPr/>
          <p:nvPr/>
        </p:nvSpPr>
        <p:spPr>
          <a:xfrm>
            <a:off x="188189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4" name="Rektangel 133"/>
          <p:cNvSpPr/>
          <p:nvPr/>
        </p:nvSpPr>
        <p:spPr>
          <a:xfrm>
            <a:off x="237973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5" name="Rektangel 134"/>
          <p:cNvSpPr/>
          <p:nvPr/>
        </p:nvSpPr>
        <p:spPr>
          <a:xfrm>
            <a:off x="288791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6" name="Rektangel 135"/>
          <p:cNvSpPr/>
          <p:nvPr/>
        </p:nvSpPr>
        <p:spPr>
          <a:xfrm>
            <a:off x="338575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7" name="Rektangel 136"/>
          <p:cNvSpPr/>
          <p:nvPr/>
        </p:nvSpPr>
        <p:spPr>
          <a:xfrm>
            <a:off x="388359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8" name="Rektangel 137"/>
          <p:cNvSpPr/>
          <p:nvPr/>
        </p:nvSpPr>
        <p:spPr>
          <a:xfrm>
            <a:off x="438143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9" name="Rektangel 138"/>
          <p:cNvSpPr/>
          <p:nvPr/>
        </p:nvSpPr>
        <p:spPr>
          <a:xfrm>
            <a:off x="88621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40" name="Rektangel 139"/>
          <p:cNvSpPr/>
          <p:nvPr/>
        </p:nvSpPr>
        <p:spPr>
          <a:xfrm>
            <a:off x="138405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1" name="Rektangel 140"/>
          <p:cNvSpPr/>
          <p:nvPr/>
        </p:nvSpPr>
        <p:spPr>
          <a:xfrm>
            <a:off x="188189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2" name="Rektangel 141"/>
          <p:cNvSpPr/>
          <p:nvPr/>
        </p:nvSpPr>
        <p:spPr>
          <a:xfrm>
            <a:off x="237973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3" name="Rektangel 142"/>
          <p:cNvSpPr/>
          <p:nvPr/>
        </p:nvSpPr>
        <p:spPr>
          <a:xfrm>
            <a:off x="288791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4" name="Rektangel 143"/>
          <p:cNvSpPr/>
          <p:nvPr/>
        </p:nvSpPr>
        <p:spPr>
          <a:xfrm>
            <a:off x="338575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5" name="Rektangel 144"/>
          <p:cNvSpPr/>
          <p:nvPr/>
        </p:nvSpPr>
        <p:spPr>
          <a:xfrm>
            <a:off x="388359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6" name="Rektangel 145"/>
          <p:cNvSpPr/>
          <p:nvPr/>
        </p:nvSpPr>
        <p:spPr>
          <a:xfrm>
            <a:off x="438143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7" name="Rektangel 146"/>
          <p:cNvSpPr/>
          <p:nvPr/>
        </p:nvSpPr>
        <p:spPr>
          <a:xfrm>
            <a:off x="88621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48" name="Rektangel 147"/>
          <p:cNvSpPr/>
          <p:nvPr/>
        </p:nvSpPr>
        <p:spPr>
          <a:xfrm>
            <a:off x="138405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9" name="Rektangel 148"/>
          <p:cNvSpPr/>
          <p:nvPr/>
        </p:nvSpPr>
        <p:spPr>
          <a:xfrm>
            <a:off x="188189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0" name="Rektangel 149"/>
          <p:cNvSpPr/>
          <p:nvPr/>
        </p:nvSpPr>
        <p:spPr>
          <a:xfrm>
            <a:off x="237973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1" name="Rektangel 150"/>
          <p:cNvSpPr/>
          <p:nvPr/>
        </p:nvSpPr>
        <p:spPr>
          <a:xfrm>
            <a:off x="288791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2" name="Rektangel 151"/>
          <p:cNvSpPr/>
          <p:nvPr/>
        </p:nvSpPr>
        <p:spPr>
          <a:xfrm>
            <a:off x="338575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3" name="Rektangel 152"/>
          <p:cNvSpPr/>
          <p:nvPr/>
        </p:nvSpPr>
        <p:spPr>
          <a:xfrm>
            <a:off x="388359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4" name="Rektangel 153"/>
          <p:cNvSpPr/>
          <p:nvPr/>
        </p:nvSpPr>
        <p:spPr>
          <a:xfrm>
            <a:off x="438143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5" name="Rektangel 154"/>
          <p:cNvSpPr/>
          <p:nvPr/>
        </p:nvSpPr>
        <p:spPr>
          <a:xfrm>
            <a:off x="88621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56" name="Rektangel 155"/>
          <p:cNvSpPr/>
          <p:nvPr/>
        </p:nvSpPr>
        <p:spPr>
          <a:xfrm>
            <a:off x="138405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7" name="Rektangel 156"/>
          <p:cNvSpPr/>
          <p:nvPr/>
        </p:nvSpPr>
        <p:spPr>
          <a:xfrm>
            <a:off x="188189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8" name="Rektangel 157"/>
          <p:cNvSpPr/>
          <p:nvPr/>
        </p:nvSpPr>
        <p:spPr>
          <a:xfrm>
            <a:off x="237973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9" name="Rektangel 158"/>
          <p:cNvSpPr/>
          <p:nvPr/>
        </p:nvSpPr>
        <p:spPr>
          <a:xfrm>
            <a:off x="288791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0" name="Rektangel 159"/>
          <p:cNvSpPr/>
          <p:nvPr/>
        </p:nvSpPr>
        <p:spPr>
          <a:xfrm>
            <a:off x="338575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1" name="Rektangel 160"/>
          <p:cNvSpPr/>
          <p:nvPr/>
        </p:nvSpPr>
        <p:spPr>
          <a:xfrm>
            <a:off x="388359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2" name="Rektangel 161"/>
          <p:cNvSpPr/>
          <p:nvPr/>
        </p:nvSpPr>
        <p:spPr>
          <a:xfrm>
            <a:off x="438143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3" name="Tekstfelt 162"/>
          <p:cNvSpPr txBox="1"/>
          <p:nvPr/>
        </p:nvSpPr>
        <p:spPr>
          <a:xfrm>
            <a:off x="4437595" y="3806613"/>
            <a:ext cx="4738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(log(</a:t>
            </a:r>
            <a:r>
              <a:rPr lang="da-DK" sz="9600" b="1" smtClean="0"/>
              <a:t>n</a:t>
            </a:r>
            <a:r>
              <a:rPr lang="da-DK" sz="9600" smtClean="0"/>
              <a:t>))</a:t>
            </a:r>
            <a:endParaRPr lang="da-DK" sz="9600"/>
          </a:p>
        </p:txBody>
      </p:sp>
      <p:sp>
        <p:nvSpPr>
          <p:cNvPr id="164" name="Rektangel 163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5" name="Rektangel 164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6" name="Rektangel 165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7" name="Rektangel 166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8" name="Rektangel 167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9" name="Rektangel 168"/>
          <p:cNvSpPr/>
          <p:nvPr/>
        </p:nvSpPr>
        <p:spPr>
          <a:xfrm>
            <a:off x="8832608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0" name="Rektangel 169"/>
          <p:cNvSpPr/>
          <p:nvPr/>
        </p:nvSpPr>
        <p:spPr>
          <a:xfrm>
            <a:off x="9804582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1" name="Rektangel 170"/>
          <p:cNvSpPr/>
          <p:nvPr/>
        </p:nvSpPr>
        <p:spPr>
          <a:xfrm>
            <a:off x="10747573" y="1687713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437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5086773" y="3197013"/>
            <a:ext cx="2424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n</a:t>
            </a:r>
            <a:r>
              <a:rPr lang="da-DK" sz="9600" smtClean="0"/>
              <a:t>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7766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278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(1)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995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(1)</a:t>
            </a:r>
            <a:endParaRPr lang="da-DK" sz="9600"/>
          </a:p>
        </p:txBody>
      </p:sp>
      <p:sp>
        <p:nvSpPr>
          <p:cNvPr id="17" name="Rektangel 16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1" name="Rektangel 20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2" name="Rektangel 21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3" name="Rektangel 22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4" name="Rektangel 23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5" name="Rektangel 24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7923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87735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36" name="Rektangel 35"/>
          <p:cNvSpPr/>
          <p:nvPr/>
        </p:nvSpPr>
        <p:spPr>
          <a:xfrm>
            <a:off x="137519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87303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38" name="Rektangel 37"/>
          <p:cNvSpPr/>
          <p:nvPr/>
        </p:nvSpPr>
        <p:spPr>
          <a:xfrm>
            <a:off x="2370873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7" name="Rektangel 46"/>
          <p:cNvSpPr/>
          <p:nvPr/>
        </p:nvSpPr>
        <p:spPr>
          <a:xfrm>
            <a:off x="287905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8" name="Rektangel 47"/>
          <p:cNvSpPr/>
          <p:nvPr/>
        </p:nvSpPr>
        <p:spPr>
          <a:xfrm>
            <a:off x="337689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49" name="Rektangel 48"/>
          <p:cNvSpPr/>
          <p:nvPr/>
        </p:nvSpPr>
        <p:spPr>
          <a:xfrm>
            <a:off x="387473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50" name="Rektangel 49"/>
          <p:cNvSpPr/>
          <p:nvPr/>
        </p:nvSpPr>
        <p:spPr>
          <a:xfrm>
            <a:off x="4372574" y="725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7" name="Rektangel 106"/>
          <p:cNvSpPr/>
          <p:nvPr/>
        </p:nvSpPr>
        <p:spPr>
          <a:xfrm>
            <a:off x="87735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08" name="Rektangel 107"/>
          <p:cNvSpPr/>
          <p:nvPr/>
        </p:nvSpPr>
        <p:spPr>
          <a:xfrm>
            <a:off x="137519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09" name="Rektangel 108"/>
          <p:cNvSpPr/>
          <p:nvPr/>
        </p:nvSpPr>
        <p:spPr>
          <a:xfrm>
            <a:off x="187303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2370873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1" name="Rektangel 110"/>
          <p:cNvSpPr/>
          <p:nvPr/>
        </p:nvSpPr>
        <p:spPr>
          <a:xfrm>
            <a:off x="287905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2" name="Rektangel 111"/>
          <p:cNvSpPr/>
          <p:nvPr/>
        </p:nvSpPr>
        <p:spPr>
          <a:xfrm>
            <a:off x="337689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3" name="Rektangel 112"/>
          <p:cNvSpPr/>
          <p:nvPr/>
        </p:nvSpPr>
        <p:spPr>
          <a:xfrm>
            <a:off x="387473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4" name="Rektangel 113"/>
          <p:cNvSpPr/>
          <p:nvPr/>
        </p:nvSpPr>
        <p:spPr>
          <a:xfrm>
            <a:off x="4372574" y="1259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5" name="Rektangel 114"/>
          <p:cNvSpPr/>
          <p:nvPr/>
        </p:nvSpPr>
        <p:spPr>
          <a:xfrm>
            <a:off x="87735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16" name="Rektangel 115"/>
          <p:cNvSpPr/>
          <p:nvPr/>
        </p:nvSpPr>
        <p:spPr>
          <a:xfrm>
            <a:off x="137519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7" name="Rektangel 116"/>
          <p:cNvSpPr/>
          <p:nvPr/>
        </p:nvSpPr>
        <p:spPr>
          <a:xfrm>
            <a:off x="187303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8" name="Rektangel 117"/>
          <p:cNvSpPr/>
          <p:nvPr/>
        </p:nvSpPr>
        <p:spPr>
          <a:xfrm>
            <a:off x="2370873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19" name="Rektangel 118"/>
          <p:cNvSpPr/>
          <p:nvPr/>
        </p:nvSpPr>
        <p:spPr>
          <a:xfrm>
            <a:off x="287905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0" name="Rektangel 119"/>
          <p:cNvSpPr/>
          <p:nvPr/>
        </p:nvSpPr>
        <p:spPr>
          <a:xfrm>
            <a:off x="337689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1" name="Rektangel 120"/>
          <p:cNvSpPr/>
          <p:nvPr/>
        </p:nvSpPr>
        <p:spPr>
          <a:xfrm>
            <a:off x="387473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2" name="Rektangel 121"/>
          <p:cNvSpPr/>
          <p:nvPr/>
        </p:nvSpPr>
        <p:spPr>
          <a:xfrm>
            <a:off x="4372574" y="1792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3" name="Rektangel 122"/>
          <p:cNvSpPr/>
          <p:nvPr/>
        </p:nvSpPr>
        <p:spPr>
          <a:xfrm>
            <a:off x="87735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24" name="Rektangel 123"/>
          <p:cNvSpPr/>
          <p:nvPr/>
        </p:nvSpPr>
        <p:spPr>
          <a:xfrm>
            <a:off x="137519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5" name="Rektangel 124"/>
          <p:cNvSpPr/>
          <p:nvPr/>
        </p:nvSpPr>
        <p:spPr>
          <a:xfrm>
            <a:off x="187303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6" name="Rektangel 125"/>
          <p:cNvSpPr/>
          <p:nvPr/>
        </p:nvSpPr>
        <p:spPr>
          <a:xfrm>
            <a:off x="2370873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7" name="Rektangel 126"/>
          <p:cNvSpPr/>
          <p:nvPr/>
        </p:nvSpPr>
        <p:spPr>
          <a:xfrm>
            <a:off x="287905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8" name="Rektangel 127"/>
          <p:cNvSpPr/>
          <p:nvPr/>
        </p:nvSpPr>
        <p:spPr>
          <a:xfrm>
            <a:off x="337689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29" name="Rektangel 128"/>
          <p:cNvSpPr/>
          <p:nvPr/>
        </p:nvSpPr>
        <p:spPr>
          <a:xfrm>
            <a:off x="387473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0" name="Rektangel 129"/>
          <p:cNvSpPr/>
          <p:nvPr/>
        </p:nvSpPr>
        <p:spPr>
          <a:xfrm>
            <a:off x="4372574" y="23254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1" name="Rektangel 130"/>
          <p:cNvSpPr/>
          <p:nvPr/>
        </p:nvSpPr>
        <p:spPr>
          <a:xfrm>
            <a:off x="88621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32" name="Rektangel 131"/>
          <p:cNvSpPr/>
          <p:nvPr/>
        </p:nvSpPr>
        <p:spPr>
          <a:xfrm>
            <a:off x="138405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3" name="Rektangel 132"/>
          <p:cNvSpPr/>
          <p:nvPr/>
        </p:nvSpPr>
        <p:spPr>
          <a:xfrm>
            <a:off x="188189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4" name="Rektangel 133"/>
          <p:cNvSpPr/>
          <p:nvPr/>
        </p:nvSpPr>
        <p:spPr>
          <a:xfrm>
            <a:off x="2379732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5" name="Rektangel 134"/>
          <p:cNvSpPr/>
          <p:nvPr/>
        </p:nvSpPr>
        <p:spPr>
          <a:xfrm>
            <a:off x="288791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6" name="Rektangel 135"/>
          <p:cNvSpPr/>
          <p:nvPr/>
        </p:nvSpPr>
        <p:spPr>
          <a:xfrm>
            <a:off x="338575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7" name="Rektangel 136"/>
          <p:cNvSpPr/>
          <p:nvPr/>
        </p:nvSpPr>
        <p:spPr>
          <a:xfrm>
            <a:off x="388359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8" name="Rektangel 137"/>
          <p:cNvSpPr/>
          <p:nvPr/>
        </p:nvSpPr>
        <p:spPr>
          <a:xfrm>
            <a:off x="4381433" y="28586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39" name="Rektangel 138"/>
          <p:cNvSpPr/>
          <p:nvPr/>
        </p:nvSpPr>
        <p:spPr>
          <a:xfrm>
            <a:off x="88621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40" name="Rektangel 139"/>
          <p:cNvSpPr/>
          <p:nvPr/>
        </p:nvSpPr>
        <p:spPr>
          <a:xfrm>
            <a:off x="138405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1" name="Rektangel 140"/>
          <p:cNvSpPr/>
          <p:nvPr/>
        </p:nvSpPr>
        <p:spPr>
          <a:xfrm>
            <a:off x="188189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2" name="Rektangel 141"/>
          <p:cNvSpPr/>
          <p:nvPr/>
        </p:nvSpPr>
        <p:spPr>
          <a:xfrm>
            <a:off x="2379732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3" name="Rektangel 142"/>
          <p:cNvSpPr/>
          <p:nvPr/>
        </p:nvSpPr>
        <p:spPr>
          <a:xfrm>
            <a:off x="288791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4" name="Rektangel 143"/>
          <p:cNvSpPr/>
          <p:nvPr/>
        </p:nvSpPr>
        <p:spPr>
          <a:xfrm>
            <a:off x="338575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5" name="Rektangel 144"/>
          <p:cNvSpPr/>
          <p:nvPr/>
        </p:nvSpPr>
        <p:spPr>
          <a:xfrm>
            <a:off x="388359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6" name="Rektangel 145"/>
          <p:cNvSpPr/>
          <p:nvPr/>
        </p:nvSpPr>
        <p:spPr>
          <a:xfrm>
            <a:off x="4381433" y="33918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7" name="Rektangel 146"/>
          <p:cNvSpPr/>
          <p:nvPr/>
        </p:nvSpPr>
        <p:spPr>
          <a:xfrm>
            <a:off x="88621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48" name="Rektangel 147"/>
          <p:cNvSpPr/>
          <p:nvPr/>
        </p:nvSpPr>
        <p:spPr>
          <a:xfrm>
            <a:off x="138405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49" name="Rektangel 148"/>
          <p:cNvSpPr/>
          <p:nvPr/>
        </p:nvSpPr>
        <p:spPr>
          <a:xfrm>
            <a:off x="188189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0" name="Rektangel 149"/>
          <p:cNvSpPr/>
          <p:nvPr/>
        </p:nvSpPr>
        <p:spPr>
          <a:xfrm>
            <a:off x="2379732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1" name="Rektangel 150"/>
          <p:cNvSpPr/>
          <p:nvPr/>
        </p:nvSpPr>
        <p:spPr>
          <a:xfrm>
            <a:off x="288791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2" name="Rektangel 151"/>
          <p:cNvSpPr/>
          <p:nvPr/>
        </p:nvSpPr>
        <p:spPr>
          <a:xfrm>
            <a:off x="338575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3" name="Rektangel 152"/>
          <p:cNvSpPr/>
          <p:nvPr/>
        </p:nvSpPr>
        <p:spPr>
          <a:xfrm>
            <a:off x="388359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4" name="Rektangel 153"/>
          <p:cNvSpPr/>
          <p:nvPr/>
        </p:nvSpPr>
        <p:spPr>
          <a:xfrm>
            <a:off x="4381433" y="39250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5" name="Rektangel 154"/>
          <p:cNvSpPr/>
          <p:nvPr/>
        </p:nvSpPr>
        <p:spPr>
          <a:xfrm>
            <a:off x="88621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n</a:t>
            </a:r>
            <a:endParaRPr lang="da-DK" sz="2400"/>
          </a:p>
        </p:txBody>
      </p:sp>
      <p:sp>
        <p:nvSpPr>
          <p:cNvPr id="156" name="Rektangel 155"/>
          <p:cNvSpPr/>
          <p:nvPr/>
        </p:nvSpPr>
        <p:spPr>
          <a:xfrm>
            <a:off x="138405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7" name="Rektangel 156"/>
          <p:cNvSpPr/>
          <p:nvPr/>
        </p:nvSpPr>
        <p:spPr>
          <a:xfrm>
            <a:off x="188189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8" name="Rektangel 157"/>
          <p:cNvSpPr/>
          <p:nvPr/>
        </p:nvSpPr>
        <p:spPr>
          <a:xfrm>
            <a:off x="2379732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59" name="Rektangel 158"/>
          <p:cNvSpPr/>
          <p:nvPr/>
        </p:nvSpPr>
        <p:spPr>
          <a:xfrm>
            <a:off x="288791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0" name="Rektangel 159"/>
          <p:cNvSpPr/>
          <p:nvPr/>
        </p:nvSpPr>
        <p:spPr>
          <a:xfrm>
            <a:off x="338575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1" name="Rektangel 160"/>
          <p:cNvSpPr/>
          <p:nvPr/>
        </p:nvSpPr>
        <p:spPr>
          <a:xfrm>
            <a:off x="388359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2" name="Rektangel 161"/>
          <p:cNvSpPr/>
          <p:nvPr/>
        </p:nvSpPr>
        <p:spPr>
          <a:xfrm>
            <a:off x="4381433" y="4458298"/>
            <a:ext cx="432000" cy="43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n</a:t>
            </a:r>
          </a:p>
        </p:txBody>
      </p:sp>
      <p:sp>
        <p:nvSpPr>
          <p:cNvPr id="163" name="Tekstfelt 162"/>
          <p:cNvSpPr txBox="1"/>
          <p:nvPr/>
        </p:nvSpPr>
        <p:spPr>
          <a:xfrm>
            <a:off x="4437595" y="380661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(1)</a:t>
            </a:r>
            <a:endParaRPr lang="da-DK" sz="9600"/>
          </a:p>
        </p:txBody>
      </p:sp>
      <p:sp>
        <p:nvSpPr>
          <p:cNvPr id="164" name="Rektangel 163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5" name="Rektangel 164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6" name="Rektangel 165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67" name="Rektangel 166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020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-O Complex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7215"/>
            <a:ext cx="11060853" cy="641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5086773" y="3197013"/>
            <a:ext cx="2424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n</a:t>
            </a:r>
            <a:r>
              <a:rPr lang="da-DK" sz="9600" smtClean="0"/>
              <a:t>)</a:t>
            </a:r>
            <a:endParaRPr lang="da-DK" sz="9600"/>
          </a:p>
        </p:txBody>
      </p:sp>
      <p:sp>
        <p:nvSpPr>
          <p:cNvPr id="23" name="Rektangel 22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4" name="Rektangel 23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5" name="Rektangel 24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8" name="Rektangel 27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9" name="Rektangel 28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9" name="Rektangel 38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0" name="Rektangel 39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1" name="Rektangel 40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2" name="Rektangel 41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3" name="Rektangel 42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4" name="Rektangel 43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5" name="Rektangel 44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46" name="Rektangel 45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13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774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840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n</a:t>
            </a:r>
            <a:r>
              <a:rPr lang="da-DK" sz="9600" b="1" baseline="30000" smtClean="0"/>
              <a:t>2</a:t>
            </a:r>
            <a:r>
              <a:rPr lang="da-DK" sz="9600" smtClean="0"/>
              <a:t>)</a:t>
            </a:r>
            <a:endParaRPr lang="da-DK" sz="9600"/>
          </a:p>
        </p:txBody>
      </p:sp>
      <p:sp>
        <p:nvSpPr>
          <p:cNvPr id="23" name="Rektangel 22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7" name="Rektangel 26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9" name="Rektangel 28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063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3" name="Rektangel 12"/>
          <p:cNvSpPr/>
          <p:nvPr/>
        </p:nvSpPr>
        <p:spPr>
          <a:xfrm>
            <a:off x="2946979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4" name="Rektangel 13"/>
          <p:cNvSpPr/>
          <p:nvPr/>
        </p:nvSpPr>
        <p:spPr>
          <a:xfrm>
            <a:off x="3903533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3" name="Rektangel 22"/>
          <p:cNvSpPr/>
          <p:nvPr/>
        </p:nvSpPr>
        <p:spPr>
          <a:xfrm>
            <a:off x="1033871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4" name="Rektangel 23"/>
          <p:cNvSpPr/>
          <p:nvPr/>
        </p:nvSpPr>
        <p:spPr>
          <a:xfrm>
            <a:off x="1990425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5" name="Rektangel 24"/>
          <p:cNvSpPr/>
          <p:nvPr/>
        </p:nvSpPr>
        <p:spPr>
          <a:xfrm>
            <a:off x="2946979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3903533" y="26562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1033871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8" name="Rektangel 27"/>
          <p:cNvSpPr/>
          <p:nvPr/>
        </p:nvSpPr>
        <p:spPr>
          <a:xfrm>
            <a:off x="1990425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29" name="Rektangel 28"/>
          <p:cNvSpPr/>
          <p:nvPr/>
        </p:nvSpPr>
        <p:spPr>
          <a:xfrm>
            <a:off x="2946979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3903533" y="36214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35" name="Tekstfelt 34"/>
          <p:cNvSpPr txBox="1"/>
          <p:nvPr/>
        </p:nvSpPr>
        <p:spPr>
          <a:xfrm>
            <a:off x="4437595" y="3806613"/>
            <a:ext cx="2840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n</a:t>
            </a:r>
            <a:r>
              <a:rPr lang="da-DK" sz="9600" b="1" baseline="30000" smtClean="0"/>
              <a:t>2</a:t>
            </a:r>
            <a:r>
              <a:rPr lang="da-DK" sz="9600" smtClean="0"/>
              <a:t>)</a:t>
            </a:r>
            <a:endParaRPr lang="da-DK" sz="9600"/>
          </a:p>
        </p:txBody>
      </p:sp>
      <p:sp>
        <p:nvSpPr>
          <p:cNvPr id="36" name="Rektangel 35"/>
          <p:cNvSpPr/>
          <p:nvPr/>
        </p:nvSpPr>
        <p:spPr>
          <a:xfrm>
            <a:off x="835847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7" name="Rektangel 36"/>
          <p:cNvSpPr/>
          <p:nvPr/>
        </p:nvSpPr>
        <p:spPr>
          <a:xfrm>
            <a:off x="885631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9354154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7" name="Rektangel 46"/>
          <p:cNvSpPr/>
          <p:nvPr/>
        </p:nvSpPr>
        <p:spPr>
          <a:xfrm>
            <a:off x="986233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8" name="Rektangel 47"/>
          <p:cNvSpPr/>
          <p:nvPr/>
        </p:nvSpPr>
        <p:spPr>
          <a:xfrm>
            <a:off x="1036017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85801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1355855" y="725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1" name="Rektangel 50"/>
          <p:cNvSpPr/>
          <p:nvPr/>
        </p:nvSpPr>
        <p:spPr>
          <a:xfrm>
            <a:off x="786063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2" name="Rektangel 51"/>
          <p:cNvSpPr/>
          <p:nvPr/>
        </p:nvSpPr>
        <p:spPr>
          <a:xfrm>
            <a:off x="835847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3" name="Rektangel 52"/>
          <p:cNvSpPr/>
          <p:nvPr/>
        </p:nvSpPr>
        <p:spPr>
          <a:xfrm>
            <a:off x="885631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4" name="Rektangel 53"/>
          <p:cNvSpPr/>
          <p:nvPr/>
        </p:nvSpPr>
        <p:spPr>
          <a:xfrm>
            <a:off x="9354154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5" name="Rektangel 54"/>
          <p:cNvSpPr/>
          <p:nvPr/>
        </p:nvSpPr>
        <p:spPr>
          <a:xfrm>
            <a:off x="986233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6" name="Rektangel 55"/>
          <p:cNvSpPr/>
          <p:nvPr/>
        </p:nvSpPr>
        <p:spPr>
          <a:xfrm>
            <a:off x="1036017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7" name="Rektangel 56"/>
          <p:cNvSpPr/>
          <p:nvPr/>
        </p:nvSpPr>
        <p:spPr>
          <a:xfrm>
            <a:off x="1085801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8" name="Rektangel 57"/>
          <p:cNvSpPr/>
          <p:nvPr/>
        </p:nvSpPr>
        <p:spPr>
          <a:xfrm>
            <a:off x="11355855" y="1259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59" name="Rektangel 58"/>
          <p:cNvSpPr/>
          <p:nvPr/>
        </p:nvSpPr>
        <p:spPr>
          <a:xfrm>
            <a:off x="786063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0" name="Rektangel 59"/>
          <p:cNvSpPr/>
          <p:nvPr/>
        </p:nvSpPr>
        <p:spPr>
          <a:xfrm>
            <a:off x="835847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1" name="Rektangel 60"/>
          <p:cNvSpPr/>
          <p:nvPr/>
        </p:nvSpPr>
        <p:spPr>
          <a:xfrm>
            <a:off x="885631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2" name="Rektangel 61"/>
          <p:cNvSpPr/>
          <p:nvPr/>
        </p:nvSpPr>
        <p:spPr>
          <a:xfrm>
            <a:off x="9354154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3" name="Rektangel 62"/>
          <p:cNvSpPr/>
          <p:nvPr/>
        </p:nvSpPr>
        <p:spPr>
          <a:xfrm>
            <a:off x="986233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4" name="Rektangel 63"/>
          <p:cNvSpPr/>
          <p:nvPr/>
        </p:nvSpPr>
        <p:spPr>
          <a:xfrm>
            <a:off x="1036017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5" name="Rektangel 64"/>
          <p:cNvSpPr/>
          <p:nvPr/>
        </p:nvSpPr>
        <p:spPr>
          <a:xfrm>
            <a:off x="1085801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6" name="Rektangel 65"/>
          <p:cNvSpPr/>
          <p:nvPr/>
        </p:nvSpPr>
        <p:spPr>
          <a:xfrm>
            <a:off x="11355855" y="1792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86063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8" name="Rektangel 67"/>
          <p:cNvSpPr/>
          <p:nvPr/>
        </p:nvSpPr>
        <p:spPr>
          <a:xfrm>
            <a:off x="835847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69" name="Rektangel 68"/>
          <p:cNvSpPr/>
          <p:nvPr/>
        </p:nvSpPr>
        <p:spPr>
          <a:xfrm>
            <a:off x="885631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0" name="Rektangel 69"/>
          <p:cNvSpPr/>
          <p:nvPr/>
        </p:nvSpPr>
        <p:spPr>
          <a:xfrm>
            <a:off x="9354154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1" name="Rektangel 70"/>
          <p:cNvSpPr/>
          <p:nvPr/>
        </p:nvSpPr>
        <p:spPr>
          <a:xfrm>
            <a:off x="986233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036017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3" name="Rektangel 72"/>
          <p:cNvSpPr/>
          <p:nvPr/>
        </p:nvSpPr>
        <p:spPr>
          <a:xfrm>
            <a:off x="1085801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1355855" y="23254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5" name="Rektangel 74"/>
          <p:cNvSpPr/>
          <p:nvPr/>
        </p:nvSpPr>
        <p:spPr>
          <a:xfrm>
            <a:off x="788473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6" name="Rektangel 75"/>
          <p:cNvSpPr/>
          <p:nvPr/>
        </p:nvSpPr>
        <p:spPr>
          <a:xfrm>
            <a:off x="838257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7" name="Rektangel 76"/>
          <p:cNvSpPr/>
          <p:nvPr/>
        </p:nvSpPr>
        <p:spPr>
          <a:xfrm>
            <a:off x="888041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8" name="Rektangel 77"/>
          <p:cNvSpPr/>
          <p:nvPr/>
        </p:nvSpPr>
        <p:spPr>
          <a:xfrm>
            <a:off x="9378252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79" name="Rektangel 78"/>
          <p:cNvSpPr/>
          <p:nvPr/>
        </p:nvSpPr>
        <p:spPr>
          <a:xfrm>
            <a:off x="988643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0" name="Rektangel 79"/>
          <p:cNvSpPr/>
          <p:nvPr/>
        </p:nvSpPr>
        <p:spPr>
          <a:xfrm>
            <a:off x="1038427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1" name="Rektangel 80"/>
          <p:cNvSpPr/>
          <p:nvPr/>
        </p:nvSpPr>
        <p:spPr>
          <a:xfrm>
            <a:off x="1088211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2" name="Rektangel 81"/>
          <p:cNvSpPr/>
          <p:nvPr/>
        </p:nvSpPr>
        <p:spPr>
          <a:xfrm>
            <a:off x="11379953" y="28586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3" name="Rektangel 82"/>
          <p:cNvSpPr/>
          <p:nvPr/>
        </p:nvSpPr>
        <p:spPr>
          <a:xfrm>
            <a:off x="788473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4" name="Rektangel 83"/>
          <p:cNvSpPr/>
          <p:nvPr/>
        </p:nvSpPr>
        <p:spPr>
          <a:xfrm>
            <a:off x="838257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5" name="Rektangel 84"/>
          <p:cNvSpPr/>
          <p:nvPr/>
        </p:nvSpPr>
        <p:spPr>
          <a:xfrm>
            <a:off x="888041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6" name="Rektangel 85"/>
          <p:cNvSpPr/>
          <p:nvPr/>
        </p:nvSpPr>
        <p:spPr>
          <a:xfrm>
            <a:off x="9378252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7" name="Rektangel 86"/>
          <p:cNvSpPr/>
          <p:nvPr/>
        </p:nvSpPr>
        <p:spPr>
          <a:xfrm>
            <a:off x="988643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8" name="Rektangel 87"/>
          <p:cNvSpPr/>
          <p:nvPr/>
        </p:nvSpPr>
        <p:spPr>
          <a:xfrm>
            <a:off x="1038427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89" name="Rektangel 88"/>
          <p:cNvSpPr/>
          <p:nvPr/>
        </p:nvSpPr>
        <p:spPr>
          <a:xfrm>
            <a:off x="1088211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0" name="Rektangel 89"/>
          <p:cNvSpPr/>
          <p:nvPr/>
        </p:nvSpPr>
        <p:spPr>
          <a:xfrm>
            <a:off x="11379953" y="33918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1" name="Rektangel 90"/>
          <p:cNvSpPr/>
          <p:nvPr/>
        </p:nvSpPr>
        <p:spPr>
          <a:xfrm>
            <a:off x="788473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2" name="Rektangel 91"/>
          <p:cNvSpPr/>
          <p:nvPr/>
        </p:nvSpPr>
        <p:spPr>
          <a:xfrm>
            <a:off x="838257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3" name="Rektangel 92"/>
          <p:cNvSpPr/>
          <p:nvPr/>
        </p:nvSpPr>
        <p:spPr>
          <a:xfrm>
            <a:off x="888041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4" name="Rektangel 93"/>
          <p:cNvSpPr/>
          <p:nvPr/>
        </p:nvSpPr>
        <p:spPr>
          <a:xfrm>
            <a:off x="9378252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5" name="Rektangel 94"/>
          <p:cNvSpPr/>
          <p:nvPr/>
        </p:nvSpPr>
        <p:spPr>
          <a:xfrm>
            <a:off x="988643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6" name="Rektangel 95"/>
          <p:cNvSpPr/>
          <p:nvPr/>
        </p:nvSpPr>
        <p:spPr>
          <a:xfrm>
            <a:off x="1038427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7" name="Rektangel 96"/>
          <p:cNvSpPr/>
          <p:nvPr/>
        </p:nvSpPr>
        <p:spPr>
          <a:xfrm>
            <a:off x="1088211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8" name="Rektangel 97"/>
          <p:cNvSpPr/>
          <p:nvPr/>
        </p:nvSpPr>
        <p:spPr>
          <a:xfrm>
            <a:off x="11379953" y="39250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99" name="Rektangel 98"/>
          <p:cNvSpPr/>
          <p:nvPr/>
        </p:nvSpPr>
        <p:spPr>
          <a:xfrm>
            <a:off x="788473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0" name="Rektangel 99"/>
          <p:cNvSpPr/>
          <p:nvPr/>
        </p:nvSpPr>
        <p:spPr>
          <a:xfrm>
            <a:off x="838257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1" name="Rektangel 100"/>
          <p:cNvSpPr/>
          <p:nvPr/>
        </p:nvSpPr>
        <p:spPr>
          <a:xfrm>
            <a:off x="888041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9378252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3" name="Rektangel 102"/>
          <p:cNvSpPr/>
          <p:nvPr/>
        </p:nvSpPr>
        <p:spPr>
          <a:xfrm>
            <a:off x="988643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4" name="Rektangel 103"/>
          <p:cNvSpPr/>
          <p:nvPr/>
        </p:nvSpPr>
        <p:spPr>
          <a:xfrm>
            <a:off x="1038427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5" name="Rektangel 104"/>
          <p:cNvSpPr/>
          <p:nvPr/>
        </p:nvSpPr>
        <p:spPr>
          <a:xfrm>
            <a:off x="1088211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11379953" y="4458298"/>
            <a:ext cx="432000" cy="43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071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877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2</a:t>
            </a:r>
            <a:r>
              <a:rPr lang="da-DK" sz="9600" b="1" baseline="30000"/>
              <a:t>n</a:t>
            </a:r>
            <a:r>
              <a:rPr lang="da-DK" sz="9600" smtClean="0"/>
              <a:t>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352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33871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6" name="Rektangel 5"/>
          <p:cNvSpPr/>
          <p:nvPr/>
        </p:nvSpPr>
        <p:spPr>
          <a:xfrm>
            <a:off x="1990425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7" name="Rektangel 6"/>
          <p:cNvSpPr/>
          <p:nvPr/>
        </p:nvSpPr>
        <p:spPr>
          <a:xfrm>
            <a:off x="2946979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1" name="Rektangel 10"/>
          <p:cNvSpPr/>
          <p:nvPr/>
        </p:nvSpPr>
        <p:spPr>
          <a:xfrm>
            <a:off x="3903533" y="7258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7860634" y="7258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819061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9789146" y="7258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47573" y="7258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33871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2" name="Rektangel 11"/>
          <p:cNvSpPr/>
          <p:nvPr/>
        </p:nvSpPr>
        <p:spPr>
          <a:xfrm>
            <a:off x="1990425" y="1691098"/>
            <a:ext cx="884321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n</a:t>
            </a:r>
            <a:endParaRPr lang="da-DK" sz="4800"/>
          </a:p>
        </p:txBody>
      </p:sp>
      <p:sp>
        <p:nvSpPr>
          <p:cNvPr id="16" name="Rektangel 15"/>
          <p:cNvSpPr/>
          <p:nvPr/>
        </p:nvSpPr>
        <p:spPr>
          <a:xfrm>
            <a:off x="7860634" y="16910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819061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9789146" y="16910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10747573" y="16910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437595" y="3806613"/>
            <a:ext cx="2828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smtClean="0"/>
              <a:t>O</a:t>
            </a:r>
            <a:r>
              <a:rPr lang="da-DK" sz="9600" smtClean="0"/>
              <a:t>(</a:t>
            </a:r>
            <a:r>
              <a:rPr lang="da-DK" sz="9600" b="1" smtClean="0"/>
              <a:t>2</a:t>
            </a:r>
            <a:r>
              <a:rPr lang="da-DK" sz="9600" b="1" baseline="30000"/>
              <a:t>n</a:t>
            </a:r>
            <a:r>
              <a:rPr lang="da-DK" sz="9600" smtClean="0"/>
              <a:t>)</a:t>
            </a:r>
            <a:endParaRPr lang="da-DK" sz="9600"/>
          </a:p>
        </p:txBody>
      </p:sp>
      <p:sp>
        <p:nvSpPr>
          <p:cNvPr id="23" name="Rektangel 22"/>
          <p:cNvSpPr/>
          <p:nvPr/>
        </p:nvSpPr>
        <p:spPr>
          <a:xfrm>
            <a:off x="7860634" y="26562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819061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9789146" y="26562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10747573" y="26562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7" name="Rektangel 26"/>
          <p:cNvSpPr/>
          <p:nvPr/>
        </p:nvSpPr>
        <p:spPr>
          <a:xfrm>
            <a:off x="7860634" y="3621498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8819061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29" name="Rektangel 28"/>
          <p:cNvSpPr/>
          <p:nvPr/>
        </p:nvSpPr>
        <p:spPr>
          <a:xfrm>
            <a:off x="9789146" y="3621497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0747573" y="3621496"/>
            <a:ext cx="884321" cy="8722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89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732</Words>
  <Application>Microsoft Office PowerPoint</Application>
  <PresentationFormat>Widescreen</PresentationFormat>
  <Paragraphs>713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34</cp:revision>
  <dcterms:created xsi:type="dcterms:W3CDTF">2017-09-05T14:00:27Z</dcterms:created>
  <dcterms:modified xsi:type="dcterms:W3CDTF">2017-09-18T18:39:28Z</dcterms:modified>
</cp:coreProperties>
</file>