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36" r:id="rId5"/>
    <p:sldId id="454" r:id="rId6"/>
    <p:sldId id="465" r:id="rId7"/>
    <p:sldId id="444" r:id="rId8"/>
    <p:sldId id="458" r:id="rId9"/>
    <p:sldId id="456" r:id="rId10"/>
    <p:sldId id="466" r:id="rId11"/>
    <p:sldId id="468" r:id="rId12"/>
    <p:sldId id="469" r:id="rId13"/>
    <p:sldId id="467" r:id="rId14"/>
    <p:sldId id="459" r:id="rId15"/>
    <p:sldId id="460" r:id="rId16"/>
    <p:sldId id="461" r:id="rId17"/>
    <p:sldId id="462" r:id="rId18"/>
    <p:sldId id="463" r:id="rId19"/>
    <p:sldId id="453" r:id="rId20"/>
    <p:sldId id="464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Adapter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204982" y="2075827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AdapterICAC&lt;T&gt;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8496215" y="1288630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8496215" y="2993925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pic>
        <p:nvPicPr>
          <p:cNvPr id="11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341466" y="2573132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Adapter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5632699" y="1785935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5632699" y="3491230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_adaptee;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AdapterICAC(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adaptee)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adaptee = adaptee;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implementation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9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All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</a:t>
            </a:r>
            <a:r>
              <a:rPr lang="da-DK" sz="2400" b="1" smtClean="0">
                <a:latin typeface="Consolas" panose="020B0609020204030204" pitchFamily="49" charset="0"/>
              </a:rPr>
              <a:t>adaptee.GetArray().ToList();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Add(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obj)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_adaptee.Insert(obj, _adaptee.GetSize());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smtClean="0">
                <a:latin typeface="Consolas" panose="020B0609020204030204" pitchFamily="49" charset="0"/>
              </a:rPr>
              <a:t>pos)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2400" b="1" smtClean="0">
                <a:latin typeface="Consolas" panose="020B0609020204030204" pitchFamily="49" charset="0"/>
              </a:rPr>
              <a:t>_adaptee.ElementAt(pos);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553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 carArray = 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(…), 0);</a:t>
            </a:r>
          </a:p>
          <a:p>
            <a:r>
              <a:rPr lang="da-DK" sz="2000" b="1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…and so on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</a:t>
            </a:r>
            <a:r>
              <a:rPr lang="en-US" sz="2000" b="1" smtClean="0">
                <a:latin typeface="Consolas" panose="020B0609020204030204" pitchFamily="49" charset="0"/>
              </a:rPr>
              <a:t>carIC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&gt;(carArray);</a:t>
            </a:r>
          </a:p>
          <a:p>
            <a:endParaRPr lang="en-US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 Car collection through new interface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carIC.DeleteAt(2);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carIC.InsertAt(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carIC.Remove(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carIC.Add(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 aCar = carIC.At(3);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fr-FR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smtClean="0">
                <a:latin typeface="Consolas" panose="020B0609020204030204" pitchFamily="49" charset="0"/>
              </a:rPr>
              <a:t> PrintContent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r>
              <a:rPr lang="fr-FR" sz="2400" b="1" smtClean="0">
                <a:latin typeface="Consolas" panose="020B0609020204030204" pitchFamily="49" charset="0"/>
              </a:rPr>
              <a:t>(</a:t>
            </a:r>
            <a:r>
              <a:rPr lang="fr-FR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fr-FR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fr-FR" sz="2400" b="1" smtClean="0">
                <a:latin typeface="Consolas" panose="020B0609020204030204" pitchFamily="49" charset="0"/>
              </a:rPr>
              <a:t>&gt; </a:t>
            </a:r>
            <a:r>
              <a:rPr lang="fr-FR" sz="2400" b="1">
                <a:latin typeface="Consolas" panose="020B0609020204030204" pitchFamily="49" charset="0"/>
              </a:rPr>
              <a:t>ic)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nn-NO" sz="2400" b="1" smtClean="0">
                <a:latin typeface="Consolas" panose="020B0609020204030204" pitchFamily="49" charset="0"/>
              </a:rPr>
              <a:t>   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smtClean="0">
                <a:latin typeface="Consolas" panose="020B0609020204030204" pitchFamily="49" charset="0"/>
              </a:rPr>
              <a:t> </a:t>
            </a:r>
            <a:r>
              <a:rPr lang="nn-NO" sz="2400" b="1">
                <a:latin typeface="Consolas" panose="020B0609020204030204" pitchFamily="49" charset="0"/>
              </a:rPr>
              <a:t>(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latin typeface="Consolas" panose="020B0609020204030204" pitchFamily="49" charset="0"/>
              </a:rPr>
              <a:t> i = 0; i &lt; ic.Count; i++)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$"[</a:t>
            </a:r>
            <a:r>
              <a:rPr lang="da-DK" sz="2400" b="1">
                <a:latin typeface="Consolas" panose="020B0609020204030204" pitchFamily="49" charset="0"/>
              </a:rPr>
              <a:t>{i}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]  </a:t>
            </a:r>
            <a:r>
              <a:rPr lang="da-DK" sz="2400" b="1">
                <a:latin typeface="Consolas" panose="020B0609020204030204" pitchFamily="49" charset="0"/>
              </a:rPr>
              <a:t>{ic.At(i)}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324438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16" idx="0"/>
            <a:endCxn id="19" idx="2"/>
          </p:cNvCxnSpPr>
          <p:nvPr/>
        </p:nvCxnSpPr>
        <p:spPr>
          <a:xfrm flipV="1">
            <a:off x="5224668" y="1992339"/>
            <a:ext cx="0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6124898" y="3606798"/>
            <a:ext cx="1560368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Billedresultat for lab flas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4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</p:txBody>
      </p:sp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8494294" y="13790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27" name="Afrundet rektangel 26"/>
          <p:cNvSpPr/>
          <p:nvPr/>
        </p:nvSpPr>
        <p:spPr>
          <a:xfrm>
            <a:off x="8341894" y="12266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8" idx="1"/>
            <a:endCxn id="19" idx="3"/>
          </p:cNvCxnSpPr>
          <p:nvPr/>
        </p:nvCxnSpPr>
        <p:spPr>
          <a:xfrm flipH="1">
            <a:off x="6124898" y="1533290"/>
            <a:ext cx="206459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8189494" y="10742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X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1" name="Afrundet rektangel 30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2" name="Afrundet rektangel 31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cxnSp>
        <p:nvCxnSpPr>
          <p:cNvPr id="34" name="Vinklet forbindelse 2"/>
          <p:cNvCxnSpPr>
            <a:stCxn id="32" idx="0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the functionality of interface IX by means of interface IY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1026" name="Picture 2" descr="Billedresultat for adap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14" y="2523205"/>
            <a:ext cx="1757821" cy="17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GetSize()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[] GetArray()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GetSize();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[] GetArray();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Count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r>
              <a:rPr lang="da-DK" sz="24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All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Add(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Remove();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InsertAt(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void</a:t>
            </a:r>
            <a:r>
              <a:rPr lang="da-DK" sz="2400" b="1" smtClean="0">
                <a:latin typeface="Consolas" panose="020B0609020204030204" pitchFamily="49" charset="0"/>
              </a:rPr>
              <a:t> DeleteAt(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442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Adapter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156</cp:revision>
  <dcterms:created xsi:type="dcterms:W3CDTF">2017-09-05T14:00:27Z</dcterms:created>
  <dcterms:modified xsi:type="dcterms:W3CDTF">2018-04-16T07:26:33Z</dcterms:modified>
</cp:coreProperties>
</file>