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36" r:id="rId4"/>
    <p:sldId id="402" r:id="rId5"/>
    <p:sldId id="403" r:id="rId6"/>
    <p:sldId id="404" r:id="rId7"/>
    <p:sldId id="425" r:id="rId8"/>
    <p:sldId id="405" r:id="rId9"/>
    <p:sldId id="426" r:id="rId10"/>
    <p:sldId id="406" r:id="rId11"/>
    <p:sldId id="427" r:id="rId12"/>
    <p:sldId id="407" r:id="rId13"/>
    <p:sldId id="408" r:id="rId14"/>
    <p:sldId id="428" r:id="rId15"/>
    <p:sldId id="409" r:id="rId16"/>
    <p:sldId id="429" r:id="rId17"/>
    <p:sldId id="410" r:id="rId18"/>
    <p:sldId id="430" r:id="rId19"/>
    <p:sldId id="412" r:id="rId20"/>
    <p:sldId id="411" r:id="rId21"/>
    <p:sldId id="431" r:id="rId22"/>
    <p:sldId id="442" r:id="rId23"/>
    <p:sldId id="413" r:id="rId24"/>
    <p:sldId id="414" r:id="rId25"/>
    <p:sldId id="415" r:id="rId26"/>
    <p:sldId id="432" r:id="rId27"/>
    <p:sldId id="416" r:id="rId28"/>
    <p:sldId id="417" r:id="rId29"/>
    <p:sldId id="433" r:id="rId30"/>
    <p:sldId id="418" r:id="rId31"/>
    <p:sldId id="419" r:id="rId32"/>
    <p:sldId id="434" r:id="rId33"/>
    <p:sldId id="420" r:id="rId34"/>
    <p:sldId id="440" r:id="rId35"/>
    <p:sldId id="435" r:id="rId36"/>
    <p:sldId id="421" r:id="rId37"/>
    <p:sldId id="422" r:id="rId38"/>
    <p:sldId id="423" r:id="rId39"/>
    <p:sldId id="441" r:id="rId40"/>
    <p:sldId id="438" r:id="rId41"/>
    <p:sldId id="439" r:id="rId42"/>
    <p:sldId id="443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Factory Method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PettingZooV12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PettingZooV12(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Rabbit</a:t>
            </a:r>
            <a:r>
              <a:rPr lang="da-DK" b="1" smtClean="0">
                <a:latin typeface="Consolas" panose="020B0609020204030204" pitchFamily="49" charset="0"/>
              </a:rPr>
              <a:t> aRabbit)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= </a:t>
            </a:r>
            <a:r>
              <a:rPr lang="da-DK" b="1">
                <a:latin typeface="Consolas" panose="020B0609020204030204" pitchFamily="49" charset="0"/>
              </a:rPr>
              <a:t>aRabbit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ZooV12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Animal(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description)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PettingZooV20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PettingZooV20(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>
                <a:latin typeface="Consolas" panose="020B0609020204030204" pitchFamily="49" charset="0"/>
              </a:rPr>
              <a:t> aChild,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TheChild </a:t>
            </a:r>
            <a:r>
              <a:rPr lang="da-DK" sz="14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(animalType ==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>
                <a:latin typeface="Consolas" panose="020B0609020204030204" pitchFamily="49" charset="0"/>
              </a:rPr>
              <a:t> 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1400" b="1">
                <a:latin typeface="Consolas" panose="020B0609020204030204" pitchFamily="49" charset="0"/>
              </a:rPr>
              <a:t> TheAnimal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Interact()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smtClean="0">
                <a:latin typeface="Consolas" panose="020B0609020204030204" pitchFamily="49" charset="0"/>
              </a:rPr>
              <a:t> PettingZooV21(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aChild,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TheChild </a:t>
            </a:r>
            <a:r>
              <a:rPr lang="da-DK" sz="16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Goat"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Li’l Sebastian"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ZooV21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880034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5" name="Vinklet forbindelse 2"/>
          <p:cNvCxnSpPr>
            <a:stCxn id="4" idx="2"/>
            <a:endCxn id="14" idx="0"/>
          </p:cNvCxnSpPr>
          <p:nvPr/>
        </p:nvCxnSpPr>
        <p:spPr>
          <a:xfrm flipH="1">
            <a:off x="5780264" y="2030440"/>
            <a:ext cx="153556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4" idx="0"/>
            <a:endCxn id="10" idx="2"/>
          </p:cNvCxnSpPr>
          <p:nvPr/>
        </p:nvCxnSpPr>
        <p:spPr>
          <a:xfrm flipH="1" flipV="1">
            <a:off x="2479420" y="1677983"/>
            <a:ext cx="3300844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”matches” the child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089" y="2627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4400" b="1" smtClean="0"/>
              <a:t>The End ?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13011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AgeMinimum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PettingZooV40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PettingZooV40(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latin typeface="Consolas" panose="020B0609020204030204" pitchFamily="49" charset="0"/>
              </a:rPr>
              <a:t> PettingZooV40(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 smtClean="0">
                <a:latin typeface="Consolas" panose="020B0609020204030204" pitchFamily="49" charset="0"/>
              </a:rPr>
              <a:t> aChild)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TheChild </a:t>
            </a:r>
            <a:r>
              <a:rPr lang="da-DK" sz="1600" b="1">
                <a:latin typeface="Consolas" panose="020B0609020204030204" pitchFamily="49" charset="0"/>
              </a:rPr>
              <a:t>= aChild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aRabbit = 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aGoat = 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</a:p>
          <a:p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(aChild.Age &gt;= aGoat.AgeMinimum)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TheAnimal </a:t>
            </a:r>
            <a:r>
              <a:rPr lang="da-DK" sz="1600" b="1">
                <a:latin typeface="Consolas" panose="020B0609020204030204" pitchFamily="49" charset="0"/>
              </a:rPr>
              <a:t>= aGoat;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(aChild.Age &gt;= aRabbit.AgeMinimum)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TheAnimal </a:t>
            </a:r>
            <a:r>
              <a:rPr lang="da-DK" sz="1600" b="1">
                <a:latin typeface="Consolas" panose="020B0609020204030204" pitchFamily="49" charset="0"/>
              </a:rPr>
              <a:t>= aRabbit;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//...?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ZooV40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PettingZooV50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PettingZooV50(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Algorithm for creating age-matching animal…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omitted for brevity…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white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(age &gt;= aGoat.AgeMinimum)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aGoat;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b="1">
                <a:latin typeface="Consolas" panose="020B0609020204030204" pitchFamily="49" charset="0"/>
              </a:rPr>
              <a:t>(age &gt;= aRabbit.AgeMinimum)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aRabbit;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null; 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ZooV50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white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 </a:t>
            </a:r>
            <a:r>
              <a:rPr lang="en-US" b="1" smtClean="0">
                <a:latin typeface="Consolas" panose="020B0609020204030204" pitchFamily="49" charset="0"/>
              </a:rPr>
              <a:t>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aPony </a:t>
            </a:r>
            <a:r>
              <a:rPr lang="en-US" b="1" smtClean="0">
                <a:latin typeface="Consolas" panose="020B0609020204030204" pitchFamily="49" charset="0"/>
              </a:rPr>
              <a:t>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"Li'l Sebastian"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(age &gt;= aPony.AgeMinimum)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aPony;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aGoat.AgeMinimum) 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aRabbit.AgeMinimum)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834049" y="2330027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5033589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7134126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</p:txBody>
      </p:sp>
      <p:cxnSp>
        <p:nvCxnSpPr>
          <p:cNvPr id="22" name="Vinklet forbindelse 2"/>
          <p:cNvCxnSpPr>
            <a:stCxn id="10" idx="2"/>
            <a:endCxn id="12" idx="0"/>
          </p:cNvCxnSpPr>
          <p:nvPr/>
        </p:nvCxnSpPr>
        <p:spPr>
          <a:xfrm flipH="1">
            <a:off x="5933819" y="3747237"/>
            <a:ext cx="2100537" cy="1476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0" idx="2"/>
            <a:endCxn id="20" idx="0"/>
          </p:cNvCxnSpPr>
          <p:nvPr/>
        </p:nvCxnSpPr>
        <p:spPr>
          <a:xfrm>
            <a:off x="8034356" y="3747237"/>
            <a:ext cx="0" cy="1476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9234663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</a:p>
        </p:txBody>
      </p:sp>
      <p:cxnSp>
        <p:nvCxnSpPr>
          <p:cNvPr id="25" name="Vinklet forbindelse 2"/>
          <p:cNvCxnSpPr>
            <a:stCxn id="10" idx="2"/>
            <a:endCxn id="24" idx="0"/>
          </p:cNvCxnSpPr>
          <p:nvPr/>
        </p:nvCxnSpPr>
        <p:spPr>
          <a:xfrm>
            <a:off x="8034356" y="3747237"/>
            <a:ext cx="2100537" cy="1476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10" idx="1"/>
            <a:endCxn id="15" idx="3"/>
          </p:cNvCxnSpPr>
          <p:nvPr/>
        </p:nvCxnSpPr>
        <p:spPr>
          <a:xfrm flipH="1">
            <a:off x="3679727" y="3038632"/>
            <a:ext cx="315432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b="1">
                <a:latin typeface="Consolas" panose="020B0609020204030204" pitchFamily="49" charset="0"/>
              </a:rPr>
              <a:t> 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aLizard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Lizard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Mr. Green"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aSnake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Snake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Miss Stranguella"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aHyena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Hyena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"Lassie"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(age &gt;= </a:t>
            </a:r>
            <a:r>
              <a:rPr lang="en-US" b="1" smtClean="0">
                <a:latin typeface="Consolas" panose="020B0609020204030204" pitchFamily="49" charset="0"/>
              </a:rPr>
              <a:t>aHyena.AgeMinimum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aHyena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aSnake</a:t>
            </a:r>
            <a:r>
              <a:rPr lang="en-US" b="1" smtClean="0">
                <a:latin typeface="Consolas" panose="020B0609020204030204" pitchFamily="49" charset="0"/>
              </a:rPr>
              <a:t>.AgeMinimum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aSnake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</a:t>
            </a:r>
            <a:r>
              <a:rPr lang="en-US" b="1" smtClean="0">
                <a:latin typeface="Consolas" panose="020B0609020204030204" pitchFamily="49" charset="0"/>
              </a:rPr>
              <a:t>aLizard.AgeMinimum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aLizard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Toad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"Lazy Larry"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4"/>
            <a:ext cx="2400614" cy="16230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</a:p>
        </p:txBody>
      </p:sp>
      <p:cxnSp>
        <p:nvCxnSpPr>
          <p:cNvPr id="32" name="Vinklet forbindelse 2"/>
          <p:cNvCxnSpPr>
            <a:stCxn id="19" idx="3"/>
            <a:endCxn id="31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13973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Name </a:t>
            </a:r>
            <a:r>
              <a:rPr lang="da-DK" sz="2400" b="1">
                <a:latin typeface="Consolas" panose="020B0609020204030204" pitchFamily="49" charset="0"/>
              </a:rPr>
              <a:t>= name;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Age </a:t>
            </a:r>
            <a:r>
              <a:rPr lang="da-DK" sz="2400" b="1">
                <a:latin typeface="Consolas" panose="020B0609020204030204" pitchFamily="49" charset="0"/>
              </a:rPr>
              <a:t>= age;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</a:t>
            </a:r>
            <a:r>
              <a:rPr lang="da-DK" sz="2400" b="1" smtClean="0">
                <a:latin typeface="Consolas" panose="020B0609020204030204" pitchFamily="49" charset="0"/>
              </a:rPr>
              <a:t>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</a:t>
            </a:r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rundet rektangel 29"/>
          <p:cNvSpPr/>
          <p:nvPr/>
        </p:nvSpPr>
        <p:spPr>
          <a:xfrm>
            <a:off x="511157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CreatorZ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495917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CreatorY</a:t>
            </a:r>
          </a:p>
        </p:txBody>
      </p:sp>
      <p:sp>
        <p:nvSpPr>
          <p:cNvPr id="27" name="Afrundet rektangel 26"/>
          <p:cNvSpPr/>
          <p:nvPr/>
        </p:nvSpPr>
        <p:spPr>
          <a:xfrm>
            <a:off x="158391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ProductC</a:t>
            </a:r>
          </a:p>
        </p:txBody>
      </p:sp>
      <p:sp>
        <p:nvSpPr>
          <p:cNvPr id="26" name="Afrundet rektangel 25"/>
          <p:cNvSpPr/>
          <p:nvPr/>
        </p:nvSpPr>
        <p:spPr>
          <a:xfrm>
            <a:off x="143151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ProductB</a:t>
            </a:r>
          </a:p>
        </p:txBody>
      </p:sp>
      <p:cxnSp>
        <p:nvCxnSpPr>
          <p:cNvPr id="7" name="Vinklet forbindelse 2"/>
          <p:cNvCxnSpPr>
            <a:stCxn id="15" idx="1"/>
          </p:cNvCxnSpPr>
          <p:nvPr/>
        </p:nvCxnSpPr>
        <p:spPr>
          <a:xfrm flipH="1">
            <a:off x="3679727" y="1218934"/>
            <a:ext cx="112704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IProduct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4806773" y="510329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ICreator</a:t>
            </a:r>
          </a:p>
          <a:p>
            <a:r>
              <a:rPr lang="da-DK" smtClean="0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127911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ProductA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2479420" y="1677983"/>
            <a:ext cx="0" cy="166320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28" idx="0"/>
            <a:endCxn id="15" idx="2"/>
          </p:cNvCxnSpPr>
          <p:nvPr/>
        </p:nvCxnSpPr>
        <p:spPr>
          <a:xfrm flipV="1">
            <a:off x="6007080" y="1927539"/>
            <a:ext cx="0" cy="141364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inklet forbindelse 2"/>
          <p:cNvCxnSpPr>
            <a:endCxn id="26" idx="3"/>
          </p:cNvCxnSpPr>
          <p:nvPr/>
        </p:nvCxnSpPr>
        <p:spPr>
          <a:xfrm flipH="1" flipV="1">
            <a:off x="3832127" y="3952637"/>
            <a:ext cx="1127046" cy="117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80677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CreatorX</a:t>
            </a:r>
          </a:p>
        </p:txBody>
      </p:sp>
    </p:spTree>
    <p:extLst>
      <p:ext uri="{BB962C8B-B14F-4D97-AF65-F5344CB8AC3E}">
        <p14:creationId xmlns:p14="http://schemas.microsoft.com/office/powerpoint/2010/main" val="17536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34" idx="2"/>
            <a:endCxn id="14" idx="0"/>
          </p:cNvCxnSpPr>
          <p:nvPr/>
        </p:nvCxnSpPr>
        <p:spPr>
          <a:xfrm flipH="1">
            <a:off x="3610388" y="2523779"/>
            <a:ext cx="1795583" cy="17493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410081" y="427310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IProduct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937741" y="402355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ICreator</a:t>
            </a:r>
          </a:p>
          <a:p>
            <a:r>
              <a:rPr lang="da-DK" smtClean="0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frundet rektangel 33"/>
          <p:cNvSpPr/>
          <p:nvPr/>
        </p:nvSpPr>
        <p:spPr>
          <a:xfrm>
            <a:off x="3962103" y="900767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7" name="Vinklet forbindelse 2"/>
          <p:cNvCxnSpPr>
            <a:stCxn id="34" idx="2"/>
            <a:endCxn id="15" idx="0"/>
          </p:cNvCxnSpPr>
          <p:nvPr/>
        </p:nvCxnSpPr>
        <p:spPr>
          <a:xfrm>
            <a:off x="5405971" y="2523779"/>
            <a:ext cx="1732077" cy="14997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089" y="2627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4400" b="1" smtClean="0"/>
              <a:t>The End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27181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Rabbit(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description)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PettingZooV10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PettingZooV10()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"Jan"</a:t>
            </a:r>
            <a:r>
              <a:rPr lang="en-US" b="1">
                <a:latin typeface="Consolas" panose="020B0609020204030204" pitchFamily="49" charset="0"/>
              </a:rPr>
              <a:t>, 6);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Interact()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13" idx="1"/>
            <a:endCxn id="4" idx="3"/>
          </p:cNvCxnSpPr>
          <p:nvPr/>
        </p:nvCxnSpPr>
        <p:spPr>
          <a:xfrm flipH="1"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1309</Words>
  <Application>Microsoft Office PowerPoint</Application>
  <PresentationFormat>Widescreen</PresentationFormat>
  <Paragraphs>382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Factory Method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The End ?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The End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136</cp:revision>
  <dcterms:created xsi:type="dcterms:W3CDTF">2017-09-05T14:00:27Z</dcterms:created>
  <dcterms:modified xsi:type="dcterms:W3CDTF">2018-04-16T07:16:44Z</dcterms:modified>
</cp:coreProperties>
</file>