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2" r:id="rId4"/>
    <p:sldId id="491" r:id="rId5"/>
    <p:sldId id="492" r:id="rId6"/>
    <p:sldId id="495" r:id="rId7"/>
    <p:sldId id="496" r:id="rId8"/>
    <p:sldId id="493" r:id="rId9"/>
    <p:sldId id="494" r:id="rId10"/>
    <p:sldId id="490" r:id="rId11"/>
    <p:sldId id="497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rl-easj/Laurea-materia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rl-eas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>
            <a:normAutofit/>
          </a:bodyPr>
          <a:lstStyle/>
          <a:p>
            <a:r>
              <a:rPr lang="en-US" sz="7200" b="1"/>
              <a:t>Object-Oriented </a:t>
            </a:r>
            <a:r>
              <a:rPr lang="en-US" sz="7200" b="1" smtClean="0"/>
              <a:t>Programming</a:t>
            </a:r>
            <a:r>
              <a:rPr lang="da-DK" sz="1800" smtClean="0"/>
              <a:t/>
            </a:r>
            <a:br>
              <a:rPr lang="da-DK" sz="1800" smtClean="0"/>
            </a:br>
            <a:r>
              <a:rPr lang="da-DK" sz="4800"/>
              <a:t/>
            </a:r>
            <a:br>
              <a:rPr lang="da-DK" sz="4800"/>
            </a:br>
            <a:r>
              <a:rPr lang="en-US" sz="4800" smtClean="0"/>
              <a:t>Design </a:t>
            </a:r>
            <a:r>
              <a:rPr lang="en-US" sz="4800"/>
              <a:t>Patterns and Best </a:t>
            </a:r>
            <a:r>
              <a:rPr lang="en-US" sz="4800" smtClean="0"/>
              <a:t>Practices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i="1" smtClean="0"/>
              <a:t>Per Storgård Laursen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205" y="318837"/>
            <a:ext cx="12003507" cy="6027821"/>
          </a:xfrm>
        </p:spPr>
        <p:txBody>
          <a:bodyPr anchor="ctr">
            <a:normAutofit/>
          </a:bodyPr>
          <a:lstStyle/>
          <a:p>
            <a:r>
              <a:rPr lang="en-US" sz="19200" b="1" smtClean="0"/>
              <a:t>?</a:t>
            </a:r>
            <a:endParaRPr lang="da-DK" sz="19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205" y="318837"/>
            <a:ext cx="12003507" cy="6027821"/>
          </a:xfrm>
        </p:spPr>
        <p:txBody>
          <a:bodyPr anchor="ctr">
            <a:normAutofit/>
          </a:bodyPr>
          <a:lstStyle/>
          <a:p>
            <a:r>
              <a:rPr lang="en-US" sz="19200" b="1" smtClean="0">
                <a:sym typeface="Wingdings" panose="05000000000000000000" pitchFamily="2" charset="2"/>
              </a:rPr>
              <a:t></a:t>
            </a:r>
            <a:r>
              <a:rPr lang="en-US" sz="7200" b="1" smtClean="0">
                <a:sym typeface="Wingdings" panose="05000000000000000000" pitchFamily="2" charset="2"/>
              </a:rPr>
              <a:t/>
            </a:r>
            <a:br>
              <a:rPr lang="en-US" sz="7200" b="1" smtClean="0">
                <a:sym typeface="Wingdings" panose="05000000000000000000" pitchFamily="2" charset="2"/>
              </a:rPr>
            </a:br>
            <a:r>
              <a:rPr lang="en-US" sz="7200" b="1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US" sz="7200" b="1" smtClean="0">
                <a:solidFill>
                  <a:srgbClr val="FF0000"/>
                </a:solidFill>
                <a:sym typeface="Wingdings" panose="05000000000000000000" pitchFamily="2" charset="2"/>
              </a:rPr>
              <a:t>hank you for listening!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2658" y="2524794"/>
            <a:ext cx="10515600" cy="1325563"/>
          </a:xfrm>
        </p:spPr>
        <p:txBody>
          <a:bodyPr>
            <a:normAutofit/>
          </a:bodyPr>
          <a:lstStyle/>
          <a:p>
            <a:r>
              <a:rPr lang="da-DK" sz="7200" b="1" smtClean="0"/>
              <a:t>Where to go from here…</a:t>
            </a:r>
            <a:endParaRPr lang="da-DK" sz="7200" b="1"/>
          </a:p>
        </p:txBody>
      </p:sp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classic…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5430253" cy="4351338"/>
          </a:xfrm>
        </p:spPr>
        <p:txBody>
          <a:bodyPr/>
          <a:lstStyle/>
          <a:p>
            <a:r>
              <a:rPr lang="da-DK" smtClean="0"/>
              <a:t>Describes the ”classic” 23 design patterns</a:t>
            </a:r>
          </a:p>
          <a:p>
            <a:r>
              <a:rPr lang="da-DK" smtClean="0"/>
              <a:t>Grouped by Creational, Structural and Behavioral</a:t>
            </a:r>
          </a:p>
          <a:p>
            <a:r>
              <a:rPr lang="da-DK" smtClean="0"/>
              <a:t>Perhaps more a references than a textbook…</a:t>
            </a:r>
          </a:p>
          <a:p>
            <a:r>
              <a:rPr lang="da-DK" smtClean="0"/>
              <a:t>ISBN: </a:t>
            </a:r>
            <a:r>
              <a:rPr lang="da-DK"/>
              <a:t>978-0201633610</a:t>
            </a:r>
            <a:endParaRPr lang="da-DK"/>
          </a:p>
        </p:txBody>
      </p:sp>
      <p:pic>
        <p:nvPicPr>
          <p:cNvPr id="1026" name="Picture 2" descr="Billedresultat for design patterns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64" y="639593"/>
            <a:ext cx="4597922" cy="5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entertaining…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5430253" cy="4351338"/>
          </a:xfrm>
        </p:spPr>
        <p:txBody>
          <a:bodyPr/>
          <a:lstStyle/>
          <a:p>
            <a:r>
              <a:rPr lang="da-DK" smtClean="0"/>
              <a:t>Only (?) describes about ten patterns</a:t>
            </a:r>
          </a:p>
          <a:p>
            <a:r>
              <a:rPr lang="da-DK" smtClean="0"/>
              <a:t>More accessible to beginners</a:t>
            </a:r>
          </a:p>
          <a:p>
            <a:r>
              <a:rPr lang="da-DK" smtClean="0"/>
              <a:t>ISBN: </a:t>
            </a:r>
            <a:r>
              <a:rPr lang="da-DK"/>
              <a:t>978-0596007126</a:t>
            </a:r>
            <a:endParaRPr lang="da-DK"/>
          </a:p>
        </p:txBody>
      </p:sp>
      <p:pic>
        <p:nvPicPr>
          <p:cNvPr id="2050" name="Picture 2" descr="https://images-na.ssl-images-amazon.com/images/I/61APhXCksuL._SX430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06" y="1118937"/>
            <a:ext cx="4114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96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challenging…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5430253" cy="4351338"/>
          </a:xfrm>
        </p:spPr>
        <p:txBody>
          <a:bodyPr/>
          <a:lstStyle/>
          <a:p>
            <a:r>
              <a:rPr lang="da-DK" smtClean="0"/>
              <a:t>Goes into detail with SOLID design principles</a:t>
            </a:r>
          </a:p>
          <a:p>
            <a:r>
              <a:rPr lang="da-DK" smtClean="0"/>
              <a:t>Links SOLID with agile software development</a:t>
            </a:r>
          </a:p>
          <a:p>
            <a:r>
              <a:rPr lang="da-DK" smtClean="0"/>
              <a:t>Assumes pretty solid (heh…) OOP skills</a:t>
            </a:r>
          </a:p>
          <a:p>
            <a:r>
              <a:rPr lang="da-DK" smtClean="0"/>
              <a:t>ISBN: </a:t>
            </a:r>
            <a:r>
              <a:rPr lang="da-DK"/>
              <a:t>978-0735683204</a:t>
            </a:r>
            <a:endParaRPr lang="da-DK"/>
          </a:p>
        </p:txBody>
      </p:sp>
      <p:pic>
        <p:nvPicPr>
          <p:cNvPr id="3074" name="Picture 2" descr="https://images-na.ssl-images-amazon.com/images/I/51I13xOnnGL._SX40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2" y="1027906"/>
            <a:ext cx="3905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webz…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5430253" cy="4351338"/>
          </a:xfrm>
        </p:spPr>
        <p:txBody>
          <a:bodyPr/>
          <a:lstStyle/>
          <a:p>
            <a:r>
              <a:rPr lang="da-DK" smtClean="0"/>
              <a:t>Of course </a:t>
            </a:r>
            <a:r>
              <a:rPr lang="da-DK" b="1" smtClean="0"/>
              <a:t>lots</a:t>
            </a:r>
            <a:r>
              <a:rPr lang="da-DK" smtClean="0"/>
              <a:t> of material online…</a:t>
            </a:r>
          </a:p>
          <a:p>
            <a:r>
              <a:rPr lang="da-DK" smtClean="0"/>
              <a:t>Many excellent video tutorials, even for free </a:t>
            </a:r>
            <a:r>
              <a:rPr lang="da-DK" smtClean="0">
                <a:sym typeface="Wingdings" panose="05000000000000000000" pitchFamily="2" charset="2"/>
              </a:rPr>
              <a:t></a:t>
            </a:r>
            <a:endParaRPr lang="da-DK" smtClean="0"/>
          </a:p>
        </p:txBody>
      </p:sp>
      <p:pic>
        <p:nvPicPr>
          <p:cNvPr id="4098" name="Picture 2" descr="Billedresultat for world wide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764" y="1227221"/>
            <a:ext cx="4505103" cy="45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essentials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5430253" cy="4351338"/>
          </a:xfrm>
        </p:spPr>
        <p:txBody>
          <a:bodyPr/>
          <a:lstStyle/>
          <a:p>
            <a:r>
              <a:rPr lang="da-DK" smtClean="0"/>
              <a:t>Code towards </a:t>
            </a:r>
            <a:r>
              <a:rPr lang="da-DK" b="1" smtClean="0"/>
              <a:t>interfaces</a:t>
            </a:r>
            <a:r>
              <a:rPr lang="da-DK" smtClean="0"/>
              <a:t> instead of specific implementations</a:t>
            </a:r>
          </a:p>
          <a:p>
            <a:r>
              <a:rPr lang="da-DK" b="1" smtClean="0"/>
              <a:t>Isolate</a:t>
            </a:r>
            <a:r>
              <a:rPr lang="da-DK" smtClean="0"/>
              <a:t> parts that vary</a:t>
            </a:r>
          </a:p>
          <a:p>
            <a:r>
              <a:rPr lang="da-DK" smtClean="0"/>
              <a:t>Keep it </a:t>
            </a:r>
            <a:r>
              <a:rPr lang="da-DK" b="1" smtClean="0"/>
              <a:t>simple</a:t>
            </a:r>
          </a:p>
        </p:txBody>
      </p:sp>
      <p:pic>
        <p:nvPicPr>
          <p:cNvPr id="5122" name="Picture 2" descr="Billedresultat for the essent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542" y="992604"/>
            <a:ext cx="4596063" cy="459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u="sng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https://github.com/perl-easj/Laurea-materials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u="sng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3600" u="sng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://</a:t>
            </a:r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github.com/perl-easj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993" y="0"/>
            <a:ext cx="1985008" cy="23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123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Office-tema</vt:lpstr>
      <vt:lpstr>Object-Oriented Programming  Design Patterns and Best Practices  Per Storgård Laursen</vt:lpstr>
      <vt:lpstr>Where to go from here…</vt:lpstr>
      <vt:lpstr>The classic…</vt:lpstr>
      <vt:lpstr>The entertaining…</vt:lpstr>
      <vt:lpstr>The challenging…</vt:lpstr>
      <vt:lpstr>The webz…</vt:lpstr>
      <vt:lpstr>The essentials</vt:lpstr>
      <vt:lpstr>PowerPoint-præsentation</vt:lpstr>
      <vt:lpstr>PowerPoint-præsentation</vt:lpstr>
      <vt:lpstr>?</vt:lpstr>
      <vt:lpstr> Thank you for listening!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182</cp:revision>
  <dcterms:created xsi:type="dcterms:W3CDTF">2017-09-05T14:00:27Z</dcterms:created>
  <dcterms:modified xsi:type="dcterms:W3CDTF">2018-04-14T08:47:22Z</dcterms:modified>
</cp:coreProperties>
</file>