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63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10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3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3DD7-EF3E-4D10-8BFD-B195AB1379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4170-226A-4C06-8158-CB383B92CC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3DD7-EF3E-4D10-8BFD-B195AB1379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4170-226A-4C06-8158-CB383B92CC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3DD7-EF3E-4D10-8BFD-B195AB1379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4170-226A-4C06-8158-CB383B92CC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3DD7-EF3E-4D10-8BFD-B195AB1379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4170-226A-4C06-8158-CB383B92CC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3DD7-EF3E-4D10-8BFD-B195AB1379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4170-226A-4C06-8158-CB383B92CC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3DD7-EF3E-4D10-8BFD-B195AB1379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4170-226A-4C06-8158-CB383B92CC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3DD7-EF3E-4D10-8BFD-B195AB1379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4170-226A-4C06-8158-CB383B92CC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3DD7-EF3E-4D10-8BFD-B195AB1379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4170-226A-4C06-8158-CB383B92CC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3DD7-EF3E-4D10-8BFD-B195AB1379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4170-226A-4C06-8158-CB383B92CC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3DD7-EF3E-4D10-8BFD-B195AB1379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4170-226A-4C06-8158-CB383B92CC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3DD7-EF3E-4D10-8BFD-B195AB1379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4170-226A-4C06-8158-CB383B92CC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3DD7-EF3E-4D10-8BFD-B195AB1379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84170-226A-4C06-8158-CB383B92CC9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76277" y="1901489"/>
            <a:ext cx="9331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Rmarkdown</a:t>
            </a:r>
            <a:r>
              <a:rPr lang="zh-CN" altLang="en-US" sz="4800" dirty="0"/>
              <a:t>高效插入参考文献</a:t>
            </a:r>
            <a:endParaRPr lang="zh-CN" altLang="en-US" sz="4800" dirty="0"/>
          </a:p>
        </p:txBody>
      </p:sp>
      <p:sp>
        <p:nvSpPr>
          <p:cNvPr id="7" name="文本框 6"/>
          <p:cNvSpPr txBox="1"/>
          <p:nvPr/>
        </p:nvSpPr>
        <p:spPr>
          <a:xfrm>
            <a:off x="3772535" y="4314190"/>
            <a:ext cx="4152265" cy="12230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3600" dirty="0"/>
              <a:t>汇报人：卢桢</a:t>
            </a:r>
            <a:r>
              <a:rPr lang="en-US" altLang="zh-CN" sz="3600" dirty="0"/>
              <a:t>  </a:t>
            </a:r>
            <a:r>
              <a:rPr lang="zh-CN" altLang="en-US" sz="3600" dirty="0"/>
              <a:t>芦枫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84923" y="1852296"/>
            <a:ext cx="9800492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2400" dirty="0"/>
              <a:t>Rmarkdown是R语言环境中提供的markdown</a:t>
            </a:r>
            <a:r>
              <a:rPr lang="zh-CN" altLang="en-US" sz="2400" dirty="0"/>
              <a:t>编辑</a:t>
            </a:r>
            <a:r>
              <a:rPr lang="en-US" altLang="zh-CN" sz="2400" dirty="0"/>
              <a:t>工具，运用rmarkdown撰写文章、既可以像一般的markdown</a:t>
            </a:r>
            <a:r>
              <a:rPr lang="zh-CN" altLang="en-US" sz="2400" dirty="0"/>
              <a:t>编辑器</a:t>
            </a:r>
            <a:r>
              <a:rPr lang="en-US" altLang="zh-CN" sz="2400" dirty="0"/>
              <a:t>一样</a:t>
            </a:r>
            <a:r>
              <a:rPr lang="zh-CN" altLang="en-US" sz="2400" dirty="0"/>
              <a:t>编辑</a:t>
            </a:r>
            <a:r>
              <a:rPr lang="en-US" altLang="zh-CN" sz="2400" dirty="0"/>
              <a:t>文本，也可以在rmarkdown中插入代码块，并将代码运行结果输出在markdown里。对于专注于用R语言写报告的数据分析师来说，rmarkdown既提高了数据分析工作的便提性，也提高了数据分析报告的复用性。</a:t>
            </a:r>
            <a:endParaRPr lang="en-US" altLang="zh-CN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094105" y="1109980"/>
            <a:ext cx="4484370" cy="11576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000" dirty="0"/>
              <a:t>Rmarkdown</a:t>
            </a:r>
            <a:r>
              <a:rPr lang="zh-CN" altLang="en-US" sz="4000" dirty="0"/>
              <a:t>介绍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484923" y="1852296"/>
            <a:ext cx="9800492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50000"/>
              </a:lnSpc>
            </a:pPr>
            <a:r>
              <a:rPr lang="en-US" altLang="zh-CN" sz="2400" dirty="0"/>
              <a:t>这种格式称为R Markdown格式，简称为Rmd格式，相应的源文件扩展名为.Rmd。 输出格式可以是HTML、docx、pdf、beamer等。 R Markdown的基础格式是markdown格式，严格说来是R andoc软件支持的增强版的markdown格式.比如，支持La Tex格式的数学公式，支持各种编程语言语法彩色加亮显示，等等。</a:t>
            </a:r>
            <a:endParaRPr lang="en-US" altLang="zh-CN" sz="2400" dirty="0"/>
          </a:p>
          <a:p>
            <a:pPr>
              <a:lnSpc>
                <a:spcPct val="250000"/>
              </a:lnSpc>
            </a:pPr>
            <a:endParaRPr lang="en-US" altLang="zh-CN" sz="2400" dirty="0"/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094105" y="1109980"/>
            <a:ext cx="4484370" cy="1157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4000" dirty="0"/>
              <a:t>Rmarkdown</a:t>
            </a:r>
            <a:r>
              <a:rPr lang="zh-CN" altLang="en-US" sz="4000" dirty="0"/>
              <a:t>介绍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84923" y="2103756"/>
            <a:ext cx="9800492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800" dirty="0"/>
              <a:t>一、建库 </a:t>
            </a:r>
            <a:endParaRPr lang="en-US" altLang="zh-CN" sz="2800" dirty="0"/>
          </a:p>
          <a:p>
            <a:pPr>
              <a:lnSpc>
                <a:spcPct val="250000"/>
              </a:lnSpc>
            </a:pPr>
            <a:r>
              <a:rPr lang="zh-CN" altLang="en-US" sz="2800" dirty="0"/>
              <a:t>二、导入文献</a:t>
            </a:r>
            <a:endParaRPr lang="zh-CN" altLang="en-US" sz="2800" dirty="0"/>
          </a:p>
          <a:p>
            <a:pPr>
              <a:lnSpc>
                <a:spcPct val="250000"/>
              </a:lnSpc>
            </a:pPr>
            <a:r>
              <a:rPr lang="zh-CN" altLang="en-US" sz="2800" dirty="0"/>
              <a:t>三、插入文献</a:t>
            </a:r>
            <a:endParaRPr lang="zh-CN" altLang="en-US" sz="2800" dirty="0"/>
          </a:p>
          <a:p>
            <a:pPr>
              <a:lnSpc>
                <a:spcPct val="250000"/>
              </a:lnSpc>
            </a:pPr>
            <a:r>
              <a:rPr lang="zh-CN" altLang="en-US" sz="2800" dirty="0"/>
              <a:t>四、设定</a:t>
            </a:r>
            <a:r>
              <a:rPr lang="en-US" altLang="zh-CN" sz="2800" dirty="0"/>
              <a:t>style</a:t>
            </a:r>
            <a:endParaRPr lang="en-US" altLang="zh-CN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414145" y="1292860"/>
            <a:ext cx="5332095" cy="6953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000" dirty="0"/>
              <a:t>插入参考文献操作流程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13295" y="1084871"/>
            <a:ext cx="335279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演示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02523" y="2414951"/>
            <a:ext cx="7909169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4000" dirty="0"/>
              <a:t>谢谢您的聆听！</a:t>
            </a:r>
            <a:endParaRPr lang="zh-CN" altLang="en-US" sz="40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N2Q1NzdkNDliMTdjN2EzNzFjZGU1MmYzZTMzODgzYm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WPS 演示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 lu</dc:creator>
  <cp:lastModifiedBy>lzh_8</cp:lastModifiedBy>
  <cp:revision>3</cp:revision>
  <dcterms:created xsi:type="dcterms:W3CDTF">2023-08-20T07:59:00Z</dcterms:created>
  <dcterms:modified xsi:type="dcterms:W3CDTF">2024-02-18T12:41:05Z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D9848DB97B704FA1BF3C93F38632F72D_12</vt:lpwstr>
  </property>
  <property fmtid="{D5CDD505-2E9C-101B-9397-08002B2CF9AE}" pid="3" name="KSOProductBuildVer">
    <vt:lpwstr>2052-12.1.0.16120</vt:lpwstr>
  </property>
</Properties>
</file>