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4" r:id="rId3"/>
    <p:sldId id="257" r:id="rId4"/>
    <p:sldId id="258" r:id="rId5"/>
    <p:sldId id="295" r:id="rId6"/>
    <p:sldId id="296" r:id="rId7"/>
    <p:sldId id="301" r:id="rId8"/>
    <p:sldId id="297" r:id="rId9"/>
    <p:sldId id="304" r:id="rId10"/>
    <p:sldId id="305" r:id="rId11"/>
    <p:sldId id="288" r:id="rId12"/>
    <p:sldId id="299" r:id="rId13"/>
    <p:sldId id="290" r:id="rId14"/>
    <p:sldId id="302" r:id="rId15"/>
    <p:sldId id="262" r:id="rId16"/>
    <p:sldId id="269" r:id="rId17"/>
    <p:sldId id="285" r:id="rId18"/>
    <p:sldId id="303" r:id="rId19"/>
    <p:sldId id="293" r:id="rId20"/>
    <p:sldId id="292" r:id="rId21"/>
    <p:sldId id="291" r:id="rId22"/>
    <p:sldId id="300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A7BD"/>
    <a:srgbClr val="DA57A3"/>
    <a:srgbClr val="743593"/>
    <a:srgbClr val="5858AC"/>
    <a:srgbClr val="1F77B3"/>
    <a:srgbClr val="2280C3"/>
    <a:srgbClr val="4C4C9A"/>
    <a:srgbClr val="873DAB"/>
    <a:srgbClr val="FEFEFE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595" autoAdjust="0"/>
  </p:normalViewPr>
  <p:slideViewPr>
    <p:cSldViewPr snapToGrid="0">
      <p:cViewPr varScale="1">
        <p:scale>
          <a:sx n="94" d="100"/>
          <a:sy n="94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935C-019B-41AE-97FD-3CFCDE27F1F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CA53E0-56F6-4E61-A800-9D31B4C69455}">
      <dgm:prSet phldrT="[文本]"/>
      <dgm:spPr>
        <a:solidFill>
          <a:srgbClr val="2EA7BD"/>
        </a:solidFill>
      </dgm:spPr>
      <dgm:t>
        <a:bodyPr/>
        <a:lstStyle/>
        <a:p>
          <a:r>
            <a:rPr lang="zh-CN" altLang="en-US" dirty="0" smtClean="0"/>
            <a:t>定题目</a:t>
          </a:r>
          <a:endParaRPr lang="zh-CN" altLang="en-US" dirty="0"/>
        </a:p>
      </dgm:t>
    </dgm:pt>
    <dgm:pt modelId="{16C80B64-76C5-4712-BF7D-0DB24356244F}" type="parTrans" cxnId="{7A705427-B672-41B4-865A-775FA609425C}">
      <dgm:prSet/>
      <dgm:spPr/>
      <dgm:t>
        <a:bodyPr/>
        <a:lstStyle/>
        <a:p>
          <a:endParaRPr lang="zh-CN" altLang="en-US"/>
        </a:p>
      </dgm:t>
    </dgm:pt>
    <dgm:pt modelId="{CD0C983D-A924-42DE-A59E-90636825161F}" type="sibTrans" cxnId="{7A705427-B672-41B4-865A-775FA609425C}">
      <dgm:prSet/>
      <dgm:spPr/>
      <dgm:t>
        <a:bodyPr/>
        <a:lstStyle/>
        <a:p>
          <a:endParaRPr lang="zh-CN" altLang="en-US"/>
        </a:p>
      </dgm:t>
    </dgm:pt>
    <dgm:pt modelId="{E7775A71-4B8A-4353-A598-77330F94462D}">
      <dgm:prSet phldrT="[文本]"/>
      <dgm:spPr/>
      <dgm:t>
        <a:bodyPr/>
        <a:lstStyle/>
        <a:p>
          <a:r>
            <a:rPr lang="zh-CN" altLang="en-US" dirty="0" smtClean="0"/>
            <a:t>找变量</a:t>
          </a:r>
          <a:endParaRPr lang="zh-CN" altLang="en-US" dirty="0"/>
        </a:p>
      </dgm:t>
    </dgm:pt>
    <dgm:pt modelId="{FC170FEF-6481-4413-A595-BE3AEC14CF40}" type="parTrans" cxnId="{F3226C66-6F65-4872-8B71-21230C4F1BA0}">
      <dgm:prSet/>
      <dgm:spPr/>
      <dgm:t>
        <a:bodyPr/>
        <a:lstStyle/>
        <a:p>
          <a:endParaRPr lang="zh-CN" altLang="en-US"/>
        </a:p>
      </dgm:t>
    </dgm:pt>
    <dgm:pt modelId="{4ABA84B0-15C0-4360-BBC5-CFBFB0714638}" type="sibTrans" cxnId="{F3226C66-6F65-4872-8B71-21230C4F1BA0}">
      <dgm:prSet/>
      <dgm:spPr/>
      <dgm:t>
        <a:bodyPr/>
        <a:lstStyle/>
        <a:p>
          <a:endParaRPr lang="zh-CN" altLang="en-US"/>
        </a:p>
      </dgm:t>
    </dgm:pt>
    <dgm:pt modelId="{4F769417-BFEE-4D8A-9305-A6580166875C}">
      <dgm:prSet phldrT="[文本]"/>
      <dgm:spPr/>
      <dgm:t>
        <a:bodyPr/>
        <a:lstStyle/>
        <a:p>
          <a:r>
            <a:rPr lang="zh-CN" altLang="en-US" dirty="0" smtClean="0"/>
            <a:t>找量表</a:t>
          </a:r>
          <a:endParaRPr lang="zh-CN" altLang="en-US" dirty="0"/>
        </a:p>
      </dgm:t>
    </dgm:pt>
    <dgm:pt modelId="{E30D41E7-2CB6-4615-A4C6-032A83E21CF4}" type="parTrans" cxnId="{CDF9226E-2E87-4A60-A5E8-FE2142E23E58}">
      <dgm:prSet/>
      <dgm:spPr/>
      <dgm:t>
        <a:bodyPr/>
        <a:lstStyle/>
        <a:p>
          <a:endParaRPr lang="zh-CN" altLang="en-US"/>
        </a:p>
      </dgm:t>
    </dgm:pt>
    <dgm:pt modelId="{50F3DACF-40C4-4D9F-817A-FD8101C7CF67}" type="sibTrans" cxnId="{CDF9226E-2E87-4A60-A5E8-FE2142E23E58}">
      <dgm:prSet/>
      <dgm:spPr/>
      <dgm:t>
        <a:bodyPr/>
        <a:lstStyle/>
        <a:p>
          <a:endParaRPr lang="zh-CN" altLang="en-US"/>
        </a:p>
      </dgm:t>
    </dgm:pt>
    <dgm:pt modelId="{CEC5F0A5-8CF0-4F47-9805-E360719E080C}">
      <dgm:prSet phldrT="[文本]"/>
      <dgm:spPr>
        <a:solidFill>
          <a:srgbClr val="1F77B3"/>
        </a:solidFill>
      </dgm:spPr>
      <dgm:t>
        <a:bodyPr/>
        <a:lstStyle/>
        <a:p>
          <a:r>
            <a:rPr lang="zh-CN" altLang="en-US" dirty="0" smtClean="0"/>
            <a:t>数据准备</a:t>
          </a:r>
          <a:endParaRPr lang="zh-CN" altLang="en-US" dirty="0"/>
        </a:p>
      </dgm:t>
    </dgm:pt>
    <dgm:pt modelId="{0BE59F6F-F625-455C-BB80-937466483BBE}" type="parTrans" cxnId="{8306DB2E-C1C7-4A1D-9DAC-6043B812BD2A}">
      <dgm:prSet/>
      <dgm:spPr/>
      <dgm:t>
        <a:bodyPr/>
        <a:lstStyle/>
        <a:p>
          <a:endParaRPr lang="zh-CN" altLang="en-US"/>
        </a:p>
      </dgm:t>
    </dgm:pt>
    <dgm:pt modelId="{308C4524-7913-4986-9A31-0C8F83D64665}" type="sibTrans" cxnId="{8306DB2E-C1C7-4A1D-9DAC-6043B812BD2A}">
      <dgm:prSet/>
      <dgm:spPr/>
      <dgm:t>
        <a:bodyPr/>
        <a:lstStyle/>
        <a:p>
          <a:endParaRPr lang="zh-CN" altLang="en-US"/>
        </a:p>
      </dgm:t>
    </dgm:pt>
    <dgm:pt modelId="{B699AD53-A9CE-435A-89C9-83524E5AC595}">
      <dgm:prSet phldrT="[文本]"/>
      <dgm:spPr/>
      <dgm:t>
        <a:bodyPr/>
        <a:lstStyle/>
        <a:p>
          <a:r>
            <a:rPr lang="zh-CN" altLang="en-US" dirty="0" smtClean="0"/>
            <a:t>做问卷收数据</a:t>
          </a:r>
          <a:endParaRPr lang="zh-CN" altLang="en-US" dirty="0"/>
        </a:p>
      </dgm:t>
    </dgm:pt>
    <dgm:pt modelId="{62C01B4E-B3D1-404D-9B59-321F6804B964}" type="parTrans" cxnId="{DE7E735F-0F0C-48BB-9D6D-F502A25F347E}">
      <dgm:prSet/>
      <dgm:spPr/>
      <dgm:t>
        <a:bodyPr/>
        <a:lstStyle/>
        <a:p>
          <a:endParaRPr lang="zh-CN" altLang="en-US"/>
        </a:p>
      </dgm:t>
    </dgm:pt>
    <dgm:pt modelId="{81B6E016-57F3-43FB-84B2-F9B9BD8A5BC1}" type="sibTrans" cxnId="{DE7E735F-0F0C-48BB-9D6D-F502A25F347E}">
      <dgm:prSet/>
      <dgm:spPr/>
      <dgm:t>
        <a:bodyPr/>
        <a:lstStyle/>
        <a:p>
          <a:endParaRPr lang="zh-CN" altLang="en-US"/>
        </a:p>
      </dgm:t>
    </dgm:pt>
    <dgm:pt modelId="{5268D0E5-D237-49A8-9AF4-9AC5AEC699D6}">
      <dgm:prSet phldrT="[文本]"/>
      <dgm:spPr/>
      <dgm:t>
        <a:bodyPr/>
        <a:lstStyle/>
        <a:p>
          <a:r>
            <a:rPr lang="zh-CN" altLang="en-US" dirty="0" smtClean="0"/>
            <a:t>数据清洗</a:t>
          </a:r>
          <a:endParaRPr lang="zh-CN" altLang="en-US" dirty="0"/>
        </a:p>
      </dgm:t>
    </dgm:pt>
    <dgm:pt modelId="{637394CC-9CA6-4967-85C3-88274EB30B4D}" type="parTrans" cxnId="{F7DDC1F7-A0A4-49FB-973F-3293D926916C}">
      <dgm:prSet/>
      <dgm:spPr/>
      <dgm:t>
        <a:bodyPr/>
        <a:lstStyle/>
        <a:p>
          <a:endParaRPr lang="zh-CN" altLang="en-US"/>
        </a:p>
      </dgm:t>
    </dgm:pt>
    <dgm:pt modelId="{2FAFFF1D-FDE4-4231-B006-C525A18A88E8}" type="sibTrans" cxnId="{F7DDC1F7-A0A4-49FB-973F-3293D926916C}">
      <dgm:prSet/>
      <dgm:spPr/>
      <dgm:t>
        <a:bodyPr/>
        <a:lstStyle/>
        <a:p>
          <a:endParaRPr lang="zh-CN" altLang="en-US"/>
        </a:p>
      </dgm:t>
    </dgm:pt>
    <dgm:pt modelId="{BE3FAFDC-E52B-4B68-8C62-E6DAC74E7557}">
      <dgm:prSet phldrT="[文本]"/>
      <dgm:spPr>
        <a:solidFill>
          <a:srgbClr val="743593"/>
        </a:solidFill>
      </dgm:spPr>
      <dgm:t>
        <a:bodyPr/>
        <a:lstStyle/>
        <a:p>
          <a:r>
            <a:rPr lang="zh-CN" altLang="en-US" dirty="0" smtClean="0"/>
            <a:t>建模</a:t>
          </a:r>
          <a:endParaRPr lang="zh-CN" altLang="en-US" dirty="0"/>
        </a:p>
      </dgm:t>
    </dgm:pt>
    <dgm:pt modelId="{148DAA5D-6884-4112-9B98-1E985FC04C27}" type="parTrans" cxnId="{A8C11B01-AA30-4FBA-A001-5ABFEA31DB1D}">
      <dgm:prSet/>
      <dgm:spPr/>
      <dgm:t>
        <a:bodyPr/>
        <a:lstStyle/>
        <a:p>
          <a:endParaRPr lang="zh-CN" altLang="en-US"/>
        </a:p>
      </dgm:t>
    </dgm:pt>
    <dgm:pt modelId="{BB44DF13-19C9-4D9B-B6A8-8B7FF83B9405}" type="sibTrans" cxnId="{A8C11B01-AA30-4FBA-A001-5ABFEA31DB1D}">
      <dgm:prSet/>
      <dgm:spPr/>
      <dgm:t>
        <a:bodyPr/>
        <a:lstStyle/>
        <a:p>
          <a:endParaRPr lang="zh-CN" altLang="en-US"/>
        </a:p>
      </dgm:t>
    </dgm:pt>
    <dgm:pt modelId="{28778EA9-38A8-48AF-A249-EA6754DAB221}">
      <dgm:prSet phldrT="[文本]"/>
      <dgm:spPr/>
      <dgm:t>
        <a:bodyPr/>
        <a:lstStyle/>
        <a:p>
          <a:r>
            <a:rPr lang="zh-CN" altLang="en-US" dirty="0" smtClean="0"/>
            <a:t>模型拟合（估计参数）</a:t>
          </a:r>
          <a:endParaRPr lang="zh-CN" altLang="en-US" dirty="0"/>
        </a:p>
      </dgm:t>
    </dgm:pt>
    <dgm:pt modelId="{C837C0B6-0440-4D82-935B-31DE6CBC9C6D}" type="parTrans" cxnId="{556071C3-27FC-4A17-9CBE-6C632DE5CBAE}">
      <dgm:prSet/>
      <dgm:spPr/>
      <dgm:t>
        <a:bodyPr/>
        <a:lstStyle/>
        <a:p>
          <a:endParaRPr lang="zh-CN" altLang="en-US"/>
        </a:p>
      </dgm:t>
    </dgm:pt>
    <dgm:pt modelId="{20EEA0DF-5518-46C1-921F-D6BF4E4F8EE3}" type="sibTrans" cxnId="{556071C3-27FC-4A17-9CBE-6C632DE5CBAE}">
      <dgm:prSet/>
      <dgm:spPr/>
      <dgm:t>
        <a:bodyPr/>
        <a:lstStyle/>
        <a:p>
          <a:endParaRPr lang="zh-CN" altLang="en-US"/>
        </a:p>
      </dgm:t>
    </dgm:pt>
    <dgm:pt modelId="{EE6F1003-A82E-434C-A6FF-E2D9589585C8}">
      <dgm:prSet phldrT="[文本]"/>
      <dgm:spPr/>
      <dgm:t>
        <a:bodyPr/>
        <a:lstStyle/>
        <a:p>
          <a:r>
            <a:rPr lang="zh-CN" altLang="en-US" dirty="0" smtClean="0"/>
            <a:t>定模型</a:t>
          </a:r>
          <a:endParaRPr lang="zh-CN" altLang="en-US" dirty="0"/>
        </a:p>
      </dgm:t>
    </dgm:pt>
    <dgm:pt modelId="{4D64125B-AE37-4345-841C-CF4E05523087}" type="parTrans" cxnId="{4D1937CA-E35A-4B15-9D6C-CB142494D023}">
      <dgm:prSet/>
      <dgm:spPr/>
      <dgm:t>
        <a:bodyPr/>
        <a:lstStyle/>
        <a:p>
          <a:endParaRPr lang="zh-CN" altLang="en-US"/>
        </a:p>
      </dgm:t>
    </dgm:pt>
    <dgm:pt modelId="{23259676-8E6A-45D9-A48E-C8E5CE014A20}" type="sibTrans" cxnId="{4D1937CA-E35A-4B15-9D6C-CB142494D023}">
      <dgm:prSet/>
      <dgm:spPr/>
      <dgm:t>
        <a:bodyPr/>
        <a:lstStyle/>
        <a:p>
          <a:endParaRPr lang="zh-CN" altLang="en-US"/>
        </a:p>
      </dgm:t>
    </dgm:pt>
    <dgm:pt modelId="{F417173A-C020-4F6F-9886-ABDD5F7BF511}">
      <dgm:prSet phldrT="[文本]"/>
      <dgm:spPr>
        <a:solidFill>
          <a:srgbClr val="5858AC"/>
        </a:solidFill>
      </dgm:spPr>
      <dgm:t>
        <a:bodyPr/>
        <a:lstStyle/>
        <a:p>
          <a:r>
            <a:rPr lang="zh-CN" altLang="en-US" dirty="0" smtClean="0"/>
            <a:t>量表信效度</a:t>
          </a:r>
          <a:endParaRPr lang="zh-CN" altLang="en-US" dirty="0"/>
        </a:p>
      </dgm:t>
    </dgm:pt>
    <dgm:pt modelId="{74DCC8CE-2706-4884-8746-5E76C2C6180A}" type="parTrans" cxnId="{66B4D08A-AFEB-45E6-8630-B1794B63D051}">
      <dgm:prSet/>
      <dgm:spPr/>
      <dgm:t>
        <a:bodyPr/>
        <a:lstStyle/>
        <a:p>
          <a:endParaRPr lang="zh-CN" altLang="en-US"/>
        </a:p>
      </dgm:t>
    </dgm:pt>
    <dgm:pt modelId="{0529983C-F3E5-43A9-87A6-51D524E37893}" type="sibTrans" cxnId="{66B4D08A-AFEB-45E6-8630-B1794B63D051}">
      <dgm:prSet/>
      <dgm:spPr/>
      <dgm:t>
        <a:bodyPr/>
        <a:lstStyle/>
        <a:p>
          <a:endParaRPr lang="zh-CN" altLang="en-US"/>
        </a:p>
      </dgm:t>
    </dgm:pt>
    <dgm:pt modelId="{ADD87109-9359-4DC8-98C4-1B15989D0C11}">
      <dgm:prSet phldrT="[文本]"/>
      <dgm:spPr/>
      <dgm:t>
        <a:bodyPr/>
        <a:lstStyle/>
        <a:p>
          <a:r>
            <a:rPr lang="zh-CN" altLang="en-US" dirty="0" smtClean="0"/>
            <a:t>描述性统计</a:t>
          </a:r>
          <a:endParaRPr lang="zh-CN" altLang="en-US" dirty="0"/>
        </a:p>
      </dgm:t>
    </dgm:pt>
    <dgm:pt modelId="{8F58F3BE-00D5-44AE-9875-6D2696275803}" type="parTrans" cxnId="{650125E2-7265-4E67-A6BF-D9B4C12E8092}">
      <dgm:prSet/>
      <dgm:spPr/>
      <dgm:t>
        <a:bodyPr/>
        <a:lstStyle/>
        <a:p>
          <a:endParaRPr lang="zh-CN" altLang="en-US"/>
        </a:p>
      </dgm:t>
    </dgm:pt>
    <dgm:pt modelId="{841E6719-2441-4777-B0AC-F6B99C50D5F5}" type="sibTrans" cxnId="{650125E2-7265-4E67-A6BF-D9B4C12E8092}">
      <dgm:prSet/>
      <dgm:spPr/>
      <dgm:t>
        <a:bodyPr/>
        <a:lstStyle/>
        <a:p>
          <a:endParaRPr lang="zh-CN" altLang="en-US"/>
        </a:p>
      </dgm:t>
    </dgm:pt>
    <dgm:pt modelId="{45ECC139-7CC1-4683-919E-3F0FCF825B19}">
      <dgm:prSet phldrT="[文本]"/>
      <dgm:spPr/>
      <dgm:t>
        <a:bodyPr/>
        <a:lstStyle/>
        <a:p>
          <a:r>
            <a:rPr lang="en-US" altLang="zh-CN" dirty="0" smtClean="0"/>
            <a:t>CR</a:t>
          </a:r>
          <a:r>
            <a:rPr lang="zh-CN" altLang="en-US" dirty="0" smtClean="0"/>
            <a:t>聚拢</a:t>
          </a:r>
          <a:endParaRPr lang="zh-CN" altLang="en-US" dirty="0"/>
        </a:p>
      </dgm:t>
    </dgm:pt>
    <dgm:pt modelId="{90E2C046-B219-4BF3-8C80-64B32B924A53}" type="parTrans" cxnId="{77BAAAC4-7DA9-47C3-A796-5A80F78648CB}">
      <dgm:prSet/>
      <dgm:spPr/>
      <dgm:t>
        <a:bodyPr/>
        <a:lstStyle/>
        <a:p>
          <a:endParaRPr lang="zh-CN" altLang="en-US"/>
        </a:p>
      </dgm:t>
    </dgm:pt>
    <dgm:pt modelId="{772E7AF1-E4E9-4878-8060-BECE231F7ECD}" type="sibTrans" cxnId="{77BAAAC4-7DA9-47C3-A796-5A80F78648CB}">
      <dgm:prSet/>
      <dgm:spPr/>
      <dgm:t>
        <a:bodyPr/>
        <a:lstStyle/>
        <a:p>
          <a:endParaRPr lang="zh-CN" altLang="en-US"/>
        </a:p>
      </dgm:t>
    </dgm:pt>
    <dgm:pt modelId="{745C461A-5764-4F52-A96B-46886BE46E94}">
      <dgm:prSet phldrT="[文本]"/>
      <dgm:spPr/>
      <dgm:t>
        <a:bodyPr/>
        <a:lstStyle/>
        <a:p>
          <a:r>
            <a:rPr lang="zh-CN" altLang="en-US" dirty="0" smtClean="0"/>
            <a:t>模型诊断（正态独立方差齐等，残差图）</a:t>
          </a:r>
          <a:endParaRPr lang="zh-CN" altLang="en-US" dirty="0"/>
        </a:p>
      </dgm:t>
    </dgm:pt>
    <dgm:pt modelId="{C7B1A39B-787E-45EF-A683-CB66D3A84DEA}" type="parTrans" cxnId="{E08DB188-A1A4-40AB-9EE3-62C4DE8E92F4}">
      <dgm:prSet/>
      <dgm:spPr/>
      <dgm:t>
        <a:bodyPr/>
        <a:lstStyle/>
        <a:p>
          <a:endParaRPr lang="zh-CN" altLang="en-US"/>
        </a:p>
      </dgm:t>
    </dgm:pt>
    <dgm:pt modelId="{ECD8E1A6-7985-4AB9-83A8-9E339421A53A}" type="sibTrans" cxnId="{E08DB188-A1A4-40AB-9EE3-62C4DE8E92F4}">
      <dgm:prSet/>
      <dgm:spPr/>
      <dgm:t>
        <a:bodyPr/>
        <a:lstStyle/>
        <a:p>
          <a:endParaRPr lang="zh-CN" altLang="en-US"/>
        </a:p>
      </dgm:t>
    </dgm:pt>
    <dgm:pt modelId="{1D103BE7-6481-45C4-934A-FED84C3A8861}">
      <dgm:prSet phldrT="[文本]"/>
      <dgm:spPr/>
      <dgm:t>
        <a:bodyPr/>
        <a:lstStyle/>
        <a:p>
          <a:r>
            <a:rPr lang="zh-CN" altLang="en-US" dirty="0" smtClean="0"/>
            <a:t>模型评估（</a:t>
          </a:r>
          <a:r>
            <a:rPr lang="en-US" altLang="zh-CN" dirty="0" smtClean="0"/>
            <a:t>R2</a:t>
          </a:r>
          <a:r>
            <a:rPr lang="zh-CN" altLang="en-US" dirty="0" smtClean="0"/>
            <a:t>和</a:t>
          </a:r>
          <a:r>
            <a:rPr lang="en-US" altLang="zh-CN" dirty="0" smtClean="0"/>
            <a:t>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341CE85F-3974-4770-A06A-551E5C3534AF}" type="parTrans" cxnId="{A749E807-007A-4ED7-94B8-2D8503889D16}">
      <dgm:prSet/>
      <dgm:spPr/>
      <dgm:t>
        <a:bodyPr/>
        <a:lstStyle/>
        <a:p>
          <a:endParaRPr lang="zh-CN" altLang="en-US"/>
        </a:p>
      </dgm:t>
    </dgm:pt>
    <dgm:pt modelId="{9E87FB94-1B9A-47F1-81F7-34C3FFAD1C57}" type="sibTrans" cxnId="{A749E807-007A-4ED7-94B8-2D8503889D16}">
      <dgm:prSet/>
      <dgm:spPr/>
      <dgm:t>
        <a:bodyPr/>
        <a:lstStyle/>
        <a:p>
          <a:endParaRPr lang="zh-CN" altLang="en-US"/>
        </a:p>
      </dgm:t>
    </dgm:pt>
    <dgm:pt modelId="{36538913-17EE-4761-AF9B-06230155E7F3}">
      <dgm:prSet phldrT="[文本]"/>
      <dgm:spPr/>
      <dgm:t>
        <a:bodyPr/>
        <a:lstStyle/>
        <a:p>
          <a:r>
            <a:rPr lang="zh-CN" altLang="en-US" dirty="0" smtClean="0"/>
            <a:t>模型优化和选择（单因子）</a:t>
          </a:r>
          <a:endParaRPr lang="zh-CN" altLang="en-US" dirty="0"/>
        </a:p>
      </dgm:t>
    </dgm:pt>
    <dgm:pt modelId="{8227BFEF-1161-4CEE-B18C-6DCBC290F8D7}" type="parTrans" cxnId="{53A52871-8ACD-41EF-B24E-6A929B9DCC34}">
      <dgm:prSet/>
      <dgm:spPr/>
      <dgm:t>
        <a:bodyPr/>
        <a:lstStyle/>
        <a:p>
          <a:endParaRPr lang="zh-CN" altLang="en-US"/>
        </a:p>
      </dgm:t>
    </dgm:pt>
    <dgm:pt modelId="{CFA3CDA0-BF1A-46BF-9B7A-6B0604932666}" type="sibTrans" cxnId="{53A52871-8ACD-41EF-B24E-6A929B9DCC34}">
      <dgm:prSet/>
      <dgm:spPr/>
      <dgm:t>
        <a:bodyPr/>
        <a:lstStyle/>
        <a:p>
          <a:endParaRPr lang="zh-CN" altLang="en-US"/>
        </a:p>
      </dgm:t>
    </dgm:pt>
    <dgm:pt modelId="{1B530E06-6C1B-4CAF-9ED0-E63090D1FDA5}">
      <dgm:prSet phldrT="[文本]"/>
      <dgm:spPr/>
      <dgm:t>
        <a:bodyPr/>
        <a:lstStyle/>
        <a:p>
          <a:r>
            <a:rPr lang="en-US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）等</a:t>
          </a:r>
          <a:endParaRPr lang="zh-CN" altLang="en-US" dirty="0"/>
        </a:p>
      </dgm:t>
    </dgm:pt>
    <dgm:pt modelId="{45A34E0C-39B6-42A9-8CAB-88295CBD5E6F}" type="parTrans" cxnId="{08A2500B-9B70-41B2-A310-392E2E8CF801}">
      <dgm:prSet/>
      <dgm:spPr/>
      <dgm:t>
        <a:bodyPr/>
        <a:lstStyle/>
        <a:p>
          <a:endParaRPr lang="zh-CN" altLang="en-US"/>
        </a:p>
      </dgm:t>
    </dgm:pt>
    <dgm:pt modelId="{66DEC9CB-F0D6-4814-9312-3B6D2AEBCD09}" type="sibTrans" cxnId="{08A2500B-9B70-41B2-A310-392E2E8CF801}">
      <dgm:prSet/>
      <dgm:spPr/>
      <dgm:t>
        <a:bodyPr/>
        <a:lstStyle/>
        <a:p>
          <a:endParaRPr lang="zh-CN" altLang="en-US"/>
        </a:p>
      </dgm:t>
    </dgm:pt>
    <dgm:pt modelId="{B62629CD-5AB8-4EAE-AEB6-D3C30BF9AC36}">
      <dgm:prSet phldrT="[文本]"/>
      <dgm:spPr/>
      <dgm:t>
        <a:bodyPr/>
        <a:lstStyle/>
        <a:p>
          <a:r>
            <a:rPr lang="en-US" altLang="zh-CN" dirty="0" smtClean="0"/>
            <a:t>AVE</a:t>
          </a:r>
          <a:r>
            <a:rPr lang="zh-CN" altLang="en-US" dirty="0" smtClean="0"/>
            <a:t>区分</a:t>
          </a:r>
          <a:endParaRPr lang="zh-CN" altLang="en-US" dirty="0"/>
        </a:p>
      </dgm:t>
    </dgm:pt>
    <dgm:pt modelId="{A79AAE02-C8BB-4604-9317-14D6CCEA5A91}" type="parTrans" cxnId="{DB67444A-CC2C-499E-954C-B8F8DAE5288F}">
      <dgm:prSet/>
      <dgm:spPr/>
      <dgm:t>
        <a:bodyPr/>
        <a:lstStyle/>
        <a:p>
          <a:endParaRPr lang="zh-CN" altLang="en-US"/>
        </a:p>
      </dgm:t>
    </dgm:pt>
    <dgm:pt modelId="{D4316F98-C17A-497E-9E61-77EB16B74EAF}" type="sibTrans" cxnId="{DB67444A-CC2C-499E-954C-B8F8DAE5288F}">
      <dgm:prSet/>
      <dgm:spPr/>
      <dgm:t>
        <a:bodyPr/>
        <a:lstStyle/>
        <a:p>
          <a:endParaRPr lang="zh-CN" altLang="en-US"/>
        </a:p>
      </dgm:t>
    </dgm:pt>
    <dgm:pt modelId="{9A06BB95-CE73-4422-8C6F-DABE9450C5EB}">
      <dgm:prSet phldrT="[文本]"/>
      <dgm:spPr/>
      <dgm:t>
        <a:bodyPr/>
        <a:lstStyle/>
        <a:p>
          <a:r>
            <a:rPr lang="zh-CN" altLang="en-US" dirty="0" smtClean="0"/>
            <a:t>线性模型</a:t>
          </a:r>
          <a:endParaRPr lang="zh-CN" altLang="en-US" dirty="0"/>
        </a:p>
      </dgm:t>
    </dgm:pt>
    <dgm:pt modelId="{DC4C1C01-16DB-497B-B1F0-45AACAFE7ADB}" type="parTrans" cxnId="{27D1A634-21BB-4088-98ED-730FB9529257}">
      <dgm:prSet/>
      <dgm:spPr/>
      <dgm:t>
        <a:bodyPr/>
        <a:lstStyle/>
        <a:p>
          <a:endParaRPr lang="zh-CN" altLang="en-US"/>
        </a:p>
      </dgm:t>
    </dgm:pt>
    <dgm:pt modelId="{A103A7B3-B044-49F3-B692-98CF4B7B7979}" type="sibTrans" cxnId="{27D1A634-21BB-4088-98ED-730FB9529257}">
      <dgm:prSet/>
      <dgm:spPr/>
      <dgm:t>
        <a:bodyPr/>
        <a:lstStyle/>
        <a:p>
          <a:endParaRPr lang="zh-CN" altLang="en-US"/>
        </a:p>
      </dgm:t>
    </dgm:pt>
    <dgm:pt modelId="{0627958A-C116-45DE-912C-378F347C3E4A}">
      <dgm:prSet phldrT="[文本]"/>
      <dgm:spPr>
        <a:solidFill>
          <a:srgbClr val="DA57A3"/>
        </a:solidFill>
      </dgm:spPr>
      <dgm:t>
        <a:bodyPr/>
        <a:lstStyle/>
        <a:p>
          <a:r>
            <a:rPr lang="zh-CN" altLang="en-US" dirty="0" smtClean="0"/>
            <a:t>模型回归</a:t>
          </a:r>
          <a:endParaRPr lang="zh-CN" altLang="en-US" dirty="0"/>
        </a:p>
      </dgm:t>
    </dgm:pt>
    <dgm:pt modelId="{1546C1D0-6637-4783-894B-ED4D61A83900}" type="parTrans" cxnId="{1DE70C9C-6CB0-4EA5-BBFE-39D51011E0E0}">
      <dgm:prSet/>
      <dgm:spPr/>
      <dgm:t>
        <a:bodyPr/>
        <a:lstStyle/>
        <a:p>
          <a:endParaRPr lang="zh-CN" altLang="en-US"/>
        </a:p>
      </dgm:t>
    </dgm:pt>
    <dgm:pt modelId="{4DF4E14D-2339-4804-89CC-AF83AC98980B}" type="sibTrans" cxnId="{1DE70C9C-6CB0-4EA5-BBFE-39D51011E0E0}">
      <dgm:prSet/>
      <dgm:spPr/>
      <dgm:t>
        <a:bodyPr/>
        <a:lstStyle/>
        <a:p>
          <a:endParaRPr lang="zh-CN" altLang="en-US"/>
        </a:p>
      </dgm:t>
    </dgm:pt>
    <dgm:pt modelId="{F0C5761A-5589-4B68-900A-2C555AED4670}">
      <dgm:prSet phldrT="[文本]"/>
      <dgm:spPr/>
      <dgm:t>
        <a:bodyPr/>
        <a:lstStyle/>
        <a:p>
          <a:r>
            <a:rPr lang="zh-CN" altLang="en-US" dirty="0" smtClean="0"/>
            <a:t>模型有效性</a:t>
          </a:r>
          <a:r>
            <a:rPr lang="en-US" altLang="zh-CN" dirty="0" smtClean="0"/>
            <a:t>CFA</a:t>
          </a:r>
          <a:endParaRPr lang="zh-CN" altLang="en-US" dirty="0"/>
        </a:p>
      </dgm:t>
    </dgm:pt>
    <dgm:pt modelId="{E8358F61-6888-4A16-AEBB-119ABE093FCC}" type="parTrans" cxnId="{F227B1C6-A0AD-42EC-8D26-DE3B3E0B887C}">
      <dgm:prSet/>
      <dgm:spPr/>
      <dgm:t>
        <a:bodyPr/>
        <a:lstStyle/>
        <a:p>
          <a:endParaRPr lang="zh-CN" altLang="en-US"/>
        </a:p>
      </dgm:t>
    </dgm:pt>
    <dgm:pt modelId="{167FE7EE-3E90-4683-A770-1ED67462531E}" type="sibTrans" cxnId="{F227B1C6-A0AD-42EC-8D26-DE3B3E0B887C}">
      <dgm:prSet/>
      <dgm:spPr/>
      <dgm:t>
        <a:bodyPr/>
        <a:lstStyle/>
        <a:p>
          <a:endParaRPr lang="zh-CN" altLang="en-US"/>
        </a:p>
      </dgm:t>
    </dgm:pt>
    <dgm:pt modelId="{EDC53A2A-0C43-48BE-B5ED-908B12D7A576}">
      <dgm:prSet phldrT="[文本]"/>
      <dgm:spPr>
        <a:solidFill>
          <a:srgbClr val="2EA7BD"/>
        </a:solidFill>
      </dgm:spPr>
      <dgm:t>
        <a:bodyPr/>
        <a:lstStyle/>
        <a:p>
          <a:r>
            <a:rPr lang="zh-CN" altLang="en-US" dirty="0" smtClean="0"/>
            <a:t>论文输出</a:t>
          </a:r>
          <a:endParaRPr lang="zh-CN" altLang="en-US" dirty="0"/>
        </a:p>
      </dgm:t>
    </dgm:pt>
    <dgm:pt modelId="{18C53708-2A21-4B96-BE10-4EE157B4D569}" type="parTrans" cxnId="{B9785CEC-2A84-4F94-8BE6-70D76E778023}">
      <dgm:prSet/>
      <dgm:spPr/>
      <dgm:t>
        <a:bodyPr/>
        <a:lstStyle/>
        <a:p>
          <a:endParaRPr lang="zh-CN" altLang="en-US"/>
        </a:p>
      </dgm:t>
    </dgm:pt>
    <dgm:pt modelId="{92C947DA-4195-4C22-BB8A-4997E6BD817D}" type="sibTrans" cxnId="{B9785CEC-2A84-4F94-8BE6-70D76E778023}">
      <dgm:prSet/>
      <dgm:spPr/>
      <dgm:t>
        <a:bodyPr/>
        <a:lstStyle/>
        <a:p>
          <a:endParaRPr lang="zh-CN" altLang="en-US"/>
        </a:p>
      </dgm:t>
    </dgm:pt>
    <dgm:pt modelId="{8F97C0B8-646F-47DB-9519-788D0F163A89}">
      <dgm:prSet phldrT="[文本]"/>
      <dgm:spPr/>
      <dgm:t>
        <a:bodyPr/>
        <a:lstStyle/>
        <a:p>
          <a:r>
            <a:rPr lang="zh-CN" altLang="en-US" dirty="0" smtClean="0"/>
            <a:t>假设验证</a:t>
          </a:r>
          <a:endParaRPr lang="zh-CN" altLang="en-US" dirty="0"/>
        </a:p>
      </dgm:t>
    </dgm:pt>
    <dgm:pt modelId="{625806A2-431C-45AB-9964-60D38F38072C}" type="parTrans" cxnId="{BBEC19C8-7E61-407D-9EDC-E8A171B1FADE}">
      <dgm:prSet/>
      <dgm:spPr/>
      <dgm:t>
        <a:bodyPr/>
        <a:lstStyle/>
        <a:p>
          <a:endParaRPr lang="zh-CN" altLang="en-US"/>
        </a:p>
      </dgm:t>
    </dgm:pt>
    <dgm:pt modelId="{D8BCF907-8ECC-4F9C-8D1B-67E1A72ADA60}" type="sibTrans" cxnId="{BBEC19C8-7E61-407D-9EDC-E8A171B1FADE}">
      <dgm:prSet/>
      <dgm:spPr/>
      <dgm:t>
        <a:bodyPr/>
        <a:lstStyle/>
        <a:p>
          <a:endParaRPr lang="zh-CN" altLang="en-US"/>
        </a:p>
      </dgm:t>
    </dgm:pt>
    <dgm:pt modelId="{C626B3E5-5EC9-44FB-AE7E-EC7E6764676D}">
      <dgm:prSet phldrT="[文本]"/>
      <dgm:spPr/>
      <dgm:t>
        <a:bodyPr/>
        <a:lstStyle/>
        <a:p>
          <a:r>
            <a:rPr lang="zh-CN" altLang="en-US" dirty="0" smtClean="0"/>
            <a:t>操作实操流程写论文</a:t>
          </a:r>
          <a:endParaRPr lang="zh-CN" altLang="en-US" dirty="0"/>
        </a:p>
      </dgm:t>
    </dgm:pt>
    <dgm:pt modelId="{6A2AE00A-68E0-44B5-BE54-96E67C7E9343}" type="parTrans" cxnId="{F4D736FE-09EF-46D0-B154-E19F6669A94B}">
      <dgm:prSet/>
      <dgm:spPr/>
      <dgm:t>
        <a:bodyPr/>
        <a:lstStyle/>
        <a:p>
          <a:endParaRPr lang="zh-CN" altLang="en-US"/>
        </a:p>
      </dgm:t>
    </dgm:pt>
    <dgm:pt modelId="{B1DD6630-8379-43AC-9CAA-14003D40832F}" type="sibTrans" cxnId="{F4D736FE-09EF-46D0-B154-E19F6669A94B}">
      <dgm:prSet/>
      <dgm:spPr/>
      <dgm:t>
        <a:bodyPr/>
        <a:lstStyle/>
        <a:p>
          <a:endParaRPr lang="zh-CN" altLang="en-US"/>
        </a:p>
      </dgm:t>
    </dgm:pt>
    <dgm:pt modelId="{B9B476BE-5919-4213-89D4-00AA64436FB2}" type="pres">
      <dgm:prSet presAssocID="{06EA935C-019B-41AE-97FD-3CFCDE27F1FA}" presName="Name0" presStyleCnt="0">
        <dgm:presLayoutVars>
          <dgm:dir/>
          <dgm:animLvl val="lvl"/>
          <dgm:resizeHandles val="exact"/>
        </dgm:presLayoutVars>
      </dgm:prSet>
      <dgm:spPr/>
    </dgm:pt>
    <dgm:pt modelId="{B5232010-7FBE-40DC-A84B-DEDA81551FAE}" type="pres">
      <dgm:prSet presAssocID="{ECCA53E0-56F6-4E61-A800-9D31B4C69455}" presName="composite" presStyleCnt="0"/>
      <dgm:spPr/>
    </dgm:pt>
    <dgm:pt modelId="{18DBBAAB-1F44-4FDD-A4A5-1F1C421821A5}" type="pres">
      <dgm:prSet presAssocID="{ECCA53E0-56F6-4E61-A800-9D31B4C69455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EE4C73-1C10-4C07-B038-AEF103997806}" type="pres">
      <dgm:prSet presAssocID="{ECCA53E0-56F6-4E61-A800-9D31B4C69455}" presName="desTx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9AEDCA-6B3D-41A0-94A1-E6BD62937407}" type="pres">
      <dgm:prSet presAssocID="{CD0C983D-A924-42DE-A59E-90636825161F}" presName="space" presStyleCnt="0"/>
      <dgm:spPr/>
    </dgm:pt>
    <dgm:pt modelId="{72DC302D-43D6-40D5-99D6-26CBBA246622}" type="pres">
      <dgm:prSet presAssocID="{CEC5F0A5-8CF0-4F47-9805-E360719E080C}" presName="composite" presStyleCnt="0"/>
      <dgm:spPr/>
    </dgm:pt>
    <dgm:pt modelId="{604C9E4D-B881-49BA-A572-16F42A0C008B}" type="pres">
      <dgm:prSet presAssocID="{CEC5F0A5-8CF0-4F47-9805-E360719E080C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D654C9-89A1-4A74-9BDD-0D19E6E9375D}" type="pres">
      <dgm:prSet presAssocID="{CEC5F0A5-8CF0-4F47-9805-E360719E080C}" presName="desTx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46A5C-A12D-4CD6-81C7-4CEBA3D8E623}" type="pres">
      <dgm:prSet presAssocID="{308C4524-7913-4986-9A31-0C8F83D64665}" presName="space" presStyleCnt="0"/>
      <dgm:spPr/>
    </dgm:pt>
    <dgm:pt modelId="{12DF81DC-A5F8-4896-9BDE-1CB3FA444CB7}" type="pres">
      <dgm:prSet presAssocID="{F417173A-C020-4F6F-9886-ABDD5F7BF511}" presName="composite" presStyleCnt="0"/>
      <dgm:spPr/>
    </dgm:pt>
    <dgm:pt modelId="{D1928393-07A4-4C88-A8FA-CE38096D326B}" type="pres">
      <dgm:prSet presAssocID="{F417173A-C020-4F6F-9886-ABDD5F7BF511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4D0C0A-F679-4DD9-B213-5BD5E6D5798D}" type="pres">
      <dgm:prSet presAssocID="{F417173A-C020-4F6F-9886-ABDD5F7BF511}" presName="desTx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D565A-DEF6-438D-8671-849963AEFCFD}" type="pres">
      <dgm:prSet presAssocID="{0529983C-F3E5-43A9-87A6-51D524E37893}" presName="space" presStyleCnt="0"/>
      <dgm:spPr/>
    </dgm:pt>
    <dgm:pt modelId="{8E64857C-7F44-41E1-A393-F295F736A175}" type="pres">
      <dgm:prSet presAssocID="{BE3FAFDC-E52B-4B68-8C62-E6DAC74E7557}" presName="composite" presStyleCnt="0"/>
      <dgm:spPr/>
    </dgm:pt>
    <dgm:pt modelId="{00C74C2A-09BB-47F7-9626-383C8DC29B63}" type="pres">
      <dgm:prSet presAssocID="{BE3FAFDC-E52B-4B68-8C62-E6DAC74E7557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2E148A-9F94-4602-AF16-EDB96A081B90}" type="pres">
      <dgm:prSet presAssocID="{BE3FAFDC-E52B-4B68-8C62-E6DAC74E7557}" presName="desTx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7901E7-1871-4734-9A7E-4F95D059D1A2}" type="pres">
      <dgm:prSet presAssocID="{BB44DF13-19C9-4D9B-B6A8-8B7FF83B9405}" presName="space" presStyleCnt="0"/>
      <dgm:spPr/>
    </dgm:pt>
    <dgm:pt modelId="{AD0365D7-8404-4706-867A-19AE310230F3}" type="pres">
      <dgm:prSet presAssocID="{0627958A-C116-45DE-912C-378F347C3E4A}" presName="composite" presStyleCnt="0"/>
      <dgm:spPr/>
    </dgm:pt>
    <dgm:pt modelId="{340D2479-103A-4370-9750-23F21B056CE5}" type="pres">
      <dgm:prSet presAssocID="{0627958A-C116-45DE-912C-378F347C3E4A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71AC15-1A05-4898-B4C6-7B7725F7197B}" type="pres">
      <dgm:prSet presAssocID="{0627958A-C116-45DE-912C-378F347C3E4A}" presName="desTx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35CAD0-73E0-4E5A-BD71-878B0D89FE2F}" type="pres">
      <dgm:prSet presAssocID="{4DF4E14D-2339-4804-89CC-AF83AC98980B}" presName="space" presStyleCnt="0"/>
      <dgm:spPr/>
    </dgm:pt>
    <dgm:pt modelId="{C9D5E63B-85E4-4544-91D3-4BAA0718A8F0}" type="pres">
      <dgm:prSet presAssocID="{EDC53A2A-0C43-48BE-B5ED-908B12D7A576}" presName="composite" presStyleCnt="0"/>
      <dgm:spPr/>
    </dgm:pt>
    <dgm:pt modelId="{CDDF11EA-423D-465E-8456-9F82BDF76E22}" type="pres">
      <dgm:prSet presAssocID="{EDC53A2A-0C43-48BE-B5ED-908B12D7A576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9ED1832-6EFA-4603-815E-D1B55E08654C}" type="pres">
      <dgm:prSet presAssocID="{EDC53A2A-0C43-48BE-B5ED-908B12D7A576}" presName="desTx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7DDC1F7-A0A4-49FB-973F-3293D926916C}" srcId="{CEC5F0A5-8CF0-4F47-9805-E360719E080C}" destId="{5268D0E5-D237-49A8-9AF4-9AC5AEC699D6}" srcOrd="1" destOrd="0" parTransId="{637394CC-9CA6-4967-85C3-88274EB30B4D}" sibTransId="{2FAFFF1D-FDE4-4231-B006-C525A18A88E8}"/>
    <dgm:cxn modelId="{53A52871-8ACD-41EF-B24E-6A929B9DCC34}" srcId="{0627958A-C116-45DE-912C-378F347C3E4A}" destId="{36538913-17EE-4761-AF9B-06230155E7F3}" srcOrd="3" destOrd="0" parTransId="{8227BFEF-1161-4CEE-B18C-6DCBC290F8D7}" sibTransId="{CFA3CDA0-BF1A-46BF-9B7A-6B0604932666}"/>
    <dgm:cxn modelId="{4F188A57-326E-4550-A438-96AC0934DF3F}" type="presOf" srcId="{B62629CD-5AB8-4EAE-AEB6-D3C30BF9AC36}" destId="{D94D0C0A-F679-4DD9-B213-5BD5E6D5798D}" srcOrd="0" destOrd="2" presId="urn:microsoft.com/office/officeart/2005/8/layout/hList1"/>
    <dgm:cxn modelId="{E511D6BB-1A7B-43AD-97E6-17417A218384}" type="presOf" srcId="{36538913-17EE-4761-AF9B-06230155E7F3}" destId="{2A71AC15-1A05-4898-B4C6-7B7725F7197B}" srcOrd="0" destOrd="3" presId="urn:microsoft.com/office/officeart/2005/8/layout/hList1"/>
    <dgm:cxn modelId="{8306DB2E-C1C7-4A1D-9DAC-6043B812BD2A}" srcId="{06EA935C-019B-41AE-97FD-3CFCDE27F1FA}" destId="{CEC5F0A5-8CF0-4F47-9805-E360719E080C}" srcOrd="1" destOrd="0" parTransId="{0BE59F6F-F625-455C-BB80-937466483BBE}" sibTransId="{308C4524-7913-4986-9A31-0C8F83D64665}"/>
    <dgm:cxn modelId="{3AB26299-ACA8-4C0E-AC35-8F94CDD7ED2A}" type="presOf" srcId="{E7775A71-4B8A-4353-A598-77330F94462D}" destId="{78EE4C73-1C10-4C07-B038-AEF103997806}" srcOrd="0" destOrd="0" presId="urn:microsoft.com/office/officeart/2005/8/layout/hList1"/>
    <dgm:cxn modelId="{27D1A634-21BB-4088-98ED-730FB9529257}" srcId="{BE3FAFDC-E52B-4B68-8C62-E6DAC74E7557}" destId="{9A06BB95-CE73-4422-8C6F-DABE9450C5EB}" srcOrd="0" destOrd="0" parTransId="{DC4C1C01-16DB-497B-B1F0-45AACAFE7ADB}" sibTransId="{A103A7B3-B044-49F3-B692-98CF4B7B7979}"/>
    <dgm:cxn modelId="{BBEC19C8-7E61-407D-9EDC-E8A171B1FADE}" srcId="{EDC53A2A-0C43-48BE-B5ED-908B12D7A576}" destId="{8F97C0B8-646F-47DB-9519-788D0F163A89}" srcOrd="0" destOrd="0" parTransId="{625806A2-431C-45AB-9964-60D38F38072C}" sibTransId="{D8BCF907-8ECC-4F9C-8D1B-67E1A72ADA60}"/>
    <dgm:cxn modelId="{A749E807-007A-4ED7-94B8-2D8503889D16}" srcId="{0627958A-C116-45DE-912C-378F347C3E4A}" destId="{1D103BE7-6481-45C4-934A-FED84C3A8861}" srcOrd="2" destOrd="0" parTransId="{341CE85F-3974-4770-A06A-551E5C3534AF}" sibTransId="{9E87FB94-1B9A-47F1-81F7-34C3FFAD1C57}"/>
    <dgm:cxn modelId="{4D1937CA-E35A-4B15-9D6C-CB142494D023}" srcId="{ECCA53E0-56F6-4E61-A800-9D31B4C69455}" destId="{EE6F1003-A82E-434C-A6FF-E2D9589585C8}" srcOrd="2" destOrd="0" parTransId="{4D64125B-AE37-4345-841C-CF4E05523087}" sibTransId="{23259676-8E6A-45D9-A48E-C8E5CE014A20}"/>
    <dgm:cxn modelId="{66B4D08A-AFEB-45E6-8630-B1794B63D051}" srcId="{06EA935C-019B-41AE-97FD-3CFCDE27F1FA}" destId="{F417173A-C020-4F6F-9886-ABDD5F7BF511}" srcOrd="2" destOrd="0" parTransId="{74DCC8CE-2706-4884-8746-5E76C2C6180A}" sibTransId="{0529983C-F3E5-43A9-87A6-51D524E37893}"/>
    <dgm:cxn modelId="{1DE70C9C-6CB0-4EA5-BBFE-39D51011E0E0}" srcId="{06EA935C-019B-41AE-97FD-3CFCDE27F1FA}" destId="{0627958A-C116-45DE-912C-378F347C3E4A}" srcOrd="4" destOrd="0" parTransId="{1546C1D0-6637-4783-894B-ED4D61A83900}" sibTransId="{4DF4E14D-2339-4804-89CC-AF83AC98980B}"/>
    <dgm:cxn modelId="{E08DB188-A1A4-40AB-9EE3-62C4DE8E92F4}" srcId="{0627958A-C116-45DE-912C-378F347C3E4A}" destId="{745C461A-5764-4F52-A96B-46886BE46E94}" srcOrd="1" destOrd="0" parTransId="{C7B1A39B-787E-45EF-A683-CB66D3A84DEA}" sibTransId="{ECD8E1A6-7985-4AB9-83A8-9E339421A53A}"/>
    <dgm:cxn modelId="{F4D736FE-09EF-46D0-B154-E19F6669A94B}" srcId="{EDC53A2A-0C43-48BE-B5ED-908B12D7A576}" destId="{C626B3E5-5EC9-44FB-AE7E-EC7E6764676D}" srcOrd="1" destOrd="0" parTransId="{6A2AE00A-68E0-44B5-BE54-96E67C7E9343}" sibTransId="{B1DD6630-8379-43AC-9CAA-14003D40832F}"/>
    <dgm:cxn modelId="{8FC80A35-5F34-457A-9A6E-E23B58467FAD}" type="presOf" srcId="{CEC5F0A5-8CF0-4F47-9805-E360719E080C}" destId="{604C9E4D-B881-49BA-A572-16F42A0C008B}" srcOrd="0" destOrd="0" presId="urn:microsoft.com/office/officeart/2005/8/layout/hList1"/>
    <dgm:cxn modelId="{29A4C38F-BBB7-4CAF-BFBD-C278FFD6D7E5}" type="presOf" srcId="{0627958A-C116-45DE-912C-378F347C3E4A}" destId="{340D2479-103A-4370-9750-23F21B056CE5}" srcOrd="0" destOrd="0" presId="urn:microsoft.com/office/officeart/2005/8/layout/hList1"/>
    <dgm:cxn modelId="{A8C11B01-AA30-4FBA-A001-5ABFEA31DB1D}" srcId="{06EA935C-019B-41AE-97FD-3CFCDE27F1FA}" destId="{BE3FAFDC-E52B-4B68-8C62-E6DAC74E7557}" srcOrd="3" destOrd="0" parTransId="{148DAA5D-6884-4112-9B98-1E985FC04C27}" sibTransId="{BB44DF13-19C9-4D9B-B6A8-8B7FF83B9405}"/>
    <dgm:cxn modelId="{2F8D4038-0AA1-4404-A7CF-54C9524212C2}" type="presOf" srcId="{1D103BE7-6481-45C4-934A-FED84C3A8861}" destId="{2A71AC15-1A05-4898-B4C6-7B7725F7197B}" srcOrd="0" destOrd="2" presId="urn:microsoft.com/office/officeart/2005/8/layout/hList1"/>
    <dgm:cxn modelId="{DB67444A-CC2C-499E-954C-B8F8DAE5288F}" srcId="{F417173A-C020-4F6F-9886-ABDD5F7BF511}" destId="{B62629CD-5AB8-4EAE-AEB6-D3C30BF9AC36}" srcOrd="2" destOrd="0" parTransId="{A79AAE02-C8BB-4604-9317-14D6CCEA5A91}" sibTransId="{D4316F98-C17A-497E-9E61-77EB16B74EAF}"/>
    <dgm:cxn modelId="{08A2500B-9B70-41B2-A310-392E2E8CF801}" srcId="{F417173A-C020-4F6F-9886-ABDD5F7BF511}" destId="{1B530E06-6C1B-4CAF-9ED0-E63090D1FDA5}" srcOrd="0" destOrd="0" parTransId="{45A34E0C-39B6-42A9-8CAB-88295CBD5E6F}" sibTransId="{66DEC9CB-F0D6-4814-9312-3B6D2AEBCD09}"/>
    <dgm:cxn modelId="{7E0CF766-445C-4EAC-A7C2-5D83E4B71612}" type="presOf" srcId="{EE6F1003-A82E-434C-A6FF-E2D9589585C8}" destId="{78EE4C73-1C10-4C07-B038-AEF103997806}" srcOrd="0" destOrd="2" presId="urn:microsoft.com/office/officeart/2005/8/layout/hList1"/>
    <dgm:cxn modelId="{410D3475-16C6-42DF-936F-9889113E60EB}" type="presOf" srcId="{B699AD53-A9CE-435A-89C9-83524E5AC595}" destId="{39D654C9-89A1-4A74-9BDD-0D19E6E9375D}" srcOrd="0" destOrd="0" presId="urn:microsoft.com/office/officeart/2005/8/layout/hList1"/>
    <dgm:cxn modelId="{DE7E735F-0F0C-48BB-9D6D-F502A25F347E}" srcId="{CEC5F0A5-8CF0-4F47-9805-E360719E080C}" destId="{B699AD53-A9CE-435A-89C9-83524E5AC595}" srcOrd="0" destOrd="0" parTransId="{62C01B4E-B3D1-404D-9B59-321F6804B964}" sibTransId="{81B6E016-57F3-43FB-84B2-F9B9BD8A5BC1}"/>
    <dgm:cxn modelId="{685603C3-A0C3-4D1D-9C54-08A226C6C1B6}" type="presOf" srcId="{EDC53A2A-0C43-48BE-B5ED-908B12D7A576}" destId="{CDDF11EA-423D-465E-8456-9F82BDF76E22}" srcOrd="0" destOrd="0" presId="urn:microsoft.com/office/officeart/2005/8/layout/hList1"/>
    <dgm:cxn modelId="{ECFB96B4-6F57-4A7E-8D87-8B1DD26A3A8B}" type="presOf" srcId="{F0C5761A-5589-4B68-900A-2C555AED4670}" destId="{DF2E148A-9F94-4602-AF16-EDB96A081B90}" srcOrd="0" destOrd="1" presId="urn:microsoft.com/office/officeart/2005/8/layout/hList1"/>
    <dgm:cxn modelId="{399338BC-829E-4552-BD28-2B538E712AFB}" type="presOf" srcId="{C626B3E5-5EC9-44FB-AE7E-EC7E6764676D}" destId="{19ED1832-6EFA-4603-815E-D1B55E08654C}" srcOrd="0" destOrd="1" presId="urn:microsoft.com/office/officeart/2005/8/layout/hList1"/>
    <dgm:cxn modelId="{A69F8E26-5960-4913-BFE4-CD664F659626}" type="presOf" srcId="{BE3FAFDC-E52B-4B68-8C62-E6DAC74E7557}" destId="{00C74C2A-09BB-47F7-9626-383C8DC29B63}" srcOrd="0" destOrd="0" presId="urn:microsoft.com/office/officeart/2005/8/layout/hList1"/>
    <dgm:cxn modelId="{614B4A1B-82A3-43B5-AB54-6B608F96BBDE}" type="presOf" srcId="{06EA935C-019B-41AE-97FD-3CFCDE27F1FA}" destId="{B9B476BE-5919-4213-89D4-00AA64436FB2}" srcOrd="0" destOrd="0" presId="urn:microsoft.com/office/officeart/2005/8/layout/hList1"/>
    <dgm:cxn modelId="{EB5BA2EB-2C0A-4F2A-B829-45089FEE54D7}" type="presOf" srcId="{5268D0E5-D237-49A8-9AF4-9AC5AEC699D6}" destId="{39D654C9-89A1-4A74-9BDD-0D19E6E9375D}" srcOrd="0" destOrd="1" presId="urn:microsoft.com/office/officeart/2005/8/layout/hList1"/>
    <dgm:cxn modelId="{650125E2-7265-4E67-A6BF-D9B4C12E8092}" srcId="{CEC5F0A5-8CF0-4F47-9805-E360719E080C}" destId="{ADD87109-9359-4DC8-98C4-1B15989D0C11}" srcOrd="2" destOrd="0" parTransId="{8F58F3BE-00D5-44AE-9875-6D2696275803}" sibTransId="{841E6719-2441-4777-B0AC-F6B99C50D5F5}"/>
    <dgm:cxn modelId="{CDF9226E-2E87-4A60-A5E8-FE2142E23E58}" srcId="{ECCA53E0-56F6-4E61-A800-9D31B4C69455}" destId="{4F769417-BFEE-4D8A-9305-A6580166875C}" srcOrd="1" destOrd="0" parTransId="{E30D41E7-2CB6-4615-A4C6-032A83E21CF4}" sibTransId="{50F3DACF-40C4-4D9F-817A-FD8101C7CF67}"/>
    <dgm:cxn modelId="{B9785CEC-2A84-4F94-8BE6-70D76E778023}" srcId="{06EA935C-019B-41AE-97FD-3CFCDE27F1FA}" destId="{EDC53A2A-0C43-48BE-B5ED-908B12D7A576}" srcOrd="5" destOrd="0" parTransId="{18C53708-2A21-4B96-BE10-4EE157B4D569}" sibTransId="{92C947DA-4195-4C22-BB8A-4997E6BD817D}"/>
    <dgm:cxn modelId="{4DBC7AC0-390F-4FEF-B4A5-2983FF49B86D}" type="presOf" srcId="{9A06BB95-CE73-4422-8C6F-DABE9450C5EB}" destId="{DF2E148A-9F94-4602-AF16-EDB96A081B90}" srcOrd="0" destOrd="0" presId="urn:microsoft.com/office/officeart/2005/8/layout/hList1"/>
    <dgm:cxn modelId="{D611D3B0-6528-4250-9A27-AD190EF08D9A}" type="presOf" srcId="{4F769417-BFEE-4D8A-9305-A6580166875C}" destId="{78EE4C73-1C10-4C07-B038-AEF103997806}" srcOrd="0" destOrd="1" presId="urn:microsoft.com/office/officeart/2005/8/layout/hList1"/>
    <dgm:cxn modelId="{C79CE0E9-A256-4359-9CC3-225DF5219565}" type="presOf" srcId="{28778EA9-38A8-48AF-A249-EA6754DAB221}" destId="{2A71AC15-1A05-4898-B4C6-7B7725F7197B}" srcOrd="0" destOrd="0" presId="urn:microsoft.com/office/officeart/2005/8/layout/hList1"/>
    <dgm:cxn modelId="{556071C3-27FC-4A17-9CBE-6C632DE5CBAE}" srcId="{0627958A-C116-45DE-912C-378F347C3E4A}" destId="{28778EA9-38A8-48AF-A249-EA6754DAB221}" srcOrd="0" destOrd="0" parTransId="{C837C0B6-0440-4D82-935B-31DE6CBC9C6D}" sibTransId="{20EEA0DF-5518-46C1-921F-D6BF4E4F8EE3}"/>
    <dgm:cxn modelId="{F227B1C6-A0AD-42EC-8D26-DE3B3E0B887C}" srcId="{BE3FAFDC-E52B-4B68-8C62-E6DAC74E7557}" destId="{F0C5761A-5589-4B68-900A-2C555AED4670}" srcOrd="1" destOrd="0" parTransId="{E8358F61-6888-4A16-AEBB-119ABE093FCC}" sibTransId="{167FE7EE-3E90-4683-A770-1ED67462531E}"/>
    <dgm:cxn modelId="{F3226C66-6F65-4872-8B71-21230C4F1BA0}" srcId="{ECCA53E0-56F6-4E61-A800-9D31B4C69455}" destId="{E7775A71-4B8A-4353-A598-77330F94462D}" srcOrd="0" destOrd="0" parTransId="{FC170FEF-6481-4413-A595-BE3AEC14CF40}" sibTransId="{4ABA84B0-15C0-4360-BBC5-CFBFB0714638}"/>
    <dgm:cxn modelId="{FD1EA380-B2C0-4CC7-BCFF-FF293EC428CF}" type="presOf" srcId="{745C461A-5764-4F52-A96B-46886BE46E94}" destId="{2A71AC15-1A05-4898-B4C6-7B7725F7197B}" srcOrd="0" destOrd="1" presId="urn:microsoft.com/office/officeart/2005/8/layout/hList1"/>
    <dgm:cxn modelId="{85EDCC62-FED8-4F34-A0CF-BA1B8830F4E2}" type="presOf" srcId="{8F97C0B8-646F-47DB-9519-788D0F163A89}" destId="{19ED1832-6EFA-4603-815E-D1B55E08654C}" srcOrd="0" destOrd="0" presId="urn:microsoft.com/office/officeart/2005/8/layout/hList1"/>
    <dgm:cxn modelId="{AC7BC8C7-F836-44EC-9A9A-11FE84E51FC4}" type="presOf" srcId="{F417173A-C020-4F6F-9886-ABDD5F7BF511}" destId="{D1928393-07A4-4C88-A8FA-CE38096D326B}" srcOrd="0" destOrd="0" presId="urn:microsoft.com/office/officeart/2005/8/layout/hList1"/>
    <dgm:cxn modelId="{77BAAAC4-7DA9-47C3-A796-5A80F78648CB}" srcId="{F417173A-C020-4F6F-9886-ABDD5F7BF511}" destId="{45ECC139-7CC1-4683-919E-3F0FCF825B19}" srcOrd="1" destOrd="0" parTransId="{90E2C046-B219-4BF3-8C80-64B32B924A53}" sibTransId="{772E7AF1-E4E9-4878-8060-BECE231F7ECD}"/>
    <dgm:cxn modelId="{C9155760-AFDA-4BFA-8895-BE6D7B4BA646}" type="presOf" srcId="{45ECC139-7CC1-4683-919E-3F0FCF825B19}" destId="{D94D0C0A-F679-4DD9-B213-5BD5E6D5798D}" srcOrd="0" destOrd="1" presId="urn:microsoft.com/office/officeart/2005/8/layout/hList1"/>
    <dgm:cxn modelId="{684BFED8-B869-4040-AE27-243AD363CC96}" type="presOf" srcId="{ADD87109-9359-4DC8-98C4-1B15989D0C11}" destId="{39D654C9-89A1-4A74-9BDD-0D19E6E9375D}" srcOrd="0" destOrd="2" presId="urn:microsoft.com/office/officeart/2005/8/layout/hList1"/>
    <dgm:cxn modelId="{7A705427-B672-41B4-865A-775FA609425C}" srcId="{06EA935C-019B-41AE-97FD-3CFCDE27F1FA}" destId="{ECCA53E0-56F6-4E61-A800-9D31B4C69455}" srcOrd="0" destOrd="0" parTransId="{16C80B64-76C5-4712-BF7D-0DB24356244F}" sibTransId="{CD0C983D-A924-42DE-A59E-90636825161F}"/>
    <dgm:cxn modelId="{9FC3BEEF-4FA0-4337-B787-1AFDB09CE7BF}" type="presOf" srcId="{ECCA53E0-56F6-4E61-A800-9D31B4C69455}" destId="{18DBBAAB-1F44-4FDD-A4A5-1F1C421821A5}" srcOrd="0" destOrd="0" presId="urn:microsoft.com/office/officeart/2005/8/layout/hList1"/>
    <dgm:cxn modelId="{62088327-8878-45E9-9FA2-B0C86F4AF144}" type="presOf" srcId="{1B530E06-6C1B-4CAF-9ED0-E63090D1FDA5}" destId="{D94D0C0A-F679-4DD9-B213-5BD5E6D5798D}" srcOrd="0" destOrd="0" presId="urn:microsoft.com/office/officeart/2005/8/layout/hList1"/>
    <dgm:cxn modelId="{5ABA380C-FAFB-4B66-9152-145F8D24B91E}" type="presParOf" srcId="{B9B476BE-5919-4213-89D4-00AA64436FB2}" destId="{B5232010-7FBE-40DC-A84B-DEDA81551FAE}" srcOrd="0" destOrd="0" presId="urn:microsoft.com/office/officeart/2005/8/layout/hList1"/>
    <dgm:cxn modelId="{171234D7-D7FA-4921-B2EE-3D980449CBE9}" type="presParOf" srcId="{B5232010-7FBE-40DC-A84B-DEDA81551FAE}" destId="{18DBBAAB-1F44-4FDD-A4A5-1F1C421821A5}" srcOrd="0" destOrd="0" presId="urn:microsoft.com/office/officeart/2005/8/layout/hList1"/>
    <dgm:cxn modelId="{0B94A32F-FAA9-45CB-9164-048090AC823A}" type="presParOf" srcId="{B5232010-7FBE-40DC-A84B-DEDA81551FAE}" destId="{78EE4C73-1C10-4C07-B038-AEF103997806}" srcOrd="1" destOrd="0" presId="urn:microsoft.com/office/officeart/2005/8/layout/hList1"/>
    <dgm:cxn modelId="{42B16AB9-7E38-4AE3-AA81-D4B439C0E96F}" type="presParOf" srcId="{B9B476BE-5919-4213-89D4-00AA64436FB2}" destId="{559AEDCA-6B3D-41A0-94A1-E6BD62937407}" srcOrd="1" destOrd="0" presId="urn:microsoft.com/office/officeart/2005/8/layout/hList1"/>
    <dgm:cxn modelId="{AB426F10-8B25-4E4B-BF31-952C89711B69}" type="presParOf" srcId="{B9B476BE-5919-4213-89D4-00AA64436FB2}" destId="{72DC302D-43D6-40D5-99D6-26CBBA246622}" srcOrd="2" destOrd="0" presId="urn:microsoft.com/office/officeart/2005/8/layout/hList1"/>
    <dgm:cxn modelId="{7C73622F-98D6-48B8-BB5A-E012A8A7555A}" type="presParOf" srcId="{72DC302D-43D6-40D5-99D6-26CBBA246622}" destId="{604C9E4D-B881-49BA-A572-16F42A0C008B}" srcOrd="0" destOrd="0" presId="urn:microsoft.com/office/officeart/2005/8/layout/hList1"/>
    <dgm:cxn modelId="{EF5438B0-9F5B-44DE-BAEC-8EDD005CF0AF}" type="presParOf" srcId="{72DC302D-43D6-40D5-99D6-26CBBA246622}" destId="{39D654C9-89A1-4A74-9BDD-0D19E6E9375D}" srcOrd="1" destOrd="0" presId="urn:microsoft.com/office/officeart/2005/8/layout/hList1"/>
    <dgm:cxn modelId="{3DC0B2ED-CAFB-42BA-B2A5-0C44987667D0}" type="presParOf" srcId="{B9B476BE-5919-4213-89D4-00AA64436FB2}" destId="{1CC46A5C-A12D-4CD6-81C7-4CEBA3D8E623}" srcOrd="3" destOrd="0" presId="urn:microsoft.com/office/officeart/2005/8/layout/hList1"/>
    <dgm:cxn modelId="{64196BE5-CF08-40B7-9E43-6443EA9DB5F5}" type="presParOf" srcId="{B9B476BE-5919-4213-89D4-00AA64436FB2}" destId="{12DF81DC-A5F8-4896-9BDE-1CB3FA444CB7}" srcOrd="4" destOrd="0" presId="urn:microsoft.com/office/officeart/2005/8/layout/hList1"/>
    <dgm:cxn modelId="{5A70B76D-0710-42C0-A1F4-094D92918DE8}" type="presParOf" srcId="{12DF81DC-A5F8-4896-9BDE-1CB3FA444CB7}" destId="{D1928393-07A4-4C88-A8FA-CE38096D326B}" srcOrd="0" destOrd="0" presId="urn:microsoft.com/office/officeart/2005/8/layout/hList1"/>
    <dgm:cxn modelId="{D38789AD-4BF5-4A6E-B531-55950262BF5A}" type="presParOf" srcId="{12DF81DC-A5F8-4896-9BDE-1CB3FA444CB7}" destId="{D94D0C0A-F679-4DD9-B213-5BD5E6D5798D}" srcOrd="1" destOrd="0" presId="urn:microsoft.com/office/officeart/2005/8/layout/hList1"/>
    <dgm:cxn modelId="{16FED4C8-7D39-4BB3-8E2A-06B35921DA5B}" type="presParOf" srcId="{B9B476BE-5919-4213-89D4-00AA64436FB2}" destId="{C93D565A-DEF6-438D-8671-849963AEFCFD}" srcOrd="5" destOrd="0" presId="urn:microsoft.com/office/officeart/2005/8/layout/hList1"/>
    <dgm:cxn modelId="{2ACAA964-3429-4CCC-97BE-3C23EDF26F80}" type="presParOf" srcId="{B9B476BE-5919-4213-89D4-00AA64436FB2}" destId="{8E64857C-7F44-41E1-A393-F295F736A175}" srcOrd="6" destOrd="0" presId="urn:microsoft.com/office/officeart/2005/8/layout/hList1"/>
    <dgm:cxn modelId="{E7E8B624-E147-4B85-8827-57A57BD129C5}" type="presParOf" srcId="{8E64857C-7F44-41E1-A393-F295F736A175}" destId="{00C74C2A-09BB-47F7-9626-383C8DC29B63}" srcOrd="0" destOrd="0" presId="urn:microsoft.com/office/officeart/2005/8/layout/hList1"/>
    <dgm:cxn modelId="{B0604787-A30D-4BC3-9141-232CA81788CF}" type="presParOf" srcId="{8E64857C-7F44-41E1-A393-F295F736A175}" destId="{DF2E148A-9F94-4602-AF16-EDB96A081B90}" srcOrd="1" destOrd="0" presId="urn:microsoft.com/office/officeart/2005/8/layout/hList1"/>
    <dgm:cxn modelId="{8056E3E7-7DF6-412F-922A-AE07CBF474FE}" type="presParOf" srcId="{B9B476BE-5919-4213-89D4-00AA64436FB2}" destId="{E47901E7-1871-4734-9A7E-4F95D059D1A2}" srcOrd="7" destOrd="0" presId="urn:microsoft.com/office/officeart/2005/8/layout/hList1"/>
    <dgm:cxn modelId="{75484DAB-7873-4111-84CA-3765231682FF}" type="presParOf" srcId="{B9B476BE-5919-4213-89D4-00AA64436FB2}" destId="{AD0365D7-8404-4706-867A-19AE310230F3}" srcOrd="8" destOrd="0" presId="urn:microsoft.com/office/officeart/2005/8/layout/hList1"/>
    <dgm:cxn modelId="{EFAA0A2C-CA5C-41C1-BF68-47C7D55F55B4}" type="presParOf" srcId="{AD0365D7-8404-4706-867A-19AE310230F3}" destId="{340D2479-103A-4370-9750-23F21B056CE5}" srcOrd="0" destOrd="0" presId="urn:microsoft.com/office/officeart/2005/8/layout/hList1"/>
    <dgm:cxn modelId="{C662B5BA-F364-4190-B282-2E732185C6B4}" type="presParOf" srcId="{AD0365D7-8404-4706-867A-19AE310230F3}" destId="{2A71AC15-1A05-4898-B4C6-7B7725F7197B}" srcOrd="1" destOrd="0" presId="urn:microsoft.com/office/officeart/2005/8/layout/hList1"/>
    <dgm:cxn modelId="{AD51C77D-6E07-4A77-8CA0-4875B33A8232}" type="presParOf" srcId="{B9B476BE-5919-4213-89D4-00AA64436FB2}" destId="{1135CAD0-73E0-4E5A-BD71-878B0D89FE2F}" srcOrd="9" destOrd="0" presId="urn:microsoft.com/office/officeart/2005/8/layout/hList1"/>
    <dgm:cxn modelId="{4BEA42EC-4399-4675-AC6C-48C2769D9C2A}" type="presParOf" srcId="{B9B476BE-5919-4213-89D4-00AA64436FB2}" destId="{C9D5E63B-85E4-4544-91D3-4BAA0718A8F0}" srcOrd="10" destOrd="0" presId="urn:microsoft.com/office/officeart/2005/8/layout/hList1"/>
    <dgm:cxn modelId="{C66ED9E5-A593-424F-9DB9-38C5FB094630}" type="presParOf" srcId="{C9D5E63B-85E4-4544-91D3-4BAA0718A8F0}" destId="{CDDF11EA-423D-465E-8456-9F82BDF76E22}" srcOrd="0" destOrd="0" presId="urn:microsoft.com/office/officeart/2005/8/layout/hList1"/>
    <dgm:cxn modelId="{AEE2B6A7-4285-48C1-AE4C-5BBC3462B31D}" type="presParOf" srcId="{C9D5E63B-85E4-4544-91D3-4BAA0718A8F0}" destId="{19ED1832-6EFA-4603-815E-D1B55E08654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38169-3A67-4348-B1C0-3618BC50489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8397B60-2F54-433C-87B8-FD3DA2CED4A7}">
      <dgm:prSet phldrT="[文本]"/>
      <dgm:spPr>
        <a:solidFill>
          <a:srgbClr val="2EA7BD"/>
        </a:solidFill>
      </dgm:spPr>
      <dgm:t>
        <a:bodyPr/>
        <a:lstStyle/>
        <a:p>
          <a:r>
            <a:rPr lang="zh-CN" altLang="en-US" dirty="0" smtClean="0"/>
            <a:t>研究模型</a:t>
          </a:r>
          <a:endParaRPr lang="zh-CN" altLang="en-US" dirty="0"/>
        </a:p>
      </dgm:t>
    </dgm:pt>
    <dgm:pt modelId="{5CF53AB2-ED75-4714-A9CC-C449912BFD23}" type="par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32A5CD78-3D33-494B-8BEA-E378C34DEF05}" type="sib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0306E353-AB4B-42D6-AAC8-E36D7D4531C4}">
      <dgm:prSet phldrT="[文本]"/>
      <dgm:spPr>
        <a:solidFill>
          <a:srgbClr val="2280C3"/>
        </a:solidFill>
      </dgm:spPr>
      <dgm:t>
        <a:bodyPr/>
        <a:lstStyle/>
        <a:p>
          <a:r>
            <a:rPr lang="zh-CN" altLang="en-US" dirty="0" smtClean="0"/>
            <a:t>代码建模</a:t>
          </a:r>
          <a:endParaRPr lang="zh-CN" altLang="en-US" dirty="0"/>
        </a:p>
      </dgm:t>
    </dgm:pt>
    <dgm:pt modelId="{0D064D96-D9EB-4DDB-9EDB-9F2EF50003DD}" type="par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89D76BF5-A8B4-448E-B8A9-BFC56BDBB62B}" type="sib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10F96812-68C4-4793-A596-624D88A9A5E0}">
      <dgm:prSet phldrT="[文本]"/>
      <dgm:spPr>
        <a:solidFill>
          <a:srgbClr val="5858AC"/>
        </a:solidFill>
      </dgm:spPr>
      <dgm:t>
        <a:bodyPr/>
        <a:lstStyle/>
        <a:p>
          <a:r>
            <a:rPr lang="zh-CN" altLang="en-US" dirty="0" smtClean="0"/>
            <a:t>生成表分析</a:t>
          </a:r>
          <a:endParaRPr lang="zh-CN" altLang="en-US" dirty="0"/>
        </a:p>
      </dgm:t>
    </dgm:pt>
    <dgm:pt modelId="{18E29693-704D-4015-B323-70BB068C0161}" type="par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14184D68-724A-48D7-B9CB-AA9C041D5678}" type="sib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8A9D203C-5A02-4DE9-994F-2CC55497E098}" type="pres">
      <dgm:prSet presAssocID="{56E38169-3A67-4348-B1C0-3618BC504892}" presName="Name0" presStyleCnt="0">
        <dgm:presLayoutVars>
          <dgm:dir/>
          <dgm:animLvl val="lvl"/>
          <dgm:resizeHandles val="exact"/>
        </dgm:presLayoutVars>
      </dgm:prSet>
      <dgm:spPr/>
    </dgm:pt>
    <dgm:pt modelId="{ABA03F15-29D8-47BE-AEC1-AFF6F1A46091}" type="pres">
      <dgm:prSet presAssocID="{98397B60-2F54-433C-87B8-FD3DA2CED4A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3BDF6-07D7-4798-BD04-142B84AC7C1D}" type="pres">
      <dgm:prSet presAssocID="{32A5CD78-3D33-494B-8BEA-E378C34DEF05}" presName="parTxOnlySpace" presStyleCnt="0"/>
      <dgm:spPr/>
    </dgm:pt>
    <dgm:pt modelId="{A7369E43-1BC3-4B20-8A93-6DE10987726F}" type="pres">
      <dgm:prSet presAssocID="{0306E353-AB4B-42D6-AAC8-E36D7D4531C4}" presName="parTxOnly" presStyleLbl="node1" presStyleIdx="1" presStyleCnt="3" custLinFactNeighborY="25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54CA4-9DCA-4420-BA03-8E2C325E5C65}" type="pres">
      <dgm:prSet presAssocID="{89D76BF5-A8B4-448E-B8A9-BFC56BDBB62B}" presName="parTxOnlySpace" presStyleCnt="0"/>
      <dgm:spPr/>
    </dgm:pt>
    <dgm:pt modelId="{06DEB8C8-80CC-44B9-9A64-27A8A711B99A}" type="pres">
      <dgm:prSet presAssocID="{10F96812-68C4-4793-A596-624D88A9A5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9E4FF8-6303-4396-9B03-8564C68D556C}" type="presOf" srcId="{10F96812-68C4-4793-A596-624D88A9A5E0}" destId="{06DEB8C8-80CC-44B9-9A64-27A8A711B99A}" srcOrd="0" destOrd="0" presId="urn:microsoft.com/office/officeart/2005/8/layout/chevron1"/>
    <dgm:cxn modelId="{DDF56AC3-2724-4E5D-B0C6-70DB322EB4F9}" srcId="{56E38169-3A67-4348-B1C0-3618BC504892}" destId="{10F96812-68C4-4793-A596-624D88A9A5E0}" srcOrd="2" destOrd="0" parTransId="{18E29693-704D-4015-B323-70BB068C0161}" sibTransId="{14184D68-724A-48D7-B9CB-AA9C041D5678}"/>
    <dgm:cxn modelId="{17718F48-D060-46A6-ABBF-A845A6C472AF}" type="presOf" srcId="{0306E353-AB4B-42D6-AAC8-E36D7D4531C4}" destId="{A7369E43-1BC3-4B20-8A93-6DE10987726F}" srcOrd="0" destOrd="0" presId="urn:microsoft.com/office/officeart/2005/8/layout/chevron1"/>
    <dgm:cxn modelId="{4536E8CB-D5CB-4025-909F-9F108241C28C}" type="presOf" srcId="{98397B60-2F54-433C-87B8-FD3DA2CED4A7}" destId="{ABA03F15-29D8-47BE-AEC1-AFF6F1A46091}" srcOrd="0" destOrd="0" presId="urn:microsoft.com/office/officeart/2005/8/layout/chevron1"/>
    <dgm:cxn modelId="{8DC6410F-BC10-4552-A244-25DACE7DEFC7}" srcId="{56E38169-3A67-4348-B1C0-3618BC504892}" destId="{98397B60-2F54-433C-87B8-FD3DA2CED4A7}" srcOrd="0" destOrd="0" parTransId="{5CF53AB2-ED75-4714-A9CC-C449912BFD23}" sibTransId="{32A5CD78-3D33-494B-8BEA-E378C34DEF05}"/>
    <dgm:cxn modelId="{A8CAD267-EC06-4827-B904-A4ADA8CEF7BB}" srcId="{56E38169-3A67-4348-B1C0-3618BC504892}" destId="{0306E353-AB4B-42D6-AAC8-E36D7D4531C4}" srcOrd="1" destOrd="0" parTransId="{0D064D96-D9EB-4DDB-9EDB-9F2EF50003DD}" sibTransId="{89D76BF5-A8B4-448E-B8A9-BFC56BDBB62B}"/>
    <dgm:cxn modelId="{228BF18A-EC2D-48E6-9556-BEB9E806CA50}" type="presOf" srcId="{56E38169-3A67-4348-B1C0-3618BC504892}" destId="{8A9D203C-5A02-4DE9-994F-2CC55497E098}" srcOrd="0" destOrd="0" presId="urn:microsoft.com/office/officeart/2005/8/layout/chevron1"/>
    <dgm:cxn modelId="{16207E17-3348-4A50-969F-650F34909E84}" type="presParOf" srcId="{8A9D203C-5A02-4DE9-994F-2CC55497E098}" destId="{ABA03F15-29D8-47BE-AEC1-AFF6F1A46091}" srcOrd="0" destOrd="0" presId="urn:microsoft.com/office/officeart/2005/8/layout/chevron1"/>
    <dgm:cxn modelId="{51B1661F-2662-42F3-9CB4-B4B5DC76D328}" type="presParOf" srcId="{8A9D203C-5A02-4DE9-994F-2CC55497E098}" destId="{B253BDF6-07D7-4798-BD04-142B84AC7C1D}" srcOrd="1" destOrd="0" presId="urn:microsoft.com/office/officeart/2005/8/layout/chevron1"/>
    <dgm:cxn modelId="{DA787C2D-7E9C-4633-B97E-E17944E072DC}" type="presParOf" srcId="{8A9D203C-5A02-4DE9-994F-2CC55497E098}" destId="{A7369E43-1BC3-4B20-8A93-6DE10987726F}" srcOrd="2" destOrd="0" presId="urn:microsoft.com/office/officeart/2005/8/layout/chevron1"/>
    <dgm:cxn modelId="{8D8B5D8B-BF71-40AB-92F3-E03DA0160CA4}" type="presParOf" srcId="{8A9D203C-5A02-4DE9-994F-2CC55497E098}" destId="{1A954CA4-9DCA-4420-BA03-8E2C325E5C65}" srcOrd="3" destOrd="0" presId="urn:microsoft.com/office/officeart/2005/8/layout/chevron1"/>
    <dgm:cxn modelId="{EC5FBFCD-7B8F-41E3-8239-4769B17CED3A}" type="presParOf" srcId="{8A9D203C-5A02-4DE9-994F-2CC55497E098}" destId="{06DEB8C8-80CC-44B9-9A64-27A8A711B9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E38169-3A67-4348-B1C0-3618BC50489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8397B60-2F54-433C-87B8-FD3DA2CED4A7}">
      <dgm:prSet phldrT="[文本]"/>
      <dgm:spPr>
        <a:solidFill>
          <a:srgbClr val="2EA7BD"/>
        </a:solidFill>
      </dgm:spPr>
      <dgm:t>
        <a:bodyPr/>
        <a:lstStyle/>
        <a:p>
          <a:r>
            <a:rPr lang="zh-CN" altLang="en-US" dirty="0" smtClean="0"/>
            <a:t>研究模型</a:t>
          </a:r>
          <a:endParaRPr lang="zh-CN" altLang="en-US" dirty="0"/>
        </a:p>
      </dgm:t>
    </dgm:pt>
    <dgm:pt modelId="{5CF53AB2-ED75-4714-A9CC-C449912BFD23}" type="par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32A5CD78-3D33-494B-8BEA-E378C34DEF05}" type="sib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0306E353-AB4B-42D6-AAC8-E36D7D4531C4}">
      <dgm:prSet phldrT="[文本]"/>
      <dgm:spPr>
        <a:solidFill>
          <a:srgbClr val="2280C3"/>
        </a:solidFill>
      </dgm:spPr>
      <dgm:t>
        <a:bodyPr/>
        <a:lstStyle/>
        <a:p>
          <a:r>
            <a:rPr lang="zh-CN" altLang="en-US" dirty="0" smtClean="0"/>
            <a:t>代码建模</a:t>
          </a:r>
          <a:endParaRPr lang="zh-CN" altLang="en-US" dirty="0"/>
        </a:p>
      </dgm:t>
    </dgm:pt>
    <dgm:pt modelId="{0D064D96-D9EB-4DDB-9EDB-9F2EF50003DD}" type="par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89D76BF5-A8B4-448E-B8A9-BFC56BDBB62B}" type="sib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10F96812-68C4-4793-A596-624D88A9A5E0}">
      <dgm:prSet phldrT="[文本]"/>
      <dgm:spPr>
        <a:solidFill>
          <a:srgbClr val="5858AC"/>
        </a:solidFill>
      </dgm:spPr>
      <dgm:t>
        <a:bodyPr/>
        <a:lstStyle/>
        <a:p>
          <a:r>
            <a:rPr lang="zh-CN" altLang="en-US" dirty="0" smtClean="0"/>
            <a:t>生成表分析</a:t>
          </a:r>
          <a:endParaRPr lang="zh-CN" altLang="en-US" dirty="0"/>
        </a:p>
      </dgm:t>
    </dgm:pt>
    <dgm:pt modelId="{18E29693-704D-4015-B323-70BB068C0161}" type="par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14184D68-724A-48D7-B9CB-AA9C041D5678}" type="sib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8A9D203C-5A02-4DE9-994F-2CC55497E098}" type="pres">
      <dgm:prSet presAssocID="{56E38169-3A67-4348-B1C0-3618BC504892}" presName="Name0" presStyleCnt="0">
        <dgm:presLayoutVars>
          <dgm:dir/>
          <dgm:animLvl val="lvl"/>
          <dgm:resizeHandles val="exact"/>
        </dgm:presLayoutVars>
      </dgm:prSet>
      <dgm:spPr/>
    </dgm:pt>
    <dgm:pt modelId="{ABA03F15-29D8-47BE-AEC1-AFF6F1A46091}" type="pres">
      <dgm:prSet presAssocID="{98397B60-2F54-433C-87B8-FD3DA2CED4A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3BDF6-07D7-4798-BD04-142B84AC7C1D}" type="pres">
      <dgm:prSet presAssocID="{32A5CD78-3D33-494B-8BEA-E378C34DEF05}" presName="parTxOnlySpace" presStyleCnt="0"/>
      <dgm:spPr/>
    </dgm:pt>
    <dgm:pt modelId="{A7369E43-1BC3-4B20-8A93-6DE10987726F}" type="pres">
      <dgm:prSet presAssocID="{0306E353-AB4B-42D6-AAC8-E36D7D4531C4}" presName="parTxOnly" presStyleLbl="node1" presStyleIdx="1" presStyleCnt="3" custLinFactNeighborY="25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54CA4-9DCA-4420-BA03-8E2C325E5C65}" type="pres">
      <dgm:prSet presAssocID="{89D76BF5-A8B4-448E-B8A9-BFC56BDBB62B}" presName="parTxOnlySpace" presStyleCnt="0"/>
      <dgm:spPr/>
    </dgm:pt>
    <dgm:pt modelId="{06DEB8C8-80CC-44B9-9A64-27A8A711B99A}" type="pres">
      <dgm:prSet presAssocID="{10F96812-68C4-4793-A596-624D88A9A5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9E4FF8-6303-4396-9B03-8564C68D556C}" type="presOf" srcId="{10F96812-68C4-4793-A596-624D88A9A5E0}" destId="{06DEB8C8-80CC-44B9-9A64-27A8A711B99A}" srcOrd="0" destOrd="0" presId="urn:microsoft.com/office/officeart/2005/8/layout/chevron1"/>
    <dgm:cxn modelId="{DDF56AC3-2724-4E5D-B0C6-70DB322EB4F9}" srcId="{56E38169-3A67-4348-B1C0-3618BC504892}" destId="{10F96812-68C4-4793-A596-624D88A9A5E0}" srcOrd="2" destOrd="0" parTransId="{18E29693-704D-4015-B323-70BB068C0161}" sibTransId="{14184D68-724A-48D7-B9CB-AA9C041D5678}"/>
    <dgm:cxn modelId="{17718F48-D060-46A6-ABBF-A845A6C472AF}" type="presOf" srcId="{0306E353-AB4B-42D6-AAC8-E36D7D4531C4}" destId="{A7369E43-1BC3-4B20-8A93-6DE10987726F}" srcOrd="0" destOrd="0" presId="urn:microsoft.com/office/officeart/2005/8/layout/chevron1"/>
    <dgm:cxn modelId="{4536E8CB-D5CB-4025-909F-9F108241C28C}" type="presOf" srcId="{98397B60-2F54-433C-87B8-FD3DA2CED4A7}" destId="{ABA03F15-29D8-47BE-AEC1-AFF6F1A46091}" srcOrd="0" destOrd="0" presId="urn:microsoft.com/office/officeart/2005/8/layout/chevron1"/>
    <dgm:cxn modelId="{8DC6410F-BC10-4552-A244-25DACE7DEFC7}" srcId="{56E38169-3A67-4348-B1C0-3618BC504892}" destId="{98397B60-2F54-433C-87B8-FD3DA2CED4A7}" srcOrd="0" destOrd="0" parTransId="{5CF53AB2-ED75-4714-A9CC-C449912BFD23}" sibTransId="{32A5CD78-3D33-494B-8BEA-E378C34DEF05}"/>
    <dgm:cxn modelId="{A8CAD267-EC06-4827-B904-A4ADA8CEF7BB}" srcId="{56E38169-3A67-4348-B1C0-3618BC504892}" destId="{0306E353-AB4B-42D6-AAC8-E36D7D4531C4}" srcOrd="1" destOrd="0" parTransId="{0D064D96-D9EB-4DDB-9EDB-9F2EF50003DD}" sibTransId="{89D76BF5-A8B4-448E-B8A9-BFC56BDBB62B}"/>
    <dgm:cxn modelId="{228BF18A-EC2D-48E6-9556-BEB9E806CA50}" type="presOf" srcId="{56E38169-3A67-4348-B1C0-3618BC504892}" destId="{8A9D203C-5A02-4DE9-994F-2CC55497E098}" srcOrd="0" destOrd="0" presId="urn:microsoft.com/office/officeart/2005/8/layout/chevron1"/>
    <dgm:cxn modelId="{16207E17-3348-4A50-969F-650F34909E84}" type="presParOf" srcId="{8A9D203C-5A02-4DE9-994F-2CC55497E098}" destId="{ABA03F15-29D8-47BE-AEC1-AFF6F1A46091}" srcOrd="0" destOrd="0" presId="urn:microsoft.com/office/officeart/2005/8/layout/chevron1"/>
    <dgm:cxn modelId="{51B1661F-2662-42F3-9CB4-B4B5DC76D328}" type="presParOf" srcId="{8A9D203C-5A02-4DE9-994F-2CC55497E098}" destId="{B253BDF6-07D7-4798-BD04-142B84AC7C1D}" srcOrd="1" destOrd="0" presId="urn:microsoft.com/office/officeart/2005/8/layout/chevron1"/>
    <dgm:cxn modelId="{DA787C2D-7E9C-4633-B97E-E17944E072DC}" type="presParOf" srcId="{8A9D203C-5A02-4DE9-994F-2CC55497E098}" destId="{A7369E43-1BC3-4B20-8A93-6DE10987726F}" srcOrd="2" destOrd="0" presId="urn:microsoft.com/office/officeart/2005/8/layout/chevron1"/>
    <dgm:cxn modelId="{8D8B5D8B-BF71-40AB-92F3-E03DA0160CA4}" type="presParOf" srcId="{8A9D203C-5A02-4DE9-994F-2CC55497E098}" destId="{1A954CA4-9DCA-4420-BA03-8E2C325E5C65}" srcOrd="3" destOrd="0" presId="urn:microsoft.com/office/officeart/2005/8/layout/chevron1"/>
    <dgm:cxn modelId="{EC5FBFCD-7B8F-41E3-8239-4769B17CED3A}" type="presParOf" srcId="{8A9D203C-5A02-4DE9-994F-2CC55497E098}" destId="{06DEB8C8-80CC-44B9-9A64-27A8A711B9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E38169-3A67-4348-B1C0-3618BC50489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8397B60-2F54-433C-87B8-FD3DA2CED4A7}">
      <dgm:prSet phldrT="[文本]"/>
      <dgm:spPr>
        <a:solidFill>
          <a:srgbClr val="2EA7BD"/>
        </a:solidFill>
      </dgm:spPr>
      <dgm:t>
        <a:bodyPr/>
        <a:lstStyle/>
        <a:p>
          <a:r>
            <a:rPr lang="zh-CN" altLang="en-US" dirty="0" smtClean="0"/>
            <a:t>获取数据建模</a:t>
          </a:r>
          <a:endParaRPr lang="zh-CN" altLang="en-US" dirty="0"/>
        </a:p>
      </dgm:t>
    </dgm:pt>
    <dgm:pt modelId="{5CF53AB2-ED75-4714-A9CC-C449912BFD23}" type="par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32A5CD78-3D33-494B-8BEA-E378C34DEF05}" type="sibTrans" cxnId="{8DC6410F-BC10-4552-A244-25DACE7DEFC7}">
      <dgm:prSet/>
      <dgm:spPr/>
      <dgm:t>
        <a:bodyPr/>
        <a:lstStyle/>
        <a:p>
          <a:endParaRPr lang="zh-CN" altLang="en-US"/>
        </a:p>
      </dgm:t>
    </dgm:pt>
    <dgm:pt modelId="{0306E353-AB4B-42D6-AAC8-E36D7D4531C4}">
      <dgm:prSet phldrT="[文本]"/>
      <dgm:spPr>
        <a:solidFill>
          <a:srgbClr val="2280C3"/>
        </a:solidFill>
      </dgm:spPr>
      <dgm:t>
        <a:bodyPr/>
        <a:lstStyle/>
        <a:p>
          <a:r>
            <a:rPr lang="zh-CN" altLang="en-US" dirty="0" smtClean="0"/>
            <a:t>调节效应</a:t>
          </a:r>
          <a:endParaRPr lang="zh-CN" altLang="en-US" dirty="0"/>
        </a:p>
      </dgm:t>
    </dgm:pt>
    <dgm:pt modelId="{0D064D96-D9EB-4DDB-9EDB-9F2EF50003DD}" type="par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89D76BF5-A8B4-448E-B8A9-BFC56BDBB62B}" type="sibTrans" cxnId="{A8CAD267-EC06-4827-B904-A4ADA8CEF7BB}">
      <dgm:prSet/>
      <dgm:spPr/>
      <dgm:t>
        <a:bodyPr/>
        <a:lstStyle/>
        <a:p>
          <a:endParaRPr lang="zh-CN" altLang="en-US"/>
        </a:p>
      </dgm:t>
    </dgm:pt>
    <dgm:pt modelId="{10F96812-68C4-4793-A596-624D88A9A5E0}">
      <dgm:prSet phldrT="[文本]"/>
      <dgm:spPr>
        <a:solidFill>
          <a:srgbClr val="5858AC"/>
        </a:solidFill>
      </dgm:spPr>
      <dgm:t>
        <a:bodyPr/>
        <a:lstStyle/>
        <a:p>
          <a:r>
            <a:rPr lang="zh-CN" altLang="en-US" dirty="0" smtClean="0"/>
            <a:t>图表展示</a:t>
          </a:r>
          <a:endParaRPr lang="zh-CN" altLang="en-US" dirty="0"/>
        </a:p>
      </dgm:t>
    </dgm:pt>
    <dgm:pt modelId="{18E29693-704D-4015-B323-70BB068C0161}" type="par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14184D68-724A-48D7-B9CB-AA9C041D5678}" type="sibTrans" cxnId="{DDF56AC3-2724-4E5D-B0C6-70DB322EB4F9}">
      <dgm:prSet/>
      <dgm:spPr/>
      <dgm:t>
        <a:bodyPr/>
        <a:lstStyle/>
        <a:p>
          <a:endParaRPr lang="zh-CN" altLang="en-US"/>
        </a:p>
      </dgm:t>
    </dgm:pt>
    <dgm:pt modelId="{8A9D203C-5A02-4DE9-994F-2CC55497E098}" type="pres">
      <dgm:prSet presAssocID="{56E38169-3A67-4348-B1C0-3618BC504892}" presName="Name0" presStyleCnt="0">
        <dgm:presLayoutVars>
          <dgm:dir/>
          <dgm:animLvl val="lvl"/>
          <dgm:resizeHandles val="exact"/>
        </dgm:presLayoutVars>
      </dgm:prSet>
      <dgm:spPr/>
    </dgm:pt>
    <dgm:pt modelId="{ABA03F15-29D8-47BE-AEC1-AFF6F1A46091}" type="pres">
      <dgm:prSet presAssocID="{98397B60-2F54-433C-87B8-FD3DA2CED4A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53BDF6-07D7-4798-BD04-142B84AC7C1D}" type="pres">
      <dgm:prSet presAssocID="{32A5CD78-3D33-494B-8BEA-E378C34DEF05}" presName="parTxOnlySpace" presStyleCnt="0"/>
      <dgm:spPr/>
    </dgm:pt>
    <dgm:pt modelId="{A7369E43-1BC3-4B20-8A93-6DE10987726F}" type="pres">
      <dgm:prSet presAssocID="{0306E353-AB4B-42D6-AAC8-E36D7D4531C4}" presName="parTxOnly" presStyleLbl="node1" presStyleIdx="1" presStyleCnt="3" custLinFactNeighborY="257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954CA4-9DCA-4420-BA03-8E2C325E5C65}" type="pres">
      <dgm:prSet presAssocID="{89D76BF5-A8B4-448E-B8A9-BFC56BDBB62B}" presName="parTxOnlySpace" presStyleCnt="0"/>
      <dgm:spPr/>
    </dgm:pt>
    <dgm:pt modelId="{06DEB8C8-80CC-44B9-9A64-27A8A711B99A}" type="pres">
      <dgm:prSet presAssocID="{10F96812-68C4-4793-A596-624D88A9A5E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9E4FF8-6303-4396-9B03-8564C68D556C}" type="presOf" srcId="{10F96812-68C4-4793-A596-624D88A9A5E0}" destId="{06DEB8C8-80CC-44B9-9A64-27A8A711B99A}" srcOrd="0" destOrd="0" presId="urn:microsoft.com/office/officeart/2005/8/layout/chevron1"/>
    <dgm:cxn modelId="{DDF56AC3-2724-4E5D-B0C6-70DB322EB4F9}" srcId="{56E38169-3A67-4348-B1C0-3618BC504892}" destId="{10F96812-68C4-4793-A596-624D88A9A5E0}" srcOrd="2" destOrd="0" parTransId="{18E29693-704D-4015-B323-70BB068C0161}" sibTransId="{14184D68-724A-48D7-B9CB-AA9C041D5678}"/>
    <dgm:cxn modelId="{17718F48-D060-46A6-ABBF-A845A6C472AF}" type="presOf" srcId="{0306E353-AB4B-42D6-AAC8-E36D7D4531C4}" destId="{A7369E43-1BC3-4B20-8A93-6DE10987726F}" srcOrd="0" destOrd="0" presId="urn:microsoft.com/office/officeart/2005/8/layout/chevron1"/>
    <dgm:cxn modelId="{4536E8CB-D5CB-4025-909F-9F108241C28C}" type="presOf" srcId="{98397B60-2F54-433C-87B8-FD3DA2CED4A7}" destId="{ABA03F15-29D8-47BE-AEC1-AFF6F1A46091}" srcOrd="0" destOrd="0" presId="urn:microsoft.com/office/officeart/2005/8/layout/chevron1"/>
    <dgm:cxn modelId="{8DC6410F-BC10-4552-A244-25DACE7DEFC7}" srcId="{56E38169-3A67-4348-B1C0-3618BC504892}" destId="{98397B60-2F54-433C-87B8-FD3DA2CED4A7}" srcOrd="0" destOrd="0" parTransId="{5CF53AB2-ED75-4714-A9CC-C449912BFD23}" sibTransId="{32A5CD78-3D33-494B-8BEA-E378C34DEF05}"/>
    <dgm:cxn modelId="{A8CAD267-EC06-4827-B904-A4ADA8CEF7BB}" srcId="{56E38169-3A67-4348-B1C0-3618BC504892}" destId="{0306E353-AB4B-42D6-AAC8-E36D7D4531C4}" srcOrd="1" destOrd="0" parTransId="{0D064D96-D9EB-4DDB-9EDB-9F2EF50003DD}" sibTransId="{89D76BF5-A8B4-448E-B8A9-BFC56BDBB62B}"/>
    <dgm:cxn modelId="{228BF18A-EC2D-48E6-9556-BEB9E806CA50}" type="presOf" srcId="{56E38169-3A67-4348-B1C0-3618BC504892}" destId="{8A9D203C-5A02-4DE9-994F-2CC55497E098}" srcOrd="0" destOrd="0" presId="urn:microsoft.com/office/officeart/2005/8/layout/chevron1"/>
    <dgm:cxn modelId="{16207E17-3348-4A50-969F-650F34909E84}" type="presParOf" srcId="{8A9D203C-5A02-4DE9-994F-2CC55497E098}" destId="{ABA03F15-29D8-47BE-AEC1-AFF6F1A46091}" srcOrd="0" destOrd="0" presId="urn:microsoft.com/office/officeart/2005/8/layout/chevron1"/>
    <dgm:cxn modelId="{51B1661F-2662-42F3-9CB4-B4B5DC76D328}" type="presParOf" srcId="{8A9D203C-5A02-4DE9-994F-2CC55497E098}" destId="{B253BDF6-07D7-4798-BD04-142B84AC7C1D}" srcOrd="1" destOrd="0" presId="urn:microsoft.com/office/officeart/2005/8/layout/chevron1"/>
    <dgm:cxn modelId="{DA787C2D-7E9C-4633-B97E-E17944E072DC}" type="presParOf" srcId="{8A9D203C-5A02-4DE9-994F-2CC55497E098}" destId="{A7369E43-1BC3-4B20-8A93-6DE10987726F}" srcOrd="2" destOrd="0" presId="urn:microsoft.com/office/officeart/2005/8/layout/chevron1"/>
    <dgm:cxn modelId="{8D8B5D8B-BF71-40AB-92F3-E03DA0160CA4}" type="presParOf" srcId="{8A9D203C-5A02-4DE9-994F-2CC55497E098}" destId="{1A954CA4-9DCA-4420-BA03-8E2C325E5C65}" srcOrd="3" destOrd="0" presId="urn:microsoft.com/office/officeart/2005/8/layout/chevron1"/>
    <dgm:cxn modelId="{EC5FBFCD-7B8F-41E3-8239-4769B17CED3A}" type="presParOf" srcId="{8A9D203C-5A02-4DE9-994F-2CC55497E098}" destId="{06DEB8C8-80CC-44B9-9A64-27A8A711B99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AAD77B-4AE2-433C-B1EA-05625F46B4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434B65-43F8-4415-8C0B-543A3017AEC8}">
      <dgm:prSet phldrT="[文本]" custT="1"/>
      <dgm:spPr>
        <a:solidFill>
          <a:srgbClr val="2EA7BD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量表内部信度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82E7E1-99C7-4523-AA51-D0FAB76E52BC}" type="parTrans" cxnId="{E128F664-BF96-4F55-9CBB-4E190420411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077B5-6A0D-4896-A5C3-FC24BA1F3DE1}" type="sibTrans" cxnId="{E128F664-BF96-4F55-9CBB-4E1904204117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B0D91-37D9-4CE0-B77E-F50B198A5353}">
      <dgm:prSet phldrT="[文本]" custT="1"/>
      <dgm:spPr/>
      <dgm:t>
        <a:bodyPr/>
        <a:lstStyle/>
        <a:p>
          <a:r>
            <a:rPr lang="en-US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7DA6CC-A561-4BF3-8EB6-0CD56FF783E9}" type="parTrans" cxnId="{554A082A-3850-4E6C-9AD1-E5B9810CFF4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D936A-466C-4392-ABBA-25B61A960ECE}" type="sibTrans" cxnId="{554A082A-3850-4E6C-9AD1-E5B9810CFF4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BD805-0910-419E-B4BF-B616410128B5}">
      <dgm:prSet phldrT="[文本]" custT="1"/>
      <dgm:spPr>
        <a:solidFill>
          <a:srgbClr val="2280C3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模型的有效性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87346-2C97-4C23-A514-BDBBBD0FCC86}" type="parTrans" cxnId="{A11AB47A-A72A-4AD8-A3F4-F409AE5C06D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DE147-E994-41E9-94A0-83C415BAA27C}" type="sibTrans" cxnId="{A11AB47A-A72A-4AD8-A3F4-F409AE5C06D4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6D8E0-4251-4685-B0E8-F003A6F35910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CFA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验证性因子分析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95C39-B4B6-482F-AEF3-AAEAD6BB1C9A}" type="parTrans" cxnId="{045BD30C-6A3E-4805-8CD6-902E023D117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AB7B2-7476-4B0F-82A5-4B4EC1DEC2E6}" type="sibTrans" cxnId="{045BD30C-6A3E-4805-8CD6-902E023D117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41D26-DAA5-43A3-AB99-DE02727D6DEE}">
      <dgm:prSet phldrT="[文本]" custT="1"/>
      <dgm:spPr>
        <a:solidFill>
          <a:srgbClr val="5858AC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结构效度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50EB07-9718-4F75-8FB6-3DD686250E15}" type="parTrans" cxnId="{07624049-1055-4C11-875F-8814007D723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91384A-ABC2-40B8-924F-6C40D25C4DCF}" type="sibTrans" cxnId="{07624049-1055-4C11-875F-8814007D723D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CD4CA8-17AC-4D19-B45C-2ED190E26481}">
      <dgm:prSet phldrT="[文本]" custT="1"/>
      <dgm:spPr/>
      <dgm:t>
        <a:bodyPr/>
        <a:lstStyle/>
        <a:p>
          <a:r>
            <a:rPr lang="en-US" altLang="en-US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Fornel</a:t>
          </a:r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l_</a:t>
          </a:r>
          <a:r>
            <a:rPr lang="en-US" altLang="en-US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Larcker</a:t>
          </a:r>
          <a:r>
            <a: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 方法；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E57AEB-55CA-4DBC-BBA3-25F9CCF2B887}" type="parTrans" cxnId="{5BE45BE8-5966-4E6D-94DC-87986C0487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06167-9133-4C1B-BF0F-90E24C901542}" type="sibTrans" cxnId="{5BE45BE8-5966-4E6D-94DC-87986C0487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1276C-99B3-4250-BA2B-9FE271E05F76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复合信度指数（</a:t>
          </a:r>
          <a:r>
            <a: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IFC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2ADFCA-983D-4D17-AD4F-4D2C8FD59740}" type="parTrans" cxnId="{613D7FA2-2FF5-49A4-8B62-46F84CEFA31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98AE5-DAE5-4D77-95C3-97D255866AC8}" type="sibTrans" cxnId="{613D7FA2-2FF5-49A4-8B62-46F84CEFA31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DD0EE-5348-4146-8621-E47C15ED110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DBA02-5830-4ACF-9082-8B409276813F}" type="parTrans" cxnId="{8EE42A7B-3CBE-4E8D-B6B5-612A4523A182}">
      <dgm:prSet/>
      <dgm:spPr/>
      <dgm:t>
        <a:bodyPr/>
        <a:lstStyle/>
        <a:p>
          <a:endParaRPr lang="zh-CN" altLang="en-US" sz="1400"/>
        </a:p>
      </dgm:t>
    </dgm:pt>
    <dgm:pt modelId="{AB6E7C76-0B36-408B-893E-84C022489DAD}" type="sibTrans" cxnId="{8EE42A7B-3CBE-4E8D-B6B5-612A4523A182}">
      <dgm:prSet/>
      <dgm:spPr/>
      <dgm:t>
        <a:bodyPr/>
        <a:lstStyle/>
        <a:p>
          <a:endParaRPr lang="zh-CN" altLang="en-US" sz="1400"/>
        </a:p>
      </dgm:t>
    </dgm:pt>
    <dgm:pt modelId="{C9E0052C-9002-4E21-80FA-1C16A035AB8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AVE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367A69-2518-4BF9-A572-B9893FEBFAE4}" type="parTrans" cxnId="{23C9E4CC-23CF-4AD4-9698-F1C872AFE7A5}">
      <dgm:prSet/>
      <dgm:spPr/>
      <dgm:t>
        <a:bodyPr/>
        <a:lstStyle/>
        <a:p>
          <a:endParaRPr lang="zh-CN" altLang="en-US" sz="1400"/>
        </a:p>
      </dgm:t>
    </dgm:pt>
    <dgm:pt modelId="{F40D7C5C-B785-407E-AD16-51C21D5396BB}" type="sibTrans" cxnId="{23C9E4CC-23CF-4AD4-9698-F1C872AFE7A5}">
      <dgm:prSet/>
      <dgm:spPr/>
      <dgm:t>
        <a:bodyPr/>
        <a:lstStyle/>
        <a:p>
          <a:endParaRPr lang="zh-CN" altLang="en-US" sz="1400"/>
        </a:p>
      </dgm:t>
    </dgm:pt>
    <dgm:pt modelId="{31ED14B9-923D-46E3-B331-46E5613074F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共同方法偏差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A9536-5C6B-4283-924A-27437B52DC50}" type="parTrans" cxnId="{8338706A-3AF6-4F1F-8882-DE60871D33C7}">
      <dgm:prSet/>
      <dgm:spPr/>
      <dgm:t>
        <a:bodyPr/>
        <a:lstStyle/>
        <a:p>
          <a:endParaRPr lang="zh-CN" altLang="en-US" sz="1400"/>
        </a:p>
      </dgm:t>
    </dgm:pt>
    <dgm:pt modelId="{A01F74E7-6976-4C4B-9F69-0AD68610CF13}" type="sibTrans" cxnId="{8338706A-3AF6-4F1F-8882-DE60871D33C7}">
      <dgm:prSet/>
      <dgm:spPr/>
      <dgm:t>
        <a:bodyPr/>
        <a:lstStyle/>
        <a:p>
          <a:endParaRPr lang="zh-CN" altLang="en-US" sz="1400"/>
        </a:p>
      </dgm:t>
    </dgm:pt>
    <dgm:pt modelId="{620A4AEB-F475-4B4C-9430-31EF1E16389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单因子分析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B82FA5-A6FC-4F59-A359-5CE5B6448CDF}" type="parTrans" cxnId="{C68511AD-3CEA-445C-9E41-533DBA8E4150}">
      <dgm:prSet/>
      <dgm:spPr/>
      <dgm:t>
        <a:bodyPr/>
        <a:lstStyle/>
        <a:p>
          <a:endParaRPr lang="zh-CN" altLang="en-US" sz="1400"/>
        </a:p>
      </dgm:t>
    </dgm:pt>
    <dgm:pt modelId="{3408484C-2FE2-4274-ADE0-F853AF76B904}" type="sibTrans" cxnId="{C68511AD-3CEA-445C-9E41-533DBA8E4150}">
      <dgm:prSet/>
      <dgm:spPr/>
      <dgm:t>
        <a:bodyPr/>
        <a:lstStyle/>
        <a:p>
          <a:endParaRPr lang="zh-CN" altLang="en-US" sz="1400"/>
        </a:p>
      </dgm:t>
    </dgm:pt>
    <dgm:pt modelId="{331DFFC5-53A3-41E3-9556-5BF7384FC75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CMV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测量方法不同带来的误差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D0CC8-09CF-4CBC-AA8E-3AA62BEE16C8}" type="parTrans" cxnId="{C4009823-C2A6-4F1C-8809-CDD907E13844}">
      <dgm:prSet/>
      <dgm:spPr/>
      <dgm:t>
        <a:bodyPr/>
        <a:lstStyle/>
        <a:p>
          <a:endParaRPr lang="zh-CN" altLang="en-US" sz="1400"/>
        </a:p>
      </dgm:t>
    </dgm:pt>
    <dgm:pt modelId="{25C1E979-9EB4-4094-B8D3-1AD4D80749B5}" type="sibTrans" cxnId="{C4009823-C2A6-4F1C-8809-CDD907E13844}">
      <dgm:prSet/>
      <dgm:spPr/>
      <dgm:t>
        <a:bodyPr/>
        <a:lstStyle/>
        <a:p>
          <a:endParaRPr lang="zh-CN" altLang="en-US" sz="1400"/>
        </a:p>
      </dgm:t>
    </dgm:pt>
    <dgm:pt modelId="{C280A92C-ED03-49E4-B771-67B22FFDFC6E}" type="pres">
      <dgm:prSet presAssocID="{65AAD77B-4AE2-433C-B1EA-05625F46B4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A65E61-0A35-4157-B0F7-8EB1D6BAA856}" type="pres">
      <dgm:prSet presAssocID="{70434B65-43F8-4415-8C0B-543A3017AEC8}" presName="composite" presStyleCnt="0"/>
      <dgm:spPr/>
    </dgm:pt>
    <dgm:pt modelId="{71929995-0A5E-4A03-BEC1-0AF8ADC6D711}" type="pres">
      <dgm:prSet presAssocID="{70434B65-43F8-4415-8C0B-543A3017AEC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0168B-6E3C-4D8D-A6D6-C4FAED652E30}" type="pres">
      <dgm:prSet presAssocID="{70434B65-43F8-4415-8C0B-543A3017AEC8}" presName="parSh" presStyleLbl="node1" presStyleIdx="0" presStyleCnt="4" custLinFactNeighborX="-517" custLinFactNeighborY="5146"/>
      <dgm:spPr/>
      <dgm:t>
        <a:bodyPr/>
        <a:lstStyle/>
        <a:p>
          <a:endParaRPr lang="zh-CN" altLang="en-US"/>
        </a:p>
      </dgm:t>
    </dgm:pt>
    <dgm:pt modelId="{AB8A44CE-7904-4BD7-B6A5-3CBE7CB3891C}" type="pres">
      <dgm:prSet presAssocID="{70434B65-43F8-4415-8C0B-543A3017AEC8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B9515-D79B-4CE5-8599-71AC83896803}" type="pres">
      <dgm:prSet presAssocID="{798077B5-6A0D-4896-A5C3-FC24BA1F3DE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A4C85C4-9ACD-461F-A59D-6BBBE45E5DF0}" type="pres">
      <dgm:prSet presAssocID="{798077B5-6A0D-4896-A5C3-FC24BA1F3DE1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17294D19-47C1-4425-BA15-8F52DD12F13C}" type="pres">
      <dgm:prSet presAssocID="{BB4BD805-0910-419E-B4BF-B616410128B5}" presName="composite" presStyleCnt="0"/>
      <dgm:spPr/>
    </dgm:pt>
    <dgm:pt modelId="{53BAA1CD-7B78-4923-B917-A9814F65FD54}" type="pres">
      <dgm:prSet presAssocID="{BB4BD805-0910-419E-B4BF-B616410128B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72ED-5FB7-4B80-933B-F3AFC4D2A15F}" type="pres">
      <dgm:prSet presAssocID="{BB4BD805-0910-419E-B4BF-B616410128B5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24789112-A311-4E42-8211-45E985EA562E}" type="pres">
      <dgm:prSet presAssocID="{BB4BD805-0910-419E-B4BF-B616410128B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2873A-161B-4B37-A667-A6B26911D58C}" type="pres">
      <dgm:prSet presAssocID="{034DE147-E994-41E9-94A0-83C415BAA27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D5FD6-5018-4755-A51E-9C310771B075}" type="pres">
      <dgm:prSet presAssocID="{034DE147-E994-41E9-94A0-83C415BAA27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57D9CC83-DDBD-443E-92C6-C1FD26475F79}" type="pres">
      <dgm:prSet presAssocID="{20E41D26-DAA5-43A3-AB99-DE02727D6DEE}" presName="composite" presStyleCnt="0"/>
      <dgm:spPr/>
    </dgm:pt>
    <dgm:pt modelId="{1705396C-2229-4546-98D8-51AB7CF2570A}" type="pres">
      <dgm:prSet presAssocID="{20E41D26-DAA5-43A3-AB99-DE02727D6DE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5EAC8-462F-4D11-97C3-20AF861AAE0C}" type="pres">
      <dgm:prSet presAssocID="{20E41D26-DAA5-43A3-AB99-DE02727D6DEE}" presName="parSh" presStyleLbl="node1" presStyleIdx="2" presStyleCnt="4" custLinFactNeighborX="-2546"/>
      <dgm:spPr/>
      <dgm:t>
        <a:bodyPr/>
        <a:lstStyle/>
        <a:p>
          <a:endParaRPr lang="zh-CN" altLang="en-US"/>
        </a:p>
      </dgm:t>
    </dgm:pt>
    <dgm:pt modelId="{E78F1F2C-6F0C-4EE9-BA36-360FA14353A5}" type="pres">
      <dgm:prSet presAssocID="{20E41D26-DAA5-43A3-AB99-DE02727D6DE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42ED8D-CF14-407C-ADC9-B462885FA044}" type="pres">
      <dgm:prSet presAssocID="{4F91384A-ABC2-40B8-924F-6C40D25C4DC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50E8A08-C4C7-41C0-BE0B-61D09D50AC48}" type="pres">
      <dgm:prSet presAssocID="{4F91384A-ABC2-40B8-924F-6C40D25C4DCF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7B589465-1F40-4C04-8BE6-BB8216357C3E}" type="pres">
      <dgm:prSet presAssocID="{31ED14B9-923D-46E3-B331-46E5613074FF}" presName="composite" presStyleCnt="0"/>
      <dgm:spPr/>
    </dgm:pt>
    <dgm:pt modelId="{3FB81E43-DDC3-46A9-87A8-91FE65A2A2AB}" type="pres">
      <dgm:prSet presAssocID="{31ED14B9-923D-46E3-B331-46E5613074F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73D840-69DE-455F-8922-391179E37F54}" type="pres">
      <dgm:prSet presAssocID="{31ED14B9-923D-46E3-B331-46E5613074FF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D84BB505-1B1F-498F-962B-DF2845466298}" type="pres">
      <dgm:prSet presAssocID="{31ED14B9-923D-46E3-B331-46E5613074F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C2E5E78-FE0C-432A-AF09-8F0231EFC28E}" type="presOf" srcId="{0011276C-99B3-4250-BA2B-9FE271E05F76}" destId="{AB8A44CE-7904-4BD7-B6A5-3CBE7CB3891C}" srcOrd="0" destOrd="1" presId="urn:microsoft.com/office/officeart/2005/8/layout/process3"/>
    <dgm:cxn modelId="{554A082A-3850-4E6C-9AD1-E5B9810CFF4C}" srcId="{70434B65-43F8-4415-8C0B-543A3017AEC8}" destId="{19DB0D91-37D9-4CE0-B77E-F50B198A5353}" srcOrd="0" destOrd="0" parTransId="{8D7DA6CC-A561-4BF3-8EB6-0CD56FF783E9}" sibTransId="{0B2D936A-466C-4392-ABBA-25B61A960ECE}"/>
    <dgm:cxn modelId="{22DCE205-F654-4B88-A6B7-FC1FDBAD8525}" type="presOf" srcId="{70434B65-43F8-4415-8C0B-543A3017AEC8}" destId="{71929995-0A5E-4A03-BEC1-0AF8ADC6D711}" srcOrd="0" destOrd="0" presId="urn:microsoft.com/office/officeart/2005/8/layout/process3"/>
    <dgm:cxn modelId="{613D7FA2-2FF5-49A4-8B62-46F84CEFA314}" srcId="{70434B65-43F8-4415-8C0B-543A3017AEC8}" destId="{0011276C-99B3-4250-BA2B-9FE271E05F76}" srcOrd="1" destOrd="0" parTransId="{402ADFCA-983D-4D17-AD4F-4D2C8FD59740}" sibTransId="{30B98AE5-DAE5-4D77-95C3-97D255866AC8}"/>
    <dgm:cxn modelId="{23C9E4CC-23CF-4AD4-9698-F1C872AFE7A5}" srcId="{20E41D26-DAA5-43A3-AB99-DE02727D6DEE}" destId="{C9E0052C-9002-4E21-80FA-1C16A035AB8A}" srcOrd="2" destOrd="0" parTransId="{F0367A69-2518-4BF9-A572-B9893FEBFAE4}" sibTransId="{F40D7C5C-B785-407E-AD16-51C21D5396BB}"/>
    <dgm:cxn modelId="{045BD30C-6A3E-4805-8CD6-902E023D1170}" srcId="{BB4BD805-0910-419E-B4BF-B616410128B5}" destId="{0116D8E0-4251-4685-B0E8-F003A6F35910}" srcOrd="0" destOrd="0" parTransId="{38A95C39-B4B6-482F-AEF3-AAEAD6BB1C9A}" sibTransId="{95DAB7B2-7476-4B0F-82A5-4B4EC1DEC2E6}"/>
    <dgm:cxn modelId="{5586F381-1CBA-402D-8D86-545DAEF10157}" type="presOf" srcId="{65AAD77B-4AE2-433C-B1EA-05625F46B4D9}" destId="{C280A92C-ED03-49E4-B771-67B22FFDFC6E}" srcOrd="0" destOrd="0" presId="urn:microsoft.com/office/officeart/2005/8/layout/process3"/>
    <dgm:cxn modelId="{A87247D8-1141-49EF-AEB2-FB5DCB0898EF}" type="presOf" srcId="{0116D8E0-4251-4685-B0E8-F003A6F35910}" destId="{24789112-A311-4E42-8211-45E985EA562E}" srcOrd="0" destOrd="0" presId="urn:microsoft.com/office/officeart/2005/8/layout/process3"/>
    <dgm:cxn modelId="{C68511AD-3CEA-445C-9E41-533DBA8E4150}" srcId="{31ED14B9-923D-46E3-B331-46E5613074FF}" destId="{620A4AEB-F475-4B4C-9430-31EF1E16389E}" srcOrd="0" destOrd="0" parTransId="{D4B82FA5-A6FC-4F59-A359-5CE5B6448CDF}" sibTransId="{3408484C-2FE2-4274-ADE0-F853AF76B904}"/>
    <dgm:cxn modelId="{368D7F97-ADCF-4988-A727-7F579B4B3E27}" type="presOf" srcId="{31ED14B9-923D-46E3-B331-46E5613074FF}" destId="{C573D840-69DE-455F-8922-391179E37F54}" srcOrd="1" destOrd="0" presId="urn:microsoft.com/office/officeart/2005/8/layout/process3"/>
    <dgm:cxn modelId="{069E8097-3DA4-4B65-8C9D-8D3E400DFA10}" type="presOf" srcId="{20E41D26-DAA5-43A3-AB99-DE02727D6DEE}" destId="{0665EAC8-462F-4D11-97C3-20AF861AAE0C}" srcOrd="1" destOrd="0" presId="urn:microsoft.com/office/officeart/2005/8/layout/process3"/>
    <dgm:cxn modelId="{D1A50F22-605E-4A03-B687-024F7B4E9A61}" type="presOf" srcId="{4F91384A-ABC2-40B8-924F-6C40D25C4DCF}" destId="{950E8A08-C4C7-41C0-BE0B-61D09D50AC48}" srcOrd="1" destOrd="0" presId="urn:microsoft.com/office/officeart/2005/8/layout/process3"/>
    <dgm:cxn modelId="{54C0FEC2-DF97-42E6-9A49-CDD3E8DD24BE}" type="presOf" srcId="{034DE147-E994-41E9-94A0-83C415BAA27C}" destId="{21A2873A-161B-4B37-A667-A6B26911D58C}" srcOrd="0" destOrd="0" presId="urn:microsoft.com/office/officeart/2005/8/layout/process3"/>
    <dgm:cxn modelId="{A11AB47A-A72A-4AD8-A3F4-F409AE5C06D4}" srcId="{65AAD77B-4AE2-433C-B1EA-05625F46B4D9}" destId="{BB4BD805-0910-419E-B4BF-B616410128B5}" srcOrd="1" destOrd="0" parTransId="{67D87346-2C97-4C23-A514-BDBBBD0FCC86}" sibTransId="{034DE147-E994-41E9-94A0-83C415BAA27C}"/>
    <dgm:cxn modelId="{5BE45BE8-5966-4E6D-94DC-87986C0487A8}" srcId="{20E41D26-DAA5-43A3-AB99-DE02727D6DEE}" destId="{B4CD4CA8-17AC-4D19-B45C-2ED190E26481}" srcOrd="0" destOrd="0" parTransId="{01E57AEB-55CA-4DBC-BBA3-25F9CCF2B887}" sibTransId="{49106167-9133-4C1B-BF0F-90E24C901542}"/>
    <dgm:cxn modelId="{9A5FAF2E-9F80-408D-9DCD-CE3D30450B6C}" type="presOf" srcId="{331DFFC5-53A3-41E3-9556-5BF7384FC757}" destId="{D84BB505-1B1F-498F-962B-DF2845466298}" srcOrd="0" destOrd="1" presId="urn:microsoft.com/office/officeart/2005/8/layout/process3"/>
    <dgm:cxn modelId="{AAFAC9A3-2E94-40BE-A5E6-6923CCF26C67}" type="presOf" srcId="{BB4BD805-0910-419E-B4BF-B616410128B5}" destId="{53BAA1CD-7B78-4923-B917-A9814F65FD54}" srcOrd="0" destOrd="0" presId="urn:microsoft.com/office/officeart/2005/8/layout/process3"/>
    <dgm:cxn modelId="{E979A54E-1560-4EF2-A527-6775B81938FA}" type="presOf" srcId="{BB4BD805-0910-419E-B4BF-B616410128B5}" destId="{1CEB72ED-5FB7-4B80-933B-F3AFC4D2A15F}" srcOrd="1" destOrd="0" presId="urn:microsoft.com/office/officeart/2005/8/layout/process3"/>
    <dgm:cxn modelId="{3E01C5B0-A968-4686-AA5F-27E373E55BD4}" type="presOf" srcId="{20E41D26-DAA5-43A3-AB99-DE02727D6DEE}" destId="{1705396C-2229-4546-98D8-51AB7CF2570A}" srcOrd="0" destOrd="0" presId="urn:microsoft.com/office/officeart/2005/8/layout/process3"/>
    <dgm:cxn modelId="{EB6778B3-0214-4AAA-B9D3-9CE2885C7B0F}" type="presOf" srcId="{620A4AEB-F475-4B4C-9430-31EF1E16389E}" destId="{D84BB505-1B1F-498F-962B-DF2845466298}" srcOrd="0" destOrd="0" presId="urn:microsoft.com/office/officeart/2005/8/layout/process3"/>
    <dgm:cxn modelId="{2F0CB357-A61C-41AB-A99F-A648CEB74B92}" type="presOf" srcId="{B4CD4CA8-17AC-4D19-B45C-2ED190E26481}" destId="{E78F1F2C-6F0C-4EE9-BA36-360FA14353A5}" srcOrd="0" destOrd="0" presId="urn:microsoft.com/office/officeart/2005/8/layout/process3"/>
    <dgm:cxn modelId="{99D897DA-A2A9-4D79-898D-F521A200F0AA}" type="presOf" srcId="{798077B5-6A0D-4896-A5C3-FC24BA1F3DE1}" destId="{ACAB9515-D79B-4CE5-8599-71AC83896803}" srcOrd="0" destOrd="0" presId="urn:microsoft.com/office/officeart/2005/8/layout/process3"/>
    <dgm:cxn modelId="{07624049-1055-4C11-875F-8814007D723D}" srcId="{65AAD77B-4AE2-433C-B1EA-05625F46B4D9}" destId="{20E41D26-DAA5-43A3-AB99-DE02727D6DEE}" srcOrd="2" destOrd="0" parTransId="{6850EB07-9718-4F75-8FB6-3DD686250E15}" sibTransId="{4F91384A-ABC2-40B8-924F-6C40D25C4DCF}"/>
    <dgm:cxn modelId="{B8920818-2B34-49D0-9452-B63699744B17}" type="presOf" srcId="{D70DD0EE-5348-4146-8621-E47C15ED1108}" destId="{E78F1F2C-6F0C-4EE9-BA36-360FA14353A5}" srcOrd="0" destOrd="1" presId="urn:microsoft.com/office/officeart/2005/8/layout/process3"/>
    <dgm:cxn modelId="{C4009823-C2A6-4F1C-8809-CDD907E13844}" srcId="{31ED14B9-923D-46E3-B331-46E5613074FF}" destId="{331DFFC5-53A3-41E3-9556-5BF7384FC757}" srcOrd="1" destOrd="0" parTransId="{2FDD0CC8-09CF-4CBC-AA8E-3AA62BEE16C8}" sibTransId="{25C1E979-9EB4-4094-B8D3-1AD4D80749B5}"/>
    <dgm:cxn modelId="{E0894D5B-EB4E-476A-B9ED-696B7915CC6E}" type="presOf" srcId="{19DB0D91-37D9-4CE0-B77E-F50B198A5353}" destId="{AB8A44CE-7904-4BD7-B6A5-3CBE7CB3891C}" srcOrd="0" destOrd="0" presId="urn:microsoft.com/office/officeart/2005/8/layout/process3"/>
    <dgm:cxn modelId="{7A3FA7E5-FCE5-414D-9D60-2DDE074B4AD6}" type="presOf" srcId="{70434B65-43F8-4415-8C0B-543A3017AEC8}" destId="{E930168B-6E3C-4D8D-A6D6-C4FAED652E30}" srcOrd="1" destOrd="0" presId="urn:microsoft.com/office/officeart/2005/8/layout/process3"/>
    <dgm:cxn modelId="{8338706A-3AF6-4F1F-8882-DE60871D33C7}" srcId="{65AAD77B-4AE2-433C-B1EA-05625F46B4D9}" destId="{31ED14B9-923D-46E3-B331-46E5613074FF}" srcOrd="3" destOrd="0" parTransId="{0FEA9536-5C6B-4283-924A-27437B52DC50}" sibTransId="{A01F74E7-6976-4C4B-9F69-0AD68610CF13}"/>
    <dgm:cxn modelId="{91C937F7-174F-411D-988F-D92AE32BB594}" type="presOf" srcId="{C9E0052C-9002-4E21-80FA-1C16A035AB8A}" destId="{E78F1F2C-6F0C-4EE9-BA36-360FA14353A5}" srcOrd="0" destOrd="2" presId="urn:microsoft.com/office/officeart/2005/8/layout/process3"/>
    <dgm:cxn modelId="{8364C05B-4BCF-4330-95F5-443CECCD18AF}" type="presOf" srcId="{31ED14B9-923D-46E3-B331-46E5613074FF}" destId="{3FB81E43-DDC3-46A9-87A8-91FE65A2A2AB}" srcOrd="0" destOrd="0" presId="urn:microsoft.com/office/officeart/2005/8/layout/process3"/>
    <dgm:cxn modelId="{8EE42A7B-3CBE-4E8D-B6B5-612A4523A182}" srcId="{20E41D26-DAA5-43A3-AB99-DE02727D6DEE}" destId="{D70DD0EE-5348-4146-8621-E47C15ED1108}" srcOrd="1" destOrd="0" parTransId="{C5FDBA02-5830-4ACF-9082-8B409276813F}" sibTransId="{AB6E7C76-0B36-408B-893E-84C022489DAD}"/>
    <dgm:cxn modelId="{E128F664-BF96-4F55-9CBB-4E1904204117}" srcId="{65AAD77B-4AE2-433C-B1EA-05625F46B4D9}" destId="{70434B65-43F8-4415-8C0B-543A3017AEC8}" srcOrd="0" destOrd="0" parTransId="{8382E7E1-99C7-4523-AA51-D0FAB76E52BC}" sibTransId="{798077B5-6A0D-4896-A5C3-FC24BA1F3DE1}"/>
    <dgm:cxn modelId="{F518B742-5CC8-414E-A704-61D8F82EA5A9}" type="presOf" srcId="{798077B5-6A0D-4896-A5C3-FC24BA1F3DE1}" destId="{7A4C85C4-9ACD-461F-A59D-6BBBE45E5DF0}" srcOrd="1" destOrd="0" presId="urn:microsoft.com/office/officeart/2005/8/layout/process3"/>
    <dgm:cxn modelId="{C074F230-1674-4424-B017-14795C441045}" type="presOf" srcId="{034DE147-E994-41E9-94A0-83C415BAA27C}" destId="{EAED5FD6-5018-4755-A51E-9C310771B075}" srcOrd="1" destOrd="0" presId="urn:microsoft.com/office/officeart/2005/8/layout/process3"/>
    <dgm:cxn modelId="{77CAB410-D7F0-430E-865C-CD6BA86F4739}" type="presOf" srcId="{4F91384A-ABC2-40B8-924F-6C40D25C4DCF}" destId="{A042ED8D-CF14-407C-ADC9-B462885FA044}" srcOrd="0" destOrd="0" presId="urn:microsoft.com/office/officeart/2005/8/layout/process3"/>
    <dgm:cxn modelId="{12A3442F-9E37-40A7-9DF9-41502AEBF8F7}" type="presParOf" srcId="{C280A92C-ED03-49E4-B771-67B22FFDFC6E}" destId="{80A65E61-0A35-4157-B0F7-8EB1D6BAA856}" srcOrd="0" destOrd="0" presId="urn:microsoft.com/office/officeart/2005/8/layout/process3"/>
    <dgm:cxn modelId="{F57EBE50-EAD5-4DD2-B013-AA545560A7F4}" type="presParOf" srcId="{80A65E61-0A35-4157-B0F7-8EB1D6BAA856}" destId="{71929995-0A5E-4A03-BEC1-0AF8ADC6D711}" srcOrd="0" destOrd="0" presId="urn:microsoft.com/office/officeart/2005/8/layout/process3"/>
    <dgm:cxn modelId="{1A388DBA-31AE-49A8-814F-AE6A15D634FE}" type="presParOf" srcId="{80A65E61-0A35-4157-B0F7-8EB1D6BAA856}" destId="{E930168B-6E3C-4D8D-A6D6-C4FAED652E30}" srcOrd="1" destOrd="0" presId="urn:microsoft.com/office/officeart/2005/8/layout/process3"/>
    <dgm:cxn modelId="{C4FB6B0E-7DBA-4EA4-A1C7-A194ABF71C4D}" type="presParOf" srcId="{80A65E61-0A35-4157-B0F7-8EB1D6BAA856}" destId="{AB8A44CE-7904-4BD7-B6A5-3CBE7CB3891C}" srcOrd="2" destOrd="0" presId="urn:microsoft.com/office/officeart/2005/8/layout/process3"/>
    <dgm:cxn modelId="{2C6ABF44-5F2C-45DC-8406-778B347E568D}" type="presParOf" srcId="{C280A92C-ED03-49E4-B771-67B22FFDFC6E}" destId="{ACAB9515-D79B-4CE5-8599-71AC83896803}" srcOrd="1" destOrd="0" presId="urn:microsoft.com/office/officeart/2005/8/layout/process3"/>
    <dgm:cxn modelId="{31C1187A-4580-49DD-8DA8-85B00D69C2BA}" type="presParOf" srcId="{ACAB9515-D79B-4CE5-8599-71AC83896803}" destId="{7A4C85C4-9ACD-461F-A59D-6BBBE45E5DF0}" srcOrd="0" destOrd="0" presId="urn:microsoft.com/office/officeart/2005/8/layout/process3"/>
    <dgm:cxn modelId="{1E713396-1FA0-4250-8892-B43CA3318C8A}" type="presParOf" srcId="{C280A92C-ED03-49E4-B771-67B22FFDFC6E}" destId="{17294D19-47C1-4425-BA15-8F52DD12F13C}" srcOrd="2" destOrd="0" presId="urn:microsoft.com/office/officeart/2005/8/layout/process3"/>
    <dgm:cxn modelId="{DEEAAA0D-9737-48C0-B3C3-78389291BF3C}" type="presParOf" srcId="{17294D19-47C1-4425-BA15-8F52DD12F13C}" destId="{53BAA1CD-7B78-4923-B917-A9814F65FD54}" srcOrd="0" destOrd="0" presId="urn:microsoft.com/office/officeart/2005/8/layout/process3"/>
    <dgm:cxn modelId="{5370C46F-FA87-4579-B6DD-73C1ACE22946}" type="presParOf" srcId="{17294D19-47C1-4425-BA15-8F52DD12F13C}" destId="{1CEB72ED-5FB7-4B80-933B-F3AFC4D2A15F}" srcOrd="1" destOrd="0" presId="urn:microsoft.com/office/officeart/2005/8/layout/process3"/>
    <dgm:cxn modelId="{C0D18AF2-24DC-4040-88EF-AF729716D2D8}" type="presParOf" srcId="{17294D19-47C1-4425-BA15-8F52DD12F13C}" destId="{24789112-A311-4E42-8211-45E985EA562E}" srcOrd="2" destOrd="0" presId="urn:microsoft.com/office/officeart/2005/8/layout/process3"/>
    <dgm:cxn modelId="{36D1764D-9347-435E-88DE-8EA038377040}" type="presParOf" srcId="{C280A92C-ED03-49E4-B771-67B22FFDFC6E}" destId="{21A2873A-161B-4B37-A667-A6B26911D58C}" srcOrd="3" destOrd="0" presId="urn:microsoft.com/office/officeart/2005/8/layout/process3"/>
    <dgm:cxn modelId="{D7BF4886-3CB0-494C-A872-E9F165E67212}" type="presParOf" srcId="{21A2873A-161B-4B37-A667-A6B26911D58C}" destId="{EAED5FD6-5018-4755-A51E-9C310771B075}" srcOrd="0" destOrd="0" presId="urn:microsoft.com/office/officeart/2005/8/layout/process3"/>
    <dgm:cxn modelId="{4C5DA962-CEEA-474E-A2A6-8067B5012487}" type="presParOf" srcId="{C280A92C-ED03-49E4-B771-67B22FFDFC6E}" destId="{57D9CC83-DDBD-443E-92C6-C1FD26475F79}" srcOrd="4" destOrd="0" presId="urn:microsoft.com/office/officeart/2005/8/layout/process3"/>
    <dgm:cxn modelId="{69DA0ABD-E49F-4257-A059-BE1268994119}" type="presParOf" srcId="{57D9CC83-DDBD-443E-92C6-C1FD26475F79}" destId="{1705396C-2229-4546-98D8-51AB7CF2570A}" srcOrd="0" destOrd="0" presId="urn:microsoft.com/office/officeart/2005/8/layout/process3"/>
    <dgm:cxn modelId="{89C48C6B-9A93-492C-BA80-9BE79A3E8D42}" type="presParOf" srcId="{57D9CC83-DDBD-443E-92C6-C1FD26475F79}" destId="{0665EAC8-462F-4D11-97C3-20AF861AAE0C}" srcOrd="1" destOrd="0" presId="urn:microsoft.com/office/officeart/2005/8/layout/process3"/>
    <dgm:cxn modelId="{956AC341-A1E9-4163-8BF3-7765EC61639E}" type="presParOf" srcId="{57D9CC83-DDBD-443E-92C6-C1FD26475F79}" destId="{E78F1F2C-6F0C-4EE9-BA36-360FA14353A5}" srcOrd="2" destOrd="0" presId="urn:microsoft.com/office/officeart/2005/8/layout/process3"/>
    <dgm:cxn modelId="{1B7AD17C-1182-4C7F-A3E9-45A8848A2F0A}" type="presParOf" srcId="{C280A92C-ED03-49E4-B771-67B22FFDFC6E}" destId="{A042ED8D-CF14-407C-ADC9-B462885FA044}" srcOrd="5" destOrd="0" presId="urn:microsoft.com/office/officeart/2005/8/layout/process3"/>
    <dgm:cxn modelId="{3F9754D3-409C-4F43-A2CF-55C9C10F7863}" type="presParOf" srcId="{A042ED8D-CF14-407C-ADC9-B462885FA044}" destId="{950E8A08-C4C7-41C0-BE0B-61D09D50AC48}" srcOrd="0" destOrd="0" presId="urn:microsoft.com/office/officeart/2005/8/layout/process3"/>
    <dgm:cxn modelId="{70C5D5C2-7686-41F9-AD6F-996CD25D1086}" type="presParOf" srcId="{C280A92C-ED03-49E4-B771-67B22FFDFC6E}" destId="{7B589465-1F40-4C04-8BE6-BB8216357C3E}" srcOrd="6" destOrd="0" presId="urn:microsoft.com/office/officeart/2005/8/layout/process3"/>
    <dgm:cxn modelId="{E6D77CA2-36C0-4170-B2D4-F7DEDACA9F42}" type="presParOf" srcId="{7B589465-1F40-4C04-8BE6-BB8216357C3E}" destId="{3FB81E43-DDC3-46A9-87A8-91FE65A2A2AB}" srcOrd="0" destOrd="0" presId="urn:microsoft.com/office/officeart/2005/8/layout/process3"/>
    <dgm:cxn modelId="{A4F71337-9881-4536-B924-EB03EB391A41}" type="presParOf" srcId="{7B589465-1F40-4C04-8BE6-BB8216357C3E}" destId="{C573D840-69DE-455F-8922-391179E37F54}" srcOrd="1" destOrd="0" presId="urn:microsoft.com/office/officeart/2005/8/layout/process3"/>
    <dgm:cxn modelId="{F4422871-F874-4713-A13F-8DD3B9F73F3D}" type="presParOf" srcId="{7B589465-1F40-4C04-8BE6-BB8216357C3E}" destId="{D84BB505-1B1F-498F-962B-DF284546629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AAD77B-4AE2-433C-B1EA-05625F46B4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0434B65-43F8-4415-8C0B-543A3017AEC8}">
      <dgm:prSet phldrT="[文本]" custT="1"/>
      <dgm:spPr>
        <a:solidFill>
          <a:srgbClr val="2EA7BD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量表内部信度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82E7E1-99C7-4523-AA51-D0FAB76E52BC}" type="parTrans" cxnId="{E128F664-BF96-4F55-9CBB-4E1904204117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8077B5-6A0D-4896-A5C3-FC24BA1F3DE1}" type="sibTrans" cxnId="{E128F664-BF96-4F55-9CBB-4E1904204117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9DB0D91-37D9-4CE0-B77E-F50B198A5353}">
      <dgm:prSet phldrT="[文本]" custT="1"/>
      <dgm:spPr/>
      <dgm:t>
        <a:bodyPr/>
        <a:lstStyle/>
        <a:p>
          <a:r>
            <a:rPr lang="en-US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7DA6CC-A561-4BF3-8EB6-0CD56FF783E9}" type="parTrans" cxnId="{554A082A-3850-4E6C-9AD1-E5B9810CFF4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2D936A-466C-4392-ABBA-25B61A960ECE}" type="sibTrans" cxnId="{554A082A-3850-4E6C-9AD1-E5B9810CFF4C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4BD805-0910-419E-B4BF-B616410128B5}">
      <dgm:prSet phldrT="[文本]" custT="1"/>
      <dgm:spPr>
        <a:solidFill>
          <a:srgbClr val="2280C3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模型的有效性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D87346-2C97-4C23-A514-BDBBBD0FCC86}" type="parTrans" cxnId="{A11AB47A-A72A-4AD8-A3F4-F409AE5C06D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4DE147-E994-41E9-94A0-83C415BAA27C}" type="sibTrans" cxnId="{A11AB47A-A72A-4AD8-A3F4-F409AE5C06D4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16D8E0-4251-4685-B0E8-F003A6F35910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CFA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验证性因子分析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95C39-B4B6-482F-AEF3-AAEAD6BB1C9A}" type="parTrans" cxnId="{045BD30C-6A3E-4805-8CD6-902E023D117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DAB7B2-7476-4B0F-82A5-4B4EC1DEC2E6}" type="sibTrans" cxnId="{045BD30C-6A3E-4805-8CD6-902E023D1170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E41D26-DAA5-43A3-AB99-DE02727D6DEE}">
      <dgm:prSet phldrT="[文本]" custT="1"/>
      <dgm:spPr>
        <a:solidFill>
          <a:srgbClr val="5858AC"/>
        </a:solidFill>
      </dgm:spPr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评估判别效度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50EB07-9718-4F75-8FB6-3DD686250E15}" type="parTrans" cxnId="{07624049-1055-4C11-875F-8814007D723D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91384A-ABC2-40B8-924F-6C40D25C4DCF}" type="sibTrans" cxnId="{07624049-1055-4C11-875F-8814007D723D}">
      <dgm:prSet custT="1"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4CD4CA8-17AC-4D19-B45C-2ED190E26481}">
      <dgm:prSet phldrT="[文本]" custT="1"/>
      <dgm:spPr/>
      <dgm:t>
        <a:bodyPr/>
        <a:lstStyle/>
        <a:p>
          <a:r>
            <a:rPr lang="en-US" altLang="en-US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Fornel</a:t>
          </a:r>
          <a:r>
            <a:rPr lang="en-US" altLang="zh-CN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l_</a:t>
          </a:r>
          <a:r>
            <a:rPr lang="en-US" altLang="en-US" sz="14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Larcker</a:t>
          </a:r>
          <a:r>
            <a: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 方法；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1E57AEB-55CA-4DBC-BBA3-25F9CCF2B887}" type="parTrans" cxnId="{5BE45BE8-5966-4E6D-94DC-87986C0487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106167-9133-4C1B-BF0F-90E24C901542}" type="sibTrans" cxnId="{5BE45BE8-5966-4E6D-94DC-87986C0487A8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011276C-99B3-4250-BA2B-9FE271E05F76}">
      <dgm:prSet phldrT="[文本]" custT="1"/>
      <dgm:spPr/>
      <dgm:t>
        <a:bodyPr/>
        <a:lstStyle/>
        <a:p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复合信度指数（</a:t>
          </a:r>
          <a:r>
            <a:rPr lang="en-US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IFC</a:t>
          </a:r>
          <a:r>
            <a: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2ADFCA-983D-4D17-AD4F-4D2C8FD59740}" type="parTrans" cxnId="{613D7FA2-2FF5-49A4-8B62-46F84CEFA31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0B98AE5-DAE5-4D77-95C3-97D255866AC8}" type="sibTrans" cxnId="{613D7FA2-2FF5-49A4-8B62-46F84CEFA314}">
      <dgm:prSet/>
      <dgm:spPr/>
      <dgm:t>
        <a:bodyPr/>
        <a:lstStyle/>
        <a:p>
          <a:endParaRPr lang="zh-CN" alt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0DD0EE-5348-4146-8621-E47C15ED1108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DBA02-5830-4ACF-9082-8B409276813F}" type="parTrans" cxnId="{8EE42A7B-3CBE-4E8D-B6B5-612A4523A182}">
      <dgm:prSet/>
      <dgm:spPr/>
      <dgm:t>
        <a:bodyPr/>
        <a:lstStyle/>
        <a:p>
          <a:endParaRPr lang="zh-CN" altLang="en-US" sz="1400"/>
        </a:p>
      </dgm:t>
    </dgm:pt>
    <dgm:pt modelId="{AB6E7C76-0B36-408B-893E-84C022489DAD}" type="sibTrans" cxnId="{8EE42A7B-3CBE-4E8D-B6B5-612A4523A182}">
      <dgm:prSet/>
      <dgm:spPr/>
      <dgm:t>
        <a:bodyPr/>
        <a:lstStyle/>
        <a:p>
          <a:endParaRPr lang="zh-CN" altLang="en-US" sz="1400"/>
        </a:p>
      </dgm:t>
    </dgm:pt>
    <dgm:pt modelId="{C9E0052C-9002-4E21-80FA-1C16A035AB8A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AVE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区分效度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367A69-2518-4BF9-A572-B9893FEBFAE4}" type="parTrans" cxnId="{23C9E4CC-23CF-4AD4-9698-F1C872AFE7A5}">
      <dgm:prSet/>
      <dgm:spPr/>
      <dgm:t>
        <a:bodyPr/>
        <a:lstStyle/>
        <a:p>
          <a:endParaRPr lang="zh-CN" altLang="en-US" sz="1400"/>
        </a:p>
      </dgm:t>
    </dgm:pt>
    <dgm:pt modelId="{F40D7C5C-B785-407E-AD16-51C21D5396BB}" type="sibTrans" cxnId="{23C9E4CC-23CF-4AD4-9698-F1C872AFE7A5}">
      <dgm:prSet/>
      <dgm:spPr/>
      <dgm:t>
        <a:bodyPr/>
        <a:lstStyle/>
        <a:p>
          <a:endParaRPr lang="zh-CN" altLang="en-US" sz="1400"/>
        </a:p>
      </dgm:t>
    </dgm:pt>
    <dgm:pt modelId="{31ED14B9-923D-46E3-B331-46E5613074FF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回归分析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EA9536-5C6B-4283-924A-27437B52DC50}" type="parTrans" cxnId="{8338706A-3AF6-4F1F-8882-DE60871D33C7}">
      <dgm:prSet/>
      <dgm:spPr/>
      <dgm:t>
        <a:bodyPr/>
        <a:lstStyle/>
        <a:p>
          <a:endParaRPr lang="zh-CN" altLang="en-US" sz="1400"/>
        </a:p>
      </dgm:t>
    </dgm:pt>
    <dgm:pt modelId="{A01F74E7-6976-4C4B-9F69-0AD68610CF13}" type="sibTrans" cxnId="{8338706A-3AF6-4F1F-8882-DE60871D33C7}">
      <dgm:prSet/>
      <dgm:spPr/>
      <dgm:t>
        <a:bodyPr/>
        <a:lstStyle/>
        <a:p>
          <a:endParaRPr lang="zh-CN" altLang="en-US" sz="1400"/>
        </a:p>
      </dgm:t>
    </dgm:pt>
    <dgm:pt modelId="{620A4AEB-F475-4B4C-9430-31EF1E16389E}">
      <dgm:prSet phldrT="[文本]" custT="1"/>
      <dgm:spPr/>
      <dgm:t>
        <a:bodyPr/>
        <a:lstStyle/>
        <a:p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单因子分析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B82FA5-A6FC-4F59-A359-5CE5B6448CDF}" type="parTrans" cxnId="{C68511AD-3CEA-445C-9E41-533DBA8E4150}">
      <dgm:prSet/>
      <dgm:spPr/>
      <dgm:t>
        <a:bodyPr/>
        <a:lstStyle/>
        <a:p>
          <a:endParaRPr lang="zh-CN" altLang="en-US" sz="1400"/>
        </a:p>
      </dgm:t>
    </dgm:pt>
    <dgm:pt modelId="{3408484C-2FE2-4274-ADE0-F853AF76B904}" type="sibTrans" cxnId="{C68511AD-3CEA-445C-9E41-533DBA8E4150}">
      <dgm:prSet/>
      <dgm:spPr/>
      <dgm:t>
        <a:bodyPr/>
        <a:lstStyle/>
        <a:p>
          <a:endParaRPr lang="zh-CN" altLang="en-US" sz="1400"/>
        </a:p>
      </dgm:t>
    </dgm:pt>
    <dgm:pt modelId="{331DFFC5-53A3-41E3-9556-5BF7384FC757}">
      <dgm:prSet phldrT="[文本]" custT="1"/>
      <dgm:spPr/>
      <dgm:t>
        <a:bodyPr/>
        <a:lstStyle/>
        <a:p>
          <a:r>
            <a: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CMV</a:t>
          </a:r>
          <a:r>
            <a: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测量方法不同带来的误差</a:t>
          </a:r>
          <a:endParaRPr lang="zh-CN" alt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D0CC8-09CF-4CBC-AA8E-3AA62BEE16C8}" type="parTrans" cxnId="{C4009823-C2A6-4F1C-8809-CDD907E13844}">
      <dgm:prSet/>
      <dgm:spPr/>
      <dgm:t>
        <a:bodyPr/>
        <a:lstStyle/>
        <a:p>
          <a:endParaRPr lang="zh-CN" altLang="en-US" sz="1400"/>
        </a:p>
      </dgm:t>
    </dgm:pt>
    <dgm:pt modelId="{25C1E979-9EB4-4094-B8D3-1AD4D80749B5}" type="sibTrans" cxnId="{C4009823-C2A6-4F1C-8809-CDD907E13844}">
      <dgm:prSet/>
      <dgm:spPr/>
      <dgm:t>
        <a:bodyPr/>
        <a:lstStyle/>
        <a:p>
          <a:endParaRPr lang="zh-CN" altLang="en-US" sz="1400"/>
        </a:p>
      </dgm:t>
    </dgm:pt>
    <dgm:pt modelId="{C280A92C-ED03-49E4-B771-67B22FFDFC6E}" type="pres">
      <dgm:prSet presAssocID="{65AAD77B-4AE2-433C-B1EA-05625F46B4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A65E61-0A35-4157-B0F7-8EB1D6BAA856}" type="pres">
      <dgm:prSet presAssocID="{70434B65-43F8-4415-8C0B-543A3017AEC8}" presName="composite" presStyleCnt="0"/>
      <dgm:spPr/>
    </dgm:pt>
    <dgm:pt modelId="{71929995-0A5E-4A03-BEC1-0AF8ADC6D711}" type="pres">
      <dgm:prSet presAssocID="{70434B65-43F8-4415-8C0B-543A3017AEC8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30168B-6E3C-4D8D-A6D6-C4FAED652E30}" type="pres">
      <dgm:prSet presAssocID="{70434B65-43F8-4415-8C0B-543A3017AEC8}" presName="parSh" presStyleLbl="node1" presStyleIdx="0" presStyleCnt="4" custLinFactNeighborX="-517" custLinFactNeighborY="5146"/>
      <dgm:spPr/>
      <dgm:t>
        <a:bodyPr/>
        <a:lstStyle/>
        <a:p>
          <a:endParaRPr lang="zh-CN" altLang="en-US"/>
        </a:p>
      </dgm:t>
    </dgm:pt>
    <dgm:pt modelId="{AB8A44CE-7904-4BD7-B6A5-3CBE7CB3891C}" type="pres">
      <dgm:prSet presAssocID="{70434B65-43F8-4415-8C0B-543A3017AEC8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AB9515-D79B-4CE5-8599-71AC83896803}" type="pres">
      <dgm:prSet presAssocID="{798077B5-6A0D-4896-A5C3-FC24BA1F3DE1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A4C85C4-9ACD-461F-A59D-6BBBE45E5DF0}" type="pres">
      <dgm:prSet presAssocID="{798077B5-6A0D-4896-A5C3-FC24BA1F3DE1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17294D19-47C1-4425-BA15-8F52DD12F13C}" type="pres">
      <dgm:prSet presAssocID="{BB4BD805-0910-419E-B4BF-B616410128B5}" presName="composite" presStyleCnt="0"/>
      <dgm:spPr/>
    </dgm:pt>
    <dgm:pt modelId="{53BAA1CD-7B78-4923-B917-A9814F65FD54}" type="pres">
      <dgm:prSet presAssocID="{BB4BD805-0910-419E-B4BF-B616410128B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EB72ED-5FB7-4B80-933B-F3AFC4D2A15F}" type="pres">
      <dgm:prSet presAssocID="{BB4BD805-0910-419E-B4BF-B616410128B5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24789112-A311-4E42-8211-45E985EA562E}" type="pres">
      <dgm:prSet presAssocID="{BB4BD805-0910-419E-B4BF-B616410128B5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A2873A-161B-4B37-A667-A6B26911D58C}" type="pres">
      <dgm:prSet presAssocID="{034DE147-E994-41E9-94A0-83C415BAA27C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EAED5FD6-5018-4755-A51E-9C310771B075}" type="pres">
      <dgm:prSet presAssocID="{034DE147-E994-41E9-94A0-83C415BAA27C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57D9CC83-DDBD-443E-92C6-C1FD26475F79}" type="pres">
      <dgm:prSet presAssocID="{20E41D26-DAA5-43A3-AB99-DE02727D6DEE}" presName="composite" presStyleCnt="0"/>
      <dgm:spPr/>
    </dgm:pt>
    <dgm:pt modelId="{1705396C-2229-4546-98D8-51AB7CF2570A}" type="pres">
      <dgm:prSet presAssocID="{20E41D26-DAA5-43A3-AB99-DE02727D6DEE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65EAC8-462F-4D11-97C3-20AF861AAE0C}" type="pres">
      <dgm:prSet presAssocID="{20E41D26-DAA5-43A3-AB99-DE02727D6DEE}" presName="parSh" presStyleLbl="node1" presStyleIdx="2" presStyleCnt="4" custLinFactNeighborX="-2546"/>
      <dgm:spPr/>
      <dgm:t>
        <a:bodyPr/>
        <a:lstStyle/>
        <a:p>
          <a:endParaRPr lang="zh-CN" altLang="en-US"/>
        </a:p>
      </dgm:t>
    </dgm:pt>
    <dgm:pt modelId="{E78F1F2C-6F0C-4EE9-BA36-360FA14353A5}" type="pres">
      <dgm:prSet presAssocID="{20E41D26-DAA5-43A3-AB99-DE02727D6DEE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42ED8D-CF14-407C-ADC9-B462885FA044}" type="pres">
      <dgm:prSet presAssocID="{4F91384A-ABC2-40B8-924F-6C40D25C4DC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950E8A08-C4C7-41C0-BE0B-61D09D50AC48}" type="pres">
      <dgm:prSet presAssocID="{4F91384A-ABC2-40B8-924F-6C40D25C4DCF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7B589465-1F40-4C04-8BE6-BB8216357C3E}" type="pres">
      <dgm:prSet presAssocID="{31ED14B9-923D-46E3-B331-46E5613074FF}" presName="composite" presStyleCnt="0"/>
      <dgm:spPr/>
    </dgm:pt>
    <dgm:pt modelId="{3FB81E43-DDC3-46A9-87A8-91FE65A2A2AB}" type="pres">
      <dgm:prSet presAssocID="{31ED14B9-923D-46E3-B331-46E5613074F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73D840-69DE-455F-8922-391179E37F54}" type="pres">
      <dgm:prSet presAssocID="{31ED14B9-923D-46E3-B331-46E5613074FF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D84BB505-1B1F-498F-962B-DF2845466298}" type="pres">
      <dgm:prSet presAssocID="{31ED14B9-923D-46E3-B331-46E5613074FF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38706A-3AF6-4F1F-8882-DE60871D33C7}" srcId="{65AAD77B-4AE2-433C-B1EA-05625F46B4D9}" destId="{31ED14B9-923D-46E3-B331-46E5613074FF}" srcOrd="3" destOrd="0" parTransId="{0FEA9536-5C6B-4283-924A-27437B52DC50}" sibTransId="{A01F74E7-6976-4C4B-9F69-0AD68610CF13}"/>
    <dgm:cxn modelId="{5BE45BE8-5966-4E6D-94DC-87986C0487A8}" srcId="{20E41D26-DAA5-43A3-AB99-DE02727D6DEE}" destId="{B4CD4CA8-17AC-4D19-B45C-2ED190E26481}" srcOrd="0" destOrd="0" parTransId="{01E57AEB-55CA-4DBC-BBA3-25F9CCF2B887}" sibTransId="{49106167-9133-4C1B-BF0F-90E24C901542}"/>
    <dgm:cxn modelId="{E979A54E-1560-4EF2-A527-6775B81938FA}" type="presOf" srcId="{BB4BD805-0910-419E-B4BF-B616410128B5}" destId="{1CEB72ED-5FB7-4B80-933B-F3AFC4D2A15F}" srcOrd="1" destOrd="0" presId="urn:microsoft.com/office/officeart/2005/8/layout/process3"/>
    <dgm:cxn modelId="{99D897DA-A2A9-4D79-898D-F521A200F0AA}" type="presOf" srcId="{798077B5-6A0D-4896-A5C3-FC24BA1F3DE1}" destId="{ACAB9515-D79B-4CE5-8599-71AC83896803}" srcOrd="0" destOrd="0" presId="urn:microsoft.com/office/officeart/2005/8/layout/process3"/>
    <dgm:cxn modelId="{91C937F7-174F-411D-988F-D92AE32BB594}" type="presOf" srcId="{C9E0052C-9002-4E21-80FA-1C16A035AB8A}" destId="{E78F1F2C-6F0C-4EE9-BA36-360FA14353A5}" srcOrd="0" destOrd="2" presId="urn:microsoft.com/office/officeart/2005/8/layout/process3"/>
    <dgm:cxn modelId="{2F0CB357-A61C-41AB-A99F-A648CEB74B92}" type="presOf" srcId="{B4CD4CA8-17AC-4D19-B45C-2ED190E26481}" destId="{E78F1F2C-6F0C-4EE9-BA36-360FA14353A5}" srcOrd="0" destOrd="0" presId="urn:microsoft.com/office/officeart/2005/8/layout/process3"/>
    <dgm:cxn modelId="{07624049-1055-4C11-875F-8814007D723D}" srcId="{65AAD77B-4AE2-433C-B1EA-05625F46B4D9}" destId="{20E41D26-DAA5-43A3-AB99-DE02727D6DEE}" srcOrd="2" destOrd="0" parTransId="{6850EB07-9718-4F75-8FB6-3DD686250E15}" sibTransId="{4F91384A-ABC2-40B8-924F-6C40D25C4DCF}"/>
    <dgm:cxn modelId="{D1A50F22-605E-4A03-B687-024F7B4E9A61}" type="presOf" srcId="{4F91384A-ABC2-40B8-924F-6C40D25C4DCF}" destId="{950E8A08-C4C7-41C0-BE0B-61D09D50AC48}" srcOrd="1" destOrd="0" presId="urn:microsoft.com/office/officeart/2005/8/layout/process3"/>
    <dgm:cxn modelId="{C68511AD-3CEA-445C-9E41-533DBA8E4150}" srcId="{31ED14B9-923D-46E3-B331-46E5613074FF}" destId="{620A4AEB-F475-4B4C-9430-31EF1E16389E}" srcOrd="0" destOrd="0" parTransId="{D4B82FA5-A6FC-4F59-A359-5CE5B6448CDF}" sibTransId="{3408484C-2FE2-4274-ADE0-F853AF76B904}"/>
    <dgm:cxn modelId="{54C0FEC2-DF97-42E6-9A49-CDD3E8DD24BE}" type="presOf" srcId="{034DE147-E994-41E9-94A0-83C415BAA27C}" destId="{21A2873A-161B-4B37-A667-A6B26911D58C}" srcOrd="0" destOrd="0" presId="urn:microsoft.com/office/officeart/2005/8/layout/process3"/>
    <dgm:cxn modelId="{A87247D8-1141-49EF-AEB2-FB5DCB0898EF}" type="presOf" srcId="{0116D8E0-4251-4685-B0E8-F003A6F35910}" destId="{24789112-A311-4E42-8211-45E985EA562E}" srcOrd="0" destOrd="0" presId="urn:microsoft.com/office/officeart/2005/8/layout/process3"/>
    <dgm:cxn modelId="{554A082A-3850-4E6C-9AD1-E5B9810CFF4C}" srcId="{70434B65-43F8-4415-8C0B-543A3017AEC8}" destId="{19DB0D91-37D9-4CE0-B77E-F50B198A5353}" srcOrd="0" destOrd="0" parTransId="{8D7DA6CC-A561-4BF3-8EB6-0CD56FF783E9}" sibTransId="{0B2D936A-466C-4392-ABBA-25B61A960ECE}"/>
    <dgm:cxn modelId="{E128F664-BF96-4F55-9CBB-4E1904204117}" srcId="{65AAD77B-4AE2-433C-B1EA-05625F46B4D9}" destId="{70434B65-43F8-4415-8C0B-543A3017AEC8}" srcOrd="0" destOrd="0" parTransId="{8382E7E1-99C7-4523-AA51-D0FAB76E52BC}" sibTransId="{798077B5-6A0D-4896-A5C3-FC24BA1F3DE1}"/>
    <dgm:cxn modelId="{EB6778B3-0214-4AAA-B9D3-9CE2885C7B0F}" type="presOf" srcId="{620A4AEB-F475-4B4C-9430-31EF1E16389E}" destId="{D84BB505-1B1F-498F-962B-DF2845466298}" srcOrd="0" destOrd="0" presId="urn:microsoft.com/office/officeart/2005/8/layout/process3"/>
    <dgm:cxn modelId="{23C9E4CC-23CF-4AD4-9698-F1C872AFE7A5}" srcId="{20E41D26-DAA5-43A3-AB99-DE02727D6DEE}" destId="{C9E0052C-9002-4E21-80FA-1C16A035AB8A}" srcOrd="2" destOrd="0" parTransId="{F0367A69-2518-4BF9-A572-B9893FEBFAE4}" sibTransId="{F40D7C5C-B785-407E-AD16-51C21D5396BB}"/>
    <dgm:cxn modelId="{7A3FA7E5-FCE5-414D-9D60-2DDE074B4AD6}" type="presOf" srcId="{70434B65-43F8-4415-8C0B-543A3017AEC8}" destId="{E930168B-6E3C-4D8D-A6D6-C4FAED652E30}" srcOrd="1" destOrd="0" presId="urn:microsoft.com/office/officeart/2005/8/layout/process3"/>
    <dgm:cxn modelId="{9C2E5E78-FE0C-432A-AF09-8F0231EFC28E}" type="presOf" srcId="{0011276C-99B3-4250-BA2B-9FE271E05F76}" destId="{AB8A44CE-7904-4BD7-B6A5-3CBE7CB3891C}" srcOrd="0" destOrd="1" presId="urn:microsoft.com/office/officeart/2005/8/layout/process3"/>
    <dgm:cxn modelId="{C4009823-C2A6-4F1C-8809-CDD907E13844}" srcId="{31ED14B9-923D-46E3-B331-46E5613074FF}" destId="{331DFFC5-53A3-41E3-9556-5BF7384FC757}" srcOrd="1" destOrd="0" parTransId="{2FDD0CC8-09CF-4CBC-AA8E-3AA62BEE16C8}" sibTransId="{25C1E979-9EB4-4094-B8D3-1AD4D80749B5}"/>
    <dgm:cxn modelId="{9A5FAF2E-9F80-408D-9DCD-CE3D30450B6C}" type="presOf" srcId="{331DFFC5-53A3-41E3-9556-5BF7384FC757}" destId="{D84BB505-1B1F-498F-962B-DF2845466298}" srcOrd="0" destOrd="1" presId="urn:microsoft.com/office/officeart/2005/8/layout/process3"/>
    <dgm:cxn modelId="{A11AB47A-A72A-4AD8-A3F4-F409AE5C06D4}" srcId="{65AAD77B-4AE2-433C-B1EA-05625F46B4D9}" destId="{BB4BD805-0910-419E-B4BF-B616410128B5}" srcOrd="1" destOrd="0" parTransId="{67D87346-2C97-4C23-A514-BDBBBD0FCC86}" sibTransId="{034DE147-E994-41E9-94A0-83C415BAA27C}"/>
    <dgm:cxn modelId="{22DCE205-F654-4B88-A6B7-FC1FDBAD8525}" type="presOf" srcId="{70434B65-43F8-4415-8C0B-543A3017AEC8}" destId="{71929995-0A5E-4A03-BEC1-0AF8ADC6D711}" srcOrd="0" destOrd="0" presId="urn:microsoft.com/office/officeart/2005/8/layout/process3"/>
    <dgm:cxn modelId="{5586F381-1CBA-402D-8D86-545DAEF10157}" type="presOf" srcId="{65AAD77B-4AE2-433C-B1EA-05625F46B4D9}" destId="{C280A92C-ED03-49E4-B771-67B22FFDFC6E}" srcOrd="0" destOrd="0" presId="urn:microsoft.com/office/officeart/2005/8/layout/process3"/>
    <dgm:cxn modelId="{8364C05B-4BCF-4330-95F5-443CECCD18AF}" type="presOf" srcId="{31ED14B9-923D-46E3-B331-46E5613074FF}" destId="{3FB81E43-DDC3-46A9-87A8-91FE65A2A2AB}" srcOrd="0" destOrd="0" presId="urn:microsoft.com/office/officeart/2005/8/layout/process3"/>
    <dgm:cxn modelId="{E0894D5B-EB4E-476A-B9ED-696B7915CC6E}" type="presOf" srcId="{19DB0D91-37D9-4CE0-B77E-F50B198A5353}" destId="{AB8A44CE-7904-4BD7-B6A5-3CBE7CB3891C}" srcOrd="0" destOrd="0" presId="urn:microsoft.com/office/officeart/2005/8/layout/process3"/>
    <dgm:cxn modelId="{C074F230-1674-4424-B017-14795C441045}" type="presOf" srcId="{034DE147-E994-41E9-94A0-83C415BAA27C}" destId="{EAED5FD6-5018-4755-A51E-9C310771B075}" srcOrd="1" destOrd="0" presId="urn:microsoft.com/office/officeart/2005/8/layout/process3"/>
    <dgm:cxn modelId="{045BD30C-6A3E-4805-8CD6-902E023D1170}" srcId="{BB4BD805-0910-419E-B4BF-B616410128B5}" destId="{0116D8E0-4251-4685-B0E8-F003A6F35910}" srcOrd="0" destOrd="0" parTransId="{38A95C39-B4B6-482F-AEF3-AAEAD6BB1C9A}" sibTransId="{95DAB7B2-7476-4B0F-82A5-4B4EC1DEC2E6}"/>
    <dgm:cxn modelId="{AAFAC9A3-2E94-40BE-A5E6-6923CCF26C67}" type="presOf" srcId="{BB4BD805-0910-419E-B4BF-B616410128B5}" destId="{53BAA1CD-7B78-4923-B917-A9814F65FD54}" srcOrd="0" destOrd="0" presId="urn:microsoft.com/office/officeart/2005/8/layout/process3"/>
    <dgm:cxn modelId="{8EE42A7B-3CBE-4E8D-B6B5-612A4523A182}" srcId="{20E41D26-DAA5-43A3-AB99-DE02727D6DEE}" destId="{D70DD0EE-5348-4146-8621-E47C15ED1108}" srcOrd="1" destOrd="0" parTransId="{C5FDBA02-5830-4ACF-9082-8B409276813F}" sibTransId="{AB6E7C76-0B36-408B-893E-84C022489DAD}"/>
    <dgm:cxn modelId="{F518B742-5CC8-414E-A704-61D8F82EA5A9}" type="presOf" srcId="{798077B5-6A0D-4896-A5C3-FC24BA1F3DE1}" destId="{7A4C85C4-9ACD-461F-A59D-6BBBE45E5DF0}" srcOrd="1" destOrd="0" presId="urn:microsoft.com/office/officeart/2005/8/layout/process3"/>
    <dgm:cxn modelId="{613D7FA2-2FF5-49A4-8B62-46F84CEFA314}" srcId="{70434B65-43F8-4415-8C0B-543A3017AEC8}" destId="{0011276C-99B3-4250-BA2B-9FE271E05F76}" srcOrd="1" destOrd="0" parTransId="{402ADFCA-983D-4D17-AD4F-4D2C8FD59740}" sibTransId="{30B98AE5-DAE5-4D77-95C3-97D255866AC8}"/>
    <dgm:cxn modelId="{069E8097-3DA4-4B65-8C9D-8D3E400DFA10}" type="presOf" srcId="{20E41D26-DAA5-43A3-AB99-DE02727D6DEE}" destId="{0665EAC8-462F-4D11-97C3-20AF861AAE0C}" srcOrd="1" destOrd="0" presId="urn:microsoft.com/office/officeart/2005/8/layout/process3"/>
    <dgm:cxn modelId="{77CAB410-D7F0-430E-865C-CD6BA86F4739}" type="presOf" srcId="{4F91384A-ABC2-40B8-924F-6C40D25C4DCF}" destId="{A042ED8D-CF14-407C-ADC9-B462885FA044}" srcOrd="0" destOrd="0" presId="urn:microsoft.com/office/officeart/2005/8/layout/process3"/>
    <dgm:cxn modelId="{3E01C5B0-A968-4686-AA5F-27E373E55BD4}" type="presOf" srcId="{20E41D26-DAA5-43A3-AB99-DE02727D6DEE}" destId="{1705396C-2229-4546-98D8-51AB7CF2570A}" srcOrd="0" destOrd="0" presId="urn:microsoft.com/office/officeart/2005/8/layout/process3"/>
    <dgm:cxn modelId="{B8920818-2B34-49D0-9452-B63699744B17}" type="presOf" srcId="{D70DD0EE-5348-4146-8621-E47C15ED1108}" destId="{E78F1F2C-6F0C-4EE9-BA36-360FA14353A5}" srcOrd="0" destOrd="1" presId="urn:microsoft.com/office/officeart/2005/8/layout/process3"/>
    <dgm:cxn modelId="{368D7F97-ADCF-4988-A727-7F579B4B3E27}" type="presOf" srcId="{31ED14B9-923D-46E3-B331-46E5613074FF}" destId="{C573D840-69DE-455F-8922-391179E37F54}" srcOrd="1" destOrd="0" presId="urn:microsoft.com/office/officeart/2005/8/layout/process3"/>
    <dgm:cxn modelId="{12A3442F-9E37-40A7-9DF9-41502AEBF8F7}" type="presParOf" srcId="{C280A92C-ED03-49E4-B771-67B22FFDFC6E}" destId="{80A65E61-0A35-4157-B0F7-8EB1D6BAA856}" srcOrd="0" destOrd="0" presId="urn:microsoft.com/office/officeart/2005/8/layout/process3"/>
    <dgm:cxn modelId="{F57EBE50-EAD5-4DD2-B013-AA545560A7F4}" type="presParOf" srcId="{80A65E61-0A35-4157-B0F7-8EB1D6BAA856}" destId="{71929995-0A5E-4A03-BEC1-0AF8ADC6D711}" srcOrd="0" destOrd="0" presId="urn:microsoft.com/office/officeart/2005/8/layout/process3"/>
    <dgm:cxn modelId="{1A388DBA-31AE-49A8-814F-AE6A15D634FE}" type="presParOf" srcId="{80A65E61-0A35-4157-B0F7-8EB1D6BAA856}" destId="{E930168B-6E3C-4D8D-A6D6-C4FAED652E30}" srcOrd="1" destOrd="0" presId="urn:microsoft.com/office/officeart/2005/8/layout/process3"/>
    <dgm:cxn modelId="{C4FB6B0E-7DBA-4EA4-A1C7-A194ABF71C4D}" type="presParOf" srcId="{80A65E61-0A35-4157-B0F7-8EB1D6BAA856}" destId="{AB8A44CE-7904-4BD7-B6A5-3CBE7CB3891C}" srcOrd="2" destOrd="0" presId="urn:microsoft.com/office/officeart/2005/8/layout/process3"/>
    <dgm:cxn modelId="{2C6ABF44-5F2C-45DC-8406-778B347E568D}" type="presParOf" srcId="{C280A92C-ED03-49E4-B771-67B22FFDFC6E}" destId="{ACAB9515-D79B-4CE5-8599-71AC83896803}" srcOrd="1" destOrd="0" presId="urn:microsoft.com/office/officeart/2005/8/layout/process3"/>
    <dgm:cxn modelId="{31C1187A-4580-49DD-8DA8-85B00D69C2BA}" type="presParOf" srcId="{ACAB9515-D79B-4CE5-8599-71AC83896803}" destId="{7A4C85C4-9ACD-461F-A59D-6BBBE45E5DF0}" srcOrd="0" destOrd="0" presId="urn:microsoft.com/office/officeart/2005/8/layout/process3"/>
    <dgm:cxn modelId="{1E713396-1FA0-4250-8892-B43CA3318C8A}" type="presParOf" srcId="{C280A92C-ED03-49E4-B771-67B22FFDFC6E}" destId="{17294D19-47C1-4425-BA15-8F52DD12F13C}" srcOrd="2" destOrd="0" presId="urn:microsoft.com/office/officeart/2005/8/layout/process3"/>
    <dgm:cxn modelId="{DEEAAA0D-9737-48C0-B3C3-78389291BF3C}" type="presParOf" srcId="{17294D19-47C1-4425-BA15-8F52DD12F13C}" destId="{53BAA1CD-7B78-4923-B917-A9814F65FD54}" srcOrd="0" destOrd="0" presId="urn:microsoft.com/office/officeart/2005/8/layout/process3"/>
    <dgm:cxn modelId="{5370C46F-FA87-4579-B6DD-73C1ACE22946}" type="presParOf" srcId="{17294D19-47C1-4425-BA15-8F52DD12F13C}" destId="{1CEB72ED-5FB7-4B80-933B-F3AFC4D2A15F}" srcOrd="1" destOrd="0" presId="urn:microsoft.com/office/officeart/2005/8/layout/process3"/>
    <dgm:cxn modelId="{C0D18AF2-24DC-4040-88EF-AF729716D2D8}" type="presParOf" srcId="{17294D19-47C1-4425-BA15-8F52DD12F13C}" destId="{24789112-A311-4E42-8211-45E985EA562E}" srcOrd="2" destOrd="0" presId="urn:microsoft.com/office/officeart/2005/8/layout/process3"/>
    <dgm:cxn modelId="{36D1764D-9347-435E-88DE-8EA038377040}" type="presParOf" srcId="{C280A92C-ED03-49E4-B771-67B22FFDFC6E}" destId="{21A2873A-161B-4B37-A667-A6B26911D58C}" srcOrd="3" destOrd="0" presId="urn:microsoft.com/office/officeart/2005/8/layout/process3"/>
    <dgm:cxn modelId="{D7BF4886-3CB0-494C-A872-E9F165E67212}" type="presParOf" srcId="{21A2873A-161B-4B37-A667-A6B26911D58C}" destId="{EAED5FD6-5018-4755-A51E-9C310771B075}" srcOrd="0" destOrd="0" presId="urn:microsoft.com/office/officeart/2005/8/layout/process3"/>
    <dgm:cxn modelId="{4C5DA962-CEEA-474E-A2A6-8067B5012487}" type="presParOf" srcId="{C280A92C-ED03-49E4-B771-67B22FFDFC6E}" destId="{57D9CC83-DDBD-443E-92C6-C1FD26475F79}" srcOrd="4" destOrd="0" presId="urn:microsoft.com/office/officeart/2005/8/layout/process3"/>
    <dgm:cxn modelId="{69DA0ABD-E49F-4257-A059-BE1268994119}" type="presParOf" srcId="{57D9CC83-DDBD-443E-92C6-C1FD26475F79}" destId="{1705396C-2229-4546-98D8-51AB7CF2570A}" srcOrd="0" destOrd="0" presId="urn:microsoft.com/office/officeart/2005/8/layout/process3"/>
    <dgm:cxn modelId="{89C48C6B-9A93-492C-BA80-9BE79A3E8D42}" type="presParOf" srcId="{57D9CC83-DDBD-443E-92C6-C1FD26475F79}" destId="{0665EAC8-462F-4D11-97C3-20AF861AAE0C}" srcOrd="1" destOrd="0" presId="urn:microsoft.com/office/officeart/2005/8/layout/process3"/>
    <dgm:cxn modelId="{956AC341-A1E9-4163-8BF3-7765EC61639E}" type="presParOf" srcId="{57D9CC83-DDBD-443E-92C6-C1FD26475F79}" destId="{E78F1F2C-6F0C-4EE9-BA36-360FA14353A5}" srcOrd="2" destOrd="0" presId="urn:microsoft.com/office/officeart/2005/8/layout/process3"/>
    <dgm:cxn modelId="{1B7AD17C-1182-4C7F-A3E9-45A8848A2F0A}" type="presParOf" srcId="{C280A92C-ED03-49E4-B771-67B22FFDFC6E}" destId="{A042ED8D-CF14-407C-ADC9-B462885FA044}" srcOrd="5" destOrd="0" presId="urn:microsoft.com/office/officeart/2005/8/layout/process3"/>
    <dgm:cxn modelId="{3F9754D3-409C-4F43-A2CF-55C9C10F7863}" type="presParOf" srcId="{A042ED8D-CF14-407C-ADC9-B462885FA044}" destId="{950E8A08-C4C7-41C0-BE0B-61D09D50AC48}" srcOrd="0" destOrd="0" presId="urn:microsoft.com/office/officeart/2005/8/layout/process3"/>
    <dgm:cxn modelId="{70C5D5C2-7686-41F9-AD6F-996CD25D1086}" type="presParOf" srcId="{C280A92C-ED03-49E4-B771-67B22FFDFC6E}" destId="{7B589465-1F40-4C04-8BE6-BB8216357C3E}" srcOrd="6" destOrd="0" presId="urn:microsoft.com/office/officeart/2005/8/layout/process3"/>
    <dgm:cxn modelId="{E6D77CA2-36C0-4170-B2D4-F7DEDACA9F42}" type="presParOf" srcId="{7B589465-1F40-4C04-8BE6-BB8216357C3E}" destId="{3FB81E43-DDC3-46A9-87A8-91FE65A2A2AB}" srcOrd="0" destOrd="0" presId="urn:microsoft.com/office/officeart/2005/8/layout/process3"/>
    <dgm:cxn modelId="{A4F71337-9881-4536-B924-EB03EB391A41}" type="presParOf" srcId="{7B589465-1F40-4C04-8BE6-BB8216357C3E}" destId="{C573D840-69DE-455F-8922-391179E37F54}" srcOrd="1" destOrd="0" presId="urn:microsoft.com/office/officeart/2005/8/layout/process3"/>
    <dgm:cxn modelId="{F4422871-F874-4713-A13F-8DD3B9F73F3D}" type="presParOf" srcId="{7B589465-1F40-4C04-8BE6-BB8216357C3E}" destId="{D84BB505-1B1F-498F-962B-DF284546629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BBAAB-1F44-4FDD-A4A5-1F1C421821A5}">
      <dsp:nvSpPr>
        <dsp:cNvPr id="0" name=""/>
        <dsp:cNvSpPr/>
      </dsp:nvSpPr>
      <dsp:spPr>
        <a:xfrm>
          <a:off x="2928" y="1519818"/>
          <a:ext cx="1555961" cy="489600"/>
        </a:xfrm>
        <a:prstGeom prst="rect">
          <a:avLst/>
        </a:prstGeom>
        <a:solidFill>
          <a:srgbClr val="2EA7B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定题目</a:t>
          </a:r>
          <a:endParaRPr lang="zh-CN" altLang="en-US" sz="1700" kern="1200" dirty="0"/>
        </a:p>
      </dsp:txBody>
      <dsp:txXfrm>
        <a:off x="2928" y="1519818"/>
        <a:ext cx="1555961" cy="489600"/>
      </dsp:txXfrm>
    </dsp:sp>
    <dsp:sp modelId="{78EE4C73-1C10-4C07-B038-AEF103997806}">
      <dsp:nvSpPr>
        <dsp:cNvPr id="0" name=""/>
        <dsp:cNvSpPr/>
      </dsp:nvSpPr>
      <dsp:spPr>
        <a:xfrm>
          <a:off x="2928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找变量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找量表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定模型</a:t>
          </a:r>
          <a:endParaRPr lang="zh-CN" altLang="en-US" sz="1700" kern="1200" dirty="0"/>
        </a:p>
      </dsp:txBody>
      <dsp:txXfrm>
        <a:off x="2928" y="2009418"/>
        <a:ext cx="1555961" cy="3207307"/>
      </dsp:txXfrm>
    </dsp:sp>
    <dsp:sp modelId="{604C9E4D-B881-49BA-A572-16F42A0C008B}">
      <dsp:nvSpPr>
        <dsp:cNvPr id="0" name=""/>
        <dsp:cNvSpPr/>
      </dsp:nvSpPr>
      <dsp:spPr>
        <a:xfrm>
          <a:off x="1776724" y="1519818"/>
          <a:ext cx="1555961" cy="489600"/>
        </a:xfrm>
        <a:prstGeom prst="rect">
          <a:avLst/>
        </a:prstGeom>
        <a:solidFill>
          <a:srgbClr val="1F77B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数据准备</a:t>
          </a:r>
          <a:endParaRPr lang="zh-CN" altLang="en-US" sz="1700" kern="1200" dirty="0"/>
        </a:p>
      </dsp:txBody>
      <dsp:txXfrm>
        <a:off x="1776724" y="1519818"/>
        <a:ext cx="1555961" cy="489600"/>
      </dsp:txXfrm>
    </dsp:sp>
    <dsp:sp modelId="{39D654C9-89A1-4A74-9BDD-0D19E6E9375D}">
      <dsp:nvSpPr>
        <dsp:cNvPr id="0" name=""/>
        <dsp:cNvSpPr/>
      </dsp:nvSpPr>
      <dsp:spPr>
        <a:xfrm>
          <a:off x="1776724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做问卷收数据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数据清洗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描述性统计</a:t>
          </a:r>
          <a:endParaRPr lang="zh-CN" altLang="en-US" sz="1700" kern="1200" dirty="0"/>
        </a:p>
      </dsp:txBody>
      <dsp:txXfrm>
        <a:off x="1776724" y="2009418"/>
        <a:ext cx="1555961" cy="3207307"/>
      </dsp:txXfrm>
    </dsp:sp>
    <dsp:sp modelId="{D1928393-07A4-4C88-A8FA-CE38096D326B}">
      <dsp:nvSpPr>
        <dsp:cNvPr id="0" name=""/>
        <dsp:cNvSpPr/>
      </dsp:nvSpPr>
      <dsp:spPr>
        <a:xfrm>
          <a:off x="3550519" y="1519818"/>
          <a:ext cx="1555961" cy="489600"/>
        </a:xfrm>
        <a:prstGeom prst="rect">
          <a:avLst/>
        </a:prstGeom>
        <a:solidFill>
          <a:srgbClr val="5858AC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量表信效度</a:t>
          </a:r>
          <a:endParaRPr lang="zh-CN" altLang="en-US" sz="1700" kern="1200" dirty="0"/>
        </a:p>
      </dsp:txBody>
      <dsp:txXfrm>
        <a:off x="3550519" y="1519818"/>
        <a:ext cx="1555961" cy="489600"/>
      </dsp:txXfrm>
    </dsp:sp>
    <dsp:sp modelId="{D94D0C0A-F679-4DD9-B213-5BD5E6D5798D}">
      <dsp:nvSpPr>
        <dsp:cNvPr id="0" name=""/>
        <dsp:cNvSpPr/>
      </dsp:nvSpPr>
      <dsp:spPr>
        <a:xfrm>
          <a:off x="3550519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7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sz="17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sz="17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7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7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）等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CR</a:t>
          </a:r>
          <a:r>
            <a:rPr lang="zh-CN" altLang="en-US" sz="1700" kern="1200" dirty="0" smtClean="0"/>
            <a:t>聚拢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700" kern="1200" dirty="0" smtClean="0"/>
            <a:t>AVE</a:t>
          </a:r>
          <a:r>
            <a:rPr lang="zh-CN" altLang="en-US" sz="1700" kern="1200" dirty="0" smtClean="0"/>
            <a:t>区分</a:t>
          </a:r>
          <a:endParaRPr lang="zh-CN" altLang="en-US" sz="1700" kern="1200" dirty="0"/>
        </a:p>
      </dsp:txBody>
      <dsp:txXfrm>
        <a:off x="3550519" y="2009418"/>
        <a:ext cx="1555961" cy="3207307"/>
      </dsp:txXfrm>
    </dsp:sp>
    <dsp:sp modelId="{00C74C2A-09BB-47F7-9626-383C8DC29B63}">
      <dsp:nvSpPr>
        <dsp:cNvPr id="0" name=""/>
        <dsp:cNvSpPr/>
      </dsp:nvSpPr>
      <dsp:spPr>
        <a:xfrm>
          <a:off x="5324315" y="1519818"/>
          <a:ext cx="1555961" cy="489600"/>
        </a:xfrm>
        <a:prstGeom prst="rect">
          <a:avLst/>
        </a:prstGeom>
        <a:solidFill>
          <a:srgbClr val="74359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建模</a:t>
          </a:r>
          <a:endParaRPr lang="zh-CN" altLang="en-US" sz="1700" kern="1200" dirty="0"/>
        </a:p>
      </dsp:txBody>
      <dsp:txXfrm>
        <a:off x="5324315" y="1519818"/>
        <a:ext cx="1555961" cy="489600"/>
      </dsp:txXfrm>
    </dsp:sp>
    <dsp:sp modelId="{DF2E148A-9F94-4602-AF16-EDB96A081B90}">
      <dsp:nvSpPr>
        <dsp:cNvPr id="0" name=""/>
        <dsp:cNvSpPr/>
      </dsp:nvSpPr>
      <dsp:spPr>
        <a:xfrm>
          <a:off x="5324315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线性模型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模型有效性</a:t>
          </a:r>
          <a:r>
            <a:rPr lang="en-US" altLang="zh-CN" sz="1700" kern="1200" dirty="0" smtClean="0"/>
            <a:t>CFA</a:t>
          </a:r>
          <a:endParaRPr lang="zh-CN" altLang="en-US" sz="1700" kern="1200" dirty="0"/>
        </a:p>
      </dsp:txBody>
      <dsp:txXfrm>
        <a:off x="5324315" y="2009418"/>
        <a:ext cx="1555961" cy="3207307"/>
      </dsp:txXfrm>
    </dsp:sp>
    <dsp:sp modelId="{340D2479-103A-4370-9750-23F21B056CE5}">
      <dsp:nvSpPr>
        <dsp:cNvPr id="0" name=""/>
        <dsp:cNvSpPr/>
      </dsp:nvSpPr>
      <dsp:spPr>
        <a:xfrm>
          <a:off x="7098110" y="1519818"/>
          <a:ext cx="1555961" cy="489600"/>
        </a:xfrm>
        <a:prstGeom prst="rect">
          <a:avLst/>
        </a:prstGeom>
        <a:solidFill>
          <a:srgbClr val="DA57A3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模型回归</a:t>
          </a:r>
          <a:endParaRPr lang="zh-CN" altLang="en-US" sz="1700" kern="1200" dirty="0"/>
        </a:p>
      </dsp:txBody>
      <dsp:txXfrm>
        <a:off x="7098110" y="1519818"/>
        <a:ext cx="1555961" cy="489600"/>
      </dsp:txXfrm>
    </dsp:sp>
    <dsp:sp modelId="{2A71AC15-1A05-4898-B4C6-7B7725F7197B}">
      <dsp:nvSpPr>
        <dsp:cNvPr id="0" name=""/>
        <dsp:cNvSpPr/>
      </dsp:nvSpPr>
      <dsp:spPr>
        <a:xfrm>
          <a:off x="7098110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模型拟合（估计参数）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模型诊断（正态独立方差齐等，残差图）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模型评估（</a:t>
          </a:r>
          <a:r>
            <a:rPr lang="en-US" altLang="zh-CN" sz="1700" kern="1200" dirty="0" smtClean="0"/>
            <a:t>R2</a:t>
          </a:r>
          <a:r>
            <a:rPr lang="zh-CN" altLang="en-US" sz="1700" kern="1200" dirty="0" smtClean="0"/>
            <a:t>和</a:t>
          </a:r>
          <a:r>
            <a:rPr lang="en-US" altLang="zh-CN" sz="1700" kern="1200" dirty="0" smtClean="0"/>
            <a:t>P</a:t>
          </a:r>
          <a:r>
            <a:rPr lang="zh-CN" altLang="en-US" sz="1700" kern="1200" dirty="0" smtClean="0"/>
            <a:t>）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模型优化和选择（单因子）</a:t>
          </a:r>
          <a:endParaRPr lang="zh-CN" altLang="en-US" sz="1700" kern="1200" dirty="0"/>
        </a:p>
      </dsp:txBody>
      <dsp:txXfrm>
        <a:off x="7098110" y="2009418"/>
        <a:ext cx="1555961" cy="3207307"/>
      </dsp:txXfrm>
    </dsp:sp>
    <dsp:sp modelId="{CDDF11EA-423D-465E-8456-9F82BDF76E22}">
      <dsp:nvSpPr>
        <dsp:cNvPr id="0" name=""/>
        <dsp:cNvSpPr/>
      </dsp:nvSpPr>
      <dsp:spPr>
        <a:xfrm>
          <a:off x="8871906" y="1519818"/>
          <a:ext cx="1555961" cy="489600"/>
        </a:xfrm>
        <a:prstGeom prst="rect">
          <a:avLst/>
        </a:prstGeom>
        <a:solidFill>
          <a:srgbClr val="2EA7BD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论文输出</a:t>
          </a:r>
          <a:endParaRPr lang="zh-CN" altLang="en-US" sz="1700" kern="1200" dirty="0"/>
        </a:p>
      </dsp:txBody>
      <dsp:txXfrm>
        <a:off x="8871906" y="1519818"/>
        <a:ext cx="1555961" cy="489600"/>
      </dsp:txXfrm>
    </dsp:sp>
    <dsp:sp modelId="{19ED1832-6EFA-4603-815E-D1B55E08654C}">
      <dsp:nvSpPr>
        <dsp:cNvPr id="0" name=""/>
        <dsp:cNvSpPr/>
      </dsp:nvSpPr>
      <dsp:spPr>
        <a:xfrm>
          <a:off x="8871906" y="2009418"/>
          <a:ext cx="1555961" cy="32073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假设验证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700" kern="1200" dirty="0" smtClean="0"/>
            <a:t>操作实操流程写论文</a:t>
          </a:r>
          <a:endParaRPr lang="zh-CN" altLang="en-US" sz="1700" kern="1200" dirty="0"/>
        </a:p>
      </dsp:txBody>
      <dsp:txXfrm>
        <a:off x="8871906" y="2009418"/>
        <a:ext cx="1555961" cy="3207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3F15-29D8-47BE-AEC1-AFF6F1A46091}">
      <dsp:nvSpPr>
        <dsp:cNvPr id="0" name=""/>
        <dsp:cNvSpPr/>
      </dsp:nvSpPr>
      <dsp:spPr>
        <a:xfrm>
          <a:off x="3022" y="0"/>
          <a:ext cx="3682286" cy="311409"/>
        </a:xfrm>
        <a:prstGeom prst="chevron">
          <a:avLst/>
        </a:prstGeom>
        <a:solidFill>
          <a:srgbClr val="2EA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研究模型</a:t>
          </a:r>
          <a:endParaRPr lang="zh-CN" altLang="en-US" sz="1700" kern="1200" dirty="0"/>
        </a:p>
      </dsp:txBody>
      <dsp:txXfrm>
        <a:off x="158727" y="0"/>
        <a:ext cx="3370877" cy="311409"/>
      </dsp:txXfrm>
    </dsp:sp>
    <dsp:sp modelId="{A7369E43-1BC3-4B20-8A93-6DE10987726F}">
      <dsp:nvSpPr>
        <dsp:cNvPr id="0" name=""/>
        <dsp:cNvSpPr/>
      </dsp:nvSpPr>
      <dsp:spPr>
        <a:xfrm>
          <a:off x="3317080" y="0"/>
          <a:ext cx="3682286" cy="311409"/>
        </a:xfrm>
        <a:prstGeom prst="chevron">
          <a:avLst/>
        </a:prstGeom>
        <a:solidFill>
          <a:srgbClr val="2280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代码建模</a:t>
          </a:r>
          <a:endParaRPr lang="zh-CN" altLang="en-US" sz="1700" kern="1200" dirty="0"/>
        </a:p>
      </dsp:txBody>
      <dsp:txXfrm>
        <a:off x="3472785" y="0"/>
        <a:ext cx="3370877" cy="311409"/>
      </dsp:txXfrm>
    </dsp:sp>
    <dsp:sp modelId="{06DEB8C8-80CC-44B9-9A64-27A8A711B99A}">
      <dsp:nvSpPr>
        <dsp:cNvPr id="0" name=""/>
        <dsp:cNvSpPr/>
      </dsp:nvSpPr>
      <dsp:spPr>
        <a:xfrm>
          <a:off x="6631138" y="0"/>
          <a:ext cx="3682286" cy="311409"/>
        </a:xfrm>
        <a:prstGeom prst="chevron">
          <a:avLst/>
        </a:prstGeom>
        <a:solidFill>
          <a:srgbClr val="5858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生成表分析</a:t>
          </a:r>
          <a:endParaRPr lang="zh-CN" altLang="en-US" sz="1700" kern="1200" dirty="0"/>
        </a:p>
      </dsp:txBody>
      <dsp:txXfrm>
        <a:off x="6786843" y="0"/>
        <a:ext cx="3370877" cy="3114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3F15-29D8-47BE-AEC1-AFF6F1A46091}">
      <dsp:nvSpPr>
        <dsp:cNvPr id="0" name=""/>
        <dsp:cNvSpPr/>
      </dsp:nvSpPr>
      <dsp:spPr>
        <a:xfrm>
          <a:off x="3022" y="0"/>
          <a:ext cx="3682286" cy="311409"/>
        </a:xfrm>
        <a:prstGeom prst="chevron">
          <a:avLst/>
        </a:prstGeom>
        <a:solidFill>
          <a:srgbClr val="2EA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研究模型</a:t>
          </a:r>
          <a:endParaRPr lang="zh-CN" altLang="en-US" sz="1700" kern="1200" dirty="0"/>
        </a:p>
      </dsp:txBody>
      <dsp:txXfrm>
        <a:off x="158727" y="0"/>
        <a:ext cx="3370877" cy="311409"/>
      </dsp:txXfrm>
    </dsp:sp>
    <dsp:sp modelId="{A7369E43-1BC3-4B20-8A93-6DE10987726F}">
      <dsp:nvSpPr>
        <dsp:cNvPr id="0" name=""/>
        <dsp:cNvSpPr/>
      </dsp:nvSpPr>
      <dsp:spPr>
        <a:xfrm>
          <a:off x="3317080" y="0"/>
          <a:ext cx="3682286" cy="311409"/>
        </a:xfrm>
        <a:prstGeom prst="chevron">
          <a:avLst/>
        </a:prstGeom>
        <a:solidFill>
          <a:srgbClr val="2280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代码建模</a:t>
          </a:r>
          <a:endParaRPr lang="zh-CN" altLang="en-US" sz="1700" kern="1200" dirty="0"/>
        </a:p>
      </dsp:txBody>
      <dsp:txXfrm>
        <a:off x="3472785" y="0"/>
        <a:ext cx="3370877" cy="311409"/>
      </dsp:txXfrm>
    </dsp:sp>
    <dsp:sp modelId="{06DEB8C8-80CC-44B9-9A64-27A8A711B99A}">
      <dsp:nvSpPr>
        <dsp:cNvPr id="0" name=""/>
        <dsp:cNvSpPr/>
      </dsp:nvSpPr>
      <dsp:spPr>
        <a:xfrm>
          <a:off x="6631138" y="0"/>
          <a:ext cx="3682286" cy="311409"/>
        </a:xfrm>
        <a:prstGeom prst="chevron">
          <a:avLst/>
        </a:prstGeom>
        <a:solidFill>
          <a:srgbClr val="5858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生成表分析</a:t>
          </a:r>
          <a:endParaRPr lang="zh-CN" altLang="en-US" sz="1700" kern="1200" dirty="0"/>
        </a:p>
      </dsp:txBody>
      <dsp:txXfrm>
        <a:off x="6786843" y="0"/>
        <a:ext cx="3370877" cy="311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03F15-29D8-47BE-AEC1-AFF6F1A46091}">
      <dsp:nvSpPr>
        <dsp:cNvPr id="0" name=""/>
        <dsp:cNvSpPr/>
      </dsp:nvSpPr>
      <dsp:spPr>
        <a:xfrm>
          <a:off x="3022" y="0"/>
          <a:ext cx="3682286" cy="311409"/>
        </a:xfrm>
        <a:prstGeom prst="chevron">
          <a:avLst/>
        </a:prstGeom>
        <a:solidFill>
          <a:srgbClr val="2EA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获取数据建模</a:t>
          </a:r>
          <a:endParaRPr lang="zh-CN" altLang="en-US" sz="1700" kern="1200" dirty="0"/>
        </a:p>
      </dsp:txBody>
      <dsp:txXfrm>
        <a:off x="158727" y="0"/>
        <a:ext cx="3370877" cy="311409"/>
      </dsp:txXfrm>
    </dsp:sp>
    <dsp:sp modelId="{A7369E43-1BC3-4B20-8A93-6DE10987726F}">
      <dsp:nvSpPr>
        <dsp:cNvPr id="0" name=""/>
        <dsp:cNvSpPr/>
      </dsp:nvSpPr>
      <dsp:spPr>
        <a:xfrm>
          <a:off x="3317080" y="0"/>
          <a:ext cx="3682286" cy="311409"/>
        </a:xfrm>
        <a:prstGeom prst="chevron">
          <a:avLst/>
        </a:prstGeom>
        <a:solidFill>
          <a:srgbClr val="2280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调节效应</a:t>
          </a:r>
          <a:endParaRPr lang="zh-CN" altLang="en-US" sz="1700" kern="1200" dirty="0"/>
        </a:p>
      </dsp:txBody>
      <dsp:txXfrm>
        <a:off x="3472785" y="0"/>
        <a:ext cx="3370877" cy="311409"/>
      </dsp:txXfrm>
    </dsp:sp>
    <dsp:sp modelId="{06DEB8C8-80CC-44B9-9A64-27A8A711B99A}">
      <dsp:nvSpPr>
        <dsp:cNvPr id="0" name=""/>
        <dsp:cNvSpPr/>
      </dsp:nvSpPr>
      <dsp:spPr>
        <a:xfrm>
          <a:off x="6631138" y="0"/>
          <a:ext cx="3682286" cy="311409"/>
        </a:xfrm>
        <a:prstGeom prst="chevron">
          <a:avLst/>
        </a:prstGeom>
        <a:solidFill>
          <a:srgbClr val="5858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图表展示</a:t>
          </a:r>
          <a:endParaRPr lang="zh-CN" altLang="en-US" sz="1700" kern="1200" dirty="0"/>
        </a:p>
      </dsp:txBody>
      <dsp:txXfrm>
        <a:off x="6786843" y="0"/>
        <a:ext cx="3370877" cy="3114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168B-6E3C-4D8D-A6D6-C4FAED652E30}">
      <dsp:nvSpPr>
        <dsp:cNvPr id="0" name=""/>
        <dsp:cNvSpPr/>
      </dsp:nvSpPr>
      <dsp:spPr>
        <a:xfrm>
          <a:off x="3250" y="485418"/>
          <a:ext cx="1401643" cy="646904"/>
        </a:xfrm>
        <a:prstGeom prst="roundRect">
          <a:avLst>
            <a:gd name="adj" fmla="val 10000"/>
          </a:avLst>
        </a:prstGeom>
        <a:solidFill>
          <a:srgbClr val="2EA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量表内部信度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0" y="485418"/>
        <a:ext cx="1401643" cy="431269"/>
      </dsp:txXfrm>
    </dsp:sp>
    <dsp:sp modelId="{AB8A44CE-7904-4BD7-B6A5-3CBE7CB3891C}">
      <dsp:nvSpPr>
        <dsp:cNvPr id="0" name=""/>
        <dsp:cNvSpPr/>
      </dsp:nvSpPr>
      <dsp:spPr>
        <a:xfrm>
          <a:off x="297300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复合信度指数（</a:t>
          </a:r>
          <a:r>
            <a:rPr lang="en-US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IFC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353" y="924451"/>
        <a:ext cx="1319537" cy="1672894"/>
      </dsp:txXfrm>
    </dsp:sp>
    <dsp:sp modelId="{ACAB9515-D79B-4CE5-8599-71AC83896803}">
      <dsp:nvSpPr>
        <dsp:cNvPr id="0" name=""/>
        <dsp:cNvSpPr/>
      </dsp:nvSpPr>
      <dsp:spPr>
        <a:xfrm rot="21549335">
          <a:off x="1619118" y="509705"/>
          <a:ext cx="454257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9124" y="580282"/>
        <a:ext cx="349549" cy="209416"/>
      </dsp:txXfrm>
    </dsp:sp>
    <dsp:sp modelId="{1CEB72ED-5FB7-4B80-933B-F3AFC4D2A15F}">
      <dsp:nvSpPr>
        <dsp:cNvPr id="0" name=""/>
        <dsp:cNvSpPr/>
      </dsp:nvSpPr>
      <dsp:spPr>
        <a:xfrm>
          <a:off x="2261890" y="452128"/>
          <a:ext cx="1401643" cy="646904"/>
        </a:xfrm>
        <a:prstGeom prst="roundRect">
          <a:avLst>
            <a:gd name="adj" fmla="val 10000"/>
          </a:avLst>
        </a:prstGeom>
        <a:solidFill>
          <a:srgbClr val="2280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模型的有效性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1890" y="452128"/>
        <a:ext cx="1401643" cy="431269"/>
      </dsp:txXfrm>
    </dsp:sp>
    <dsp:sp modelId="{24789112-A311-4E42-8211-45E985EA562E}">
      <dsp:nvSpPr>
        <dsp:cNvPr id="0" name=""/>
        <dsp:cNvSpPr/>
      </dsp:nvSpPr>
      <dsp:spPr>
        <a:xfrm>
          <a:off x="2548693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CFA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验证性因子分析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9746" y="924451"/>
        <a:ext cx="1319537" cy="1672894"/>
      </dsp:txXfrm>
    </dsp:sp>
    <dsp:sp modelId="{21A2873A-161B-4B37-A667-A6B26911D58C}">
      <dsp:nvSpPr>
        <dsp:cNvPr id="0" name=""/>
        <dsp:cNvSpPr/>
      </dsp:nvSpPr>
      <dsp:spPr>
        <a:xfrm>
          <a:off x="3867049" y="493250"/>
          <a:ext cx="431453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7049" y="563055"/>
        <a:ext cx="326745" cy="209416"/>
      </dsp:txXfrm>
    </dsp:sp>
    <dsp:sp modelId="{0665EAC8-462F-4D11-97C3-20AF861AAE0C}">
      <dsp:nvSpPr>
        <dsp:cNvPr id="0" name=""/>
        <dsp:cNvSpPr/>
      </dsp:nvSpPr>
      <dsp:spPr>
        <a:xfrm>
          <a:off x="4477597" y="452128"/>
          <a:ext cx="1401643" cy="646904"/>
        </a:xfrm>
        <a:prstGeom prst="roundRect">
          <a:avLst>
            <a:gd name="adj" fmla="val 10000"/>
          </a:avLst>
        </a:prstGeom>
        <a:solidFill>
          <a:srgbClr val="5858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结构效度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77597" y="452128"/>
        <a:ext cx="1401643" cy="431269"/>
      </dsp:txXfrm>
    </dsp:sp>
    <dsp:sp modelId="{E78F1F2C-6F0C-4EE9-BA36-360FA14353A5}">
      <dsp:nvSpPr>
        <dsp:cNvPr id="0" name=""/>
        <dsp:cNvSpPr/>
      </dsp:nvSpPr>
      <dsp:spPr>
        <a:xfrm>
          <a:off x="4800086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Fornel</a:t>
          </a:r>
          <a:r>
            <a:rPr lang="en-US" altLang="zh-CN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l_</a:t>
          </a:r>
          <a:r>
            <a:rPr lang="en-US" altLang="en-US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Larcker</a:t>
          </a:r>
          <a:r>
            <a:rPr lang="en-US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 方法；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AVE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1139" y="924451"/>
        <a:ext cx="1319537" cy="1672894"/>
      </dsp:txXfrm>
    </dsp:sp>
    <dsp:sp modelId="{A042ED8D-CF14-407C-ADC9-B462885FA044}">
      <dsp:nvSpPr>
        <dsp:cNvPr id="0" name=""/>
        <dsp:cNvSpPr/>
      </dsp:nvSpPr>
      <dsp:spPr>
        <a:xfrm>
          <a:off x="6100599" y="493250"/>
          <a:ext cx="469280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0599" y="563055"/>
        <a:ext cx="364572" cy="209416"/>
      </dsp:txXfrm>
    </dsp:sp>
    <dsp:sp modelId="{C573D840-69DE-455F-8922-391179E37F54}">
      <dsp:nvSpPr>
        <dsp:cNvPr id="0" name=""/>
        <dsp:cNvSpPr/>
      </dsp:nvSpPr>
      <dsp:spPr>
        <a:xfrm>
          <a:off x="6764675" y="452128"/>
          <a:ext cx="1401643" cy="64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共同方法偏差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675" y="452128"/>
        <a:ext cx="1401643" cy="431269"/>
      </dsp:txXfrm>
    </dsp:sp>
    <dsp:sp modelId="{D84BB505-1B1F-498F-962B-DF2845466298}">
      <dsp:nvSpPr>
        <dsp:cNvPr id="0" name=""/>
        <dsp:cNvSpPr/>
      </dsp:nvSpPr>
      <dsp:spPr>
        <a:xfrm>
          <a:off x="7051479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单因子分析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CMV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测量方法不同带来的误差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2532" y="924451"/>
        <a:ext cx="1319537" cy="16728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0168B-6E3C-4D8D-A6D6-C4FAED652E30}">
      <dsp:nvSpPr>
        <dsp:cNvPr id="0" name=""/>
        <dsp:cNvSpPr/>
      </dsp:nvSpPr>
      <dsp:spPr>
        <a:xfrm>
          <a:off x="3250" y="485418"/>
          <a:ext cx="1401643" cy="646904"/>
        </a:xfrm>
        <a:prstGeom prst="roundRect">
          <a:avLst>
            <a:gd name="adj" fmla="val 10000"/>
          </a:avLst>
        </a:prstGeom>
        <a:solidFill>
          <a:srgbClr val="2EA7B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量表内部信度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50" y="485418"/>
        <a:ext cx="1401643" cy="431269"/>
      </dsp:txXfrm>
    </dsp:sp>
    <dsp:sp modelId="{AB8A44CE-7904-4BD7-B6A5-3CBE7CB3891C}">
      <dsp:nvSpPr>
        <dsp:cNvPr id="0" name=""/>
        <dsp:cNvSpPr/>
      </dsp:nvSpPr>
      <dsp:spPr>
        <a:xfrm>
          <a:off x="297300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Cronbach</a:t>
          </a:r>
          <a:r>
            <a:rPr lang="el-GR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α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（</a:t>
          </a:r>
          <a:r>
            <a:rPr lang="en-US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复合信度指数（</a:t>
          </a:r>
          <a:r>
            <a:rPr lang="en-US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IFC</a:t>
          </a:r>
          <a:r>
            <a:rPr lang="zh-CN" altLang="en-US" sz="14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353" y="924451"/>
        <a:ext cx="1319537" cy="1672894"/>
      </dsp:txXfrm>
    </dsp:sp>
    <dsp:sp modelId="{ACAB9515-D79B-4CE5-8599-71AC83896803}">
      <dsp:nvSpPr>
        <dsp:cNvPr id="0" name=""/>
        <dsp:cNvSpPr/>
      </dsp:nvSpPr>
      <dsp:spPr>
        <a:xfrm rot="21549335">
          <a:off x="1619118" y="509705"/>
          <a:ext cx="454257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19124" y="580282"/>
        <a:ext cx="349549" cy="209416"/>
      </dsp:txXfrm>
    </dsp:sp>
    <dsp:sp modelId="{1CEB72ED-5FB7-4B80-933B-F3AFC4D2A15F}">
      <dsp:nvSpPr>
        <dsp:cNvPr id="0" name=""/>
        <dsp:cNvSpPr/>
      </dsp:nvSpPr>
      <dsp:spPr>
        <a:xfrm>
          <a:off x="2261890" y="452128"/>
          <a:ext cx="1401643" cy="646904"/>
        </a:xfrm>
        <a:prstGeom prst="roundRect">
          <a:avLst>
            <a:gd name="adj" fmla="val 10000"/>
          </a:avLst>
        </a:prstGeom>
        <a:solidFill>
          <a:srgbClr val="2280C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模型的有效性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61890" y="452128"/>
        <a:ext cx="1401643" cy="431269"/>
      </dsp:txXfrm>
    </dsp:sp>
    <dsp:sp modelId="{24789112-A311-4E42-8211-45E985EA562E}">
      <dsp:nvSpPr>
        <dsp:cNvPr id="0" name=""/>
        <dsp:cNvSpPr/>
      </dsp:nvSpPr>
      <dsp:spPr>
        <a:xfrm>
          <a:off x="2548693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CFA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验证性因子分析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89746" y="924451"/>
        <a:ext cx="1319537" cy="1672894"/>
      </dsp:txXfrm>
    </dsp:sp>
    <dsp:sp modelId="{21A2873A-161B-4B37-A667-A6B26911D58C}">
      <dsp:nvSpPr>
        <dsp:cNvPr id="0" name=""/>
        <dsp:cNvSpPr/>
      </dsp:nvSpPr>
      <dsp:spPr>
        <a:xfrm>
          <a:off x="3867049" y="493250"/>
          <a:ext cx="431453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867049" y="563055"/>
        <a:ext cx="326745" cy="209416"/>
      </dsp:txXfrm>
    </dsp:sp>
    <dsp:sp modelId="{0665EAC8-462F-4D11-97C3-20AF861AAE0C}">
      <dsp:nvSpPr>
        <dsp:cNvPr id="0" name=""/>
        <dsp:cNvSpPr/>
      </dsp:nvSpPr>
      <dsp:spPr>
        <a:xfrm>
          <a:off x="4477597" y="452128"/>
          <a:ext cx="1401643" cy="646904"/>
        </a:xfrm>
        <a:prstGeom prst="roundRect">
          <a:avLst>
            <a:gd name="adj" fmla="val 10000"/>
          </a:avLst>
        </a:prstGeom>
        <a:solidFill>
          <a:srgbClr val="5858A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评估判别效度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77597" y="452128"/>
        <a:ext cx="1401643" cy="431269"/>
      </dsp:txXfrm>
    </dsp:sp>
    <dsp:sp modelId="{E78F1F2C-6F0C-4EE9-BA36-360FA14353A5}">
      <dsp:nvSpPr>
        <dsp:cNvPr id="0" name=""/>
        <dsp:cNvSpPr/>
      </dsp:nvSpPr>
      <dsp:spPr>
        <a:xfrm>
          <a:off x="4800086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Fornel</a:t>
          </a:r>
          <a:r>
            <a:rPr lang="en-US" altLang="zh-CN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l_</a:t>
          </a:r>
          <a:r>
            <a:rPr lang="en-US" altLang="en-US" sz="14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Larcker</a:t>
          </a:r>
          <a:r>
            <a:rPr lang="en-US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 方法；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CR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聚合效度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AVE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区分效度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841139" y="924451"/>
        <a:ext cx="1319537" cy="1672894"/>
      </dsp:txXfrm>
    </dsp:sp>
    <dsp:sp modelId="{A042ED8D-CF14-407C-ADC9-B462885FA044}">
      <dsp:nvSpPr>
        <dsp:cNvPr id="0" name=""/>
        <dsp:cNvSpPr/>
      </dsp:nvSpPr>
      <dsp:spPr>
        <a:xfrm>
          <a:off x="6100599" y="493250"/>
          <a:ext cx="469280" cy="3490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00599" y="563055"/>
        <a:ext cx="364572" cy="209416"/>
      </dsp:txXfrm>
    </dsp:sp>
    <dsp:sp modelId="{C573D840-69DE-455F-8922-391179E37F54}">
      <dsp:nvSpPr>
        <dsp:cNvPr id="0" name=""/>
        <dsp:cNvSpPr/>
      </dsp:nvSpPr>
      <dsp:spPr>
        <a:xfrm>
          <a:off x="6764675" y="452128"/>
          <a:ext cx="1401643" cy="646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回归分析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764675" y="452128"/>
        <a:ext cx="1401643" cy="431269"/>
      </dsp:txXfrm>
    </dsp:sp>
    <dsp:sp modelId="{D84BB505-1B1F-498F-962B-DF2845466298}">
      <dsp:nvSpPr>
        <dsp:cNvPr id="0" name=""/>
        <dsp:cNvSpPr/>
      </dsp:nvSpPr>
      <dsp:spPr>
        <a:xfrm>
          <a:off x="7051479" y="883398"/>
          <a:ext cx="1401643" cy="1755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单因子分析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CMV</a:t>
          </a:r>
          <a:r>
            <a:rPr lang="zh-CN" altLang="en-US" sz="1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测量方法不同带来的误差</a:t>
          </a:r>
          <a:endParaRPr lang="zh-CN" alt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2532" y="924451"/>
        <a:ext cx="1319537" cy="1672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F0169-7AC4-4622-9A17-7D46F628E7C7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6F4E2-B51F-45DA-8296-F91B70852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我理解这就是常说的用户增长黑客的其中的一个维度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20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028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我理解这就是常说的用户增长黑客的其中的一个维度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54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使用选择的模型对数据进行拟合用啥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88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1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用直线来概括这些数据的特征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6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IFC</a:t>
            </a:r>
            <a:r>
              <a:rPr lang="zh-CN" altLang="en-US" dirty="0" smtClean="0"/>
              <a:t>复合可靠性指数（基于因子分析）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本文做了共线性诊断，但是只有一个自变量怎么理解？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2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IFC</a:t>
            </a:r>
            <a:r>
              <a:rPr lang="zh-CN" altLang="en-US" dirty="0" smtClean="0"/>
              <a:t>复合可靠性指数（基于因子分析）</a:t>
            </a:r>
            <a:endParaRPr lang="en-US" altLang="zh-CN" dirty="0" smtClean="0"/>
          </a:p>
          <a:p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本文做了共线性诊断，但是只有一个自变量怎么理解？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6F4E2-B51F-45DA-8296-F91B708521B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0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3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41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00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67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6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410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5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03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DD57-4F60-4CBE-BE7D-104E160654DE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5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8.png"/><Relationship Id="rId5" Type="http://schemas.openxmlformats.org/officeDocument/2006/relationships/diagramData" Target="../diagrams/data2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diagramDrawing" Target="../diagrams/drawing2.xml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5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4.png"/><Relationship Id="rId4" Type="http://schemas.openxmlformats.org/officeDocument/2006/relationships/diagramData" Target="../diagrams/data3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19.png"/><Relationship Id="rId5" Type="http://schemas.openxmlformats.org/officeDocument/2006/relationships/diagramData" Target="../diagrams/data4.xml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microsoft.com/office/2007/relationships/diagramDrawing" Target="../diagrams/drawing4.xml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491550" y="524881"/>
            <a:ext cx="710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论文写作从复现开始</a:t>
            </a:r>
            <a:endParaRPr lang="en-US" altLang="en-US" sz="6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600568" y="1664442"/>
            <a:ext cx="330090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R</a:t>
            </a:r>
            <a:r>
              <a:rPr lang="zh-CN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语言论文复现实操</a:t>
            </a:r>
          </a:p>
        </p:txBody>
      </p:sp>
      <p:sp>
        <p:nvSpPr>
          <p:cNvPr id="269" name="文本框 268"/>
          <p:cNvSpPr txBox="1"/>
          <p:nvPr/>
        </p:nvSpPr>
        <p:spPr>
          <a:xfrm>
            <a:off x="7460593" y="5784155"/>
            <a:ext cx="2709396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潘永凯、祝芳芳</a:t>
            </a:r>
          </a:p>
        </p:txBody>
      </p:sp>
    </p:spTree>
    <p:extLst>
      <p:ext uri="{BB962C8B-B14F-4D97-AF65-F5344CB8AC3E}">
        <p14:creationId xmlns:p14="http://schemas.microsoft.com/office/powerpoint/2010/main" val="17487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6048746" y="4610189"/>
            <a:ext cx="610936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建模及回归复现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59490" y="5979977"/>
            <a:ext cx="549862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数据到模型最终到表的复现</a:t>
            </a:r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2.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图的绘制和引入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35830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03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1819829" y="67717"/>
            <a:ext cx="710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复现模型有效性验证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1058328783"/>
              </p:ext>
            </p:extLst>
          </p:nvPr>
        </p:nvGraphicFramePr>
        <p:xfrm>
          <a:off x="534972" y="1290542"/>
          <a:ext cx="10316447" cy="311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6" name="文本框 35"/>
          <p:cNvSpPr txBox="1"/>
          <p:nvPr/>
        </p:nvSpPr>
        <p:spPr>
          <a:xfrm rot="16200000">
            <a:off x="1636050" y="2000337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读数据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 rot="16200000">
            <a:off x="1674910" y="3697092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建模型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1597758" y="5784475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表呈现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635" y="1680436"/>
            <a:ext cx="4063581" cy="816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67" y="2581206"/>
            <a:ext cx="4115178" cy="21107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67" y="4666292"/>
            <a:ext cx="4132041" cy="1207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267" y="5916101"/>
            <a:ext cx="4132041" cy="837132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47904"/>
              </p:ext>
            </p:extLst>
          </p:nvPr>
        </p:nvGraphicFramePr>
        <p:xfrm>
          <a:off x="6655404" y="1816999"/>
          <a:ext cx="4916837" cy="4854435"/>
        </p:xfrm>
        <a:graphic>
          <a:graphicData uri="http://schemas.openxmlformats.org/drawingml/2006/table">
            <a:tbl>
              <a:tblPr/>
              <a:tblGrid>
                <a:gridCol w="1083468">
                  <a:extLst>
                    <a:ext uri="{9D8B030D-6E8A-4147-A177-3AD203B41FA5}">
                      <a16:colId xmlns:a16="http://schemas.microsoft.com/office/drawing/2014/main" val="44301503"/>
                    </a:ext>
                  </a:extLst>
                </a:gridCol>
                <a:gridCol w="1001649">
                  <a:extLst>
                    <a:ext uri="{9D8B030D-6E8A-4147-A177-3AD203B41FA5}">
                      <a16:colId xmlns:a16="http://schemas.microsoft.com/office/drawing/2014/main" val="2643190798"/>
                    </a:ext>
                  </a:extLst>
                </a:gridCol>
                <a:gridCol w="426356">
                  <a:extLst>
                    <a:ext uri="{9D8B030D-6E8A-4147-A177-3AD203B41FA5}">
                      <a16:colId xmlns:a16="http://schemas.microsoft.com/office/drawing/2014/main" val="800865870"/>
                    </a:ext>
                  </a:extLst>
                </a:gridCol>
                <a:gridCol w="372662">
                  <a:extLst>
                    <a:ext uri="{9D8B030D-6E8A-4147-A177-3AD203B41FA5}">
                      <a16:colId xmlns:a16="http://schemas.microsoft.com/office/drawing/2014/main" val="3630696971"/>
                    </a:ext>
                  </a:extLst>
                </a:gridCol>
                <a:gridCol w="850155">
                  <a:extLst>
                    <a:ext uri="{9D8B030D-6E8A-4147-A177-3AD203B41FA5}">
                      <a16:colId xmlns:a16="http://schemas.microsoft.com/office/drawing/2014/main" val="2931998114"/>
                    </a:ext>
                  </a:extLst>
                </a:gridCol>
                <a:gridCol w="432109">
                  <a:extLst>
                    <a:ext uri="{9D8B030D-6E8A-4147-A177-3AD203B41FA5}">
                      <a16:colId xmlns:a16="http://schemas.microsoft.com/office/drawing/2014/main" val="1982567195"/>
                    </a:ext>
                  </a:extLst>
                </a:gridCol>
                <a:gridCol w="372662">
                  <a:extLst>
                    <a:ext uri="{9D8B030D-6E8A-4147-A177-3AD203B41FA5}">
                      <a16:colId xmlns:a16="http://schemas.microsoft.com/office/drawing/2014/main" val="709377344"/>
                    </a:ext>
                  </a:extLst>
                </a:gridCol>
                <a:gridCol w="377776">
                  <a:extLst>
                    <a:ext uri="{9D8B030D-6E8A-4147-A177-3AD203B41FA5}">
                      <a16:colId xmlns:a16="http://schemas.microsoft.com/office/drawing/2014/main" val="791968975"/>
                    </a:ext>
                  </a:extLst>
                </a:gridCol>
              </a:tblGrid>
              <a:tr h="202656">
                <a:tc gridSpan="8">
                  <a:txBody>
                    <a:bodyPr/>
                    <a:lstStyle/>
                    <a:p>
                      <a:r>
                        <a:rPr lang="en-US" sz="900" dirty="0"/>
                        <a:t>Variables, measures, codes and scales reliability and validity.</a:t>
                      </a:r>
                    </a:p>
                  </a:txBody>
                  <a:tcPr marL="44629" marR="44629" marT="22315" marB="22315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72228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lhs</a:t>
                      </a:r>
                      <a:endParaRPr 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rhs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SD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 loadings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  <a:endParaRPr lang="en-US" sz="9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2408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CSR_social</a:t>
                      </a:r>
                      <a:endParaRPr 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zh-CN" altLang="en-US" sz="900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06273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509419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CSRSOC3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4.63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719799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CSRSOC4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592520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CSRSOC5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7360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CSRSOC6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47271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CSR_economic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945218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16263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CSRECO3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5.35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454751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CSRECO4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5.27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5118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CSRECO5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6.08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38891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CSRECO6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6.12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601929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CSR_enviromental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53127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70853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CSRENV3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251295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CSRENV4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4.11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1.83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12532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CSRENV5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1.66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95889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CSRENV6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4.43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1.73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944615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Admiration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533882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1.74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170642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ADM3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zh-CN" altLang="en-US" sz="900" dirty="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636909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ADM4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3.27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1835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ADM5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23094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Advocacy_behaviors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ADVB1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5.89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1.49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45141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ADVB2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4.98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61637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ADVB3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5.10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1.97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265256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ADVB4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4.52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287684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Integrity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INTEGRI1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0.76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040533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INTEGRI2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0.74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0.63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12498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CSR_social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0.71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513940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CSR_economic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0.80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090187"/>
                  </a:ext>
                </a:extLst>
              </a:tr>
              <a:tr h="140963"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CSR_enviromental</a:t>
                      </a:r>
                      <a:endParaRPr 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0.87</a:t>
                      </a:r>
                      <a:endParaRPr lang="zh-CN" altLang="en-US" sz="900">
                        <a:effectLst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4629" marR="44629" marT="22315" marB="223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962306"/>
                  </a:ext>
                </a:extLst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4989" y="1785442"/>
            <a:ext cx="1689090" cy="16602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494" y="3594664"/>
            <a:ext cx="1762428" cy="10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1814276" y="130543"/>
            <a:ext cx="71096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复现建模及模型参数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1058328783"/>
              </p:ext>
            </p:extLst>
          </p:nvPr>
        </p:nvGraphicFramePr>
        <p:xfrm>
          <a:off x="534972" y="1290542"/>
          <a:ext cx="10316447" cy="311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6" name="文本框 35"/>
          <p:cNvSpPr txBox="1"/>
          <p:nvPr/>
        </p:nvSpPr>
        <p:spPr>
          <a:xfrm rot="16200000">
            <a:off x="1636050" y="2000337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读数据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 rot="16200000">
            <a:off x="1674910" y="3697092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建模型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 rot="16200000">
            <a:off x="1597758" y="5784475"/>
            <a:ext cx="830997" cy="2632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dirty="0" smtClean="0"/>
              <a:t>表呈现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5" y="1747602"/>
            <a:ext cx="1764551" cy="12975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75" y="1837656"/>
            <a:ext cx="4262111" cy="79279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75" y="2866154"/>
            <a:ext cx="4262111" cy="17433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75" y="4936980"/>
            <a:ext cx="4262112" cy="1752002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69" y="2019635"/>
            <a:ext cx="5424271" cy="181096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193280" y="4419600"/>
            <a:ext cx="435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P&lt;0.05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92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2023861" y="44163"/>
            <a:ext cx="7879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回归调节效应模型拟合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964038686"/>
              </p:ext>
            </p:extLst>
          </p:nvPr>
        </p:nvGraphicFramePr>
        <p:xfrm>
          <a:off x="534972" y="1290542"/>
          <a:ext cx="10316447" cy="311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9" y="1888180"/>
            <a:ext cx="3761761" cy="26706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059" y="2357238"/>
            <a:ext cx="3773497" cy="172556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059" y="4249602"/>
            <a:ext cx="3746591" cy="72228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059" y="5138678"/>
            <a:ext cx="3746591" cy="109116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80052" y="1985404"/>
            <a:ext cx="3195327" cy="127695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90858" y="1966235"/>
            <a:ext cx="4191317" cy="25922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75379" y="4620819"/>
            <a:ext cx="4296861" cy="16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4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51609" y="4609266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论文生成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02344" y="6073495"/>
            <a:ext cx="300595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借鉴结构，逐个部分更新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35830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04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2236571" y="135619"/>
            <a:ext cx="787908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代码实操：复现该论文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2236572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五边形 14"/>
          <p:cNvSpPr/>
          <p:nvPr/>
        </p:nvSpPr>
        <p:spPr>
          <a:xfrm rot="16200000">
            <a:off x="4916877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2A99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>
            <a:off x="6491415" y="3943700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五边形 16"/>
          <p:cNvSpPr/>
          <p:nvPr/>
        </p:nvSpPr>
        <p:spPr>
          <a:xfrm rot="5400000">
            <a:off x="6403805" y="4834500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4C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 rot="10800000" flipV="1">
            <a:off x="6491414" y="2928552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五边形 18"/>
          <p:cNvSpPr/>
          <p:nvPr/>
        </p:nvSpPr>
        <p:spPr>
          <a:xfrm rot="16200000" flipV="1">
            <a:off x="6403804" y="2037753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1F7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任意多边形 19"/>
          <p:cNvSpPr/>
          <p:nvPr/>
        </p:nvSpPr>
        <p:spPr>
          <a:xfrm flipV="1">
            <a:off x="2236571" y="3943701"/>
            <a:ext cx="3571103" cy="803190"/>
          </a:xfrm>
          <a:custGeom>
            <a:avLst/>
            <a:gdLst>
              <a:gd name="connsiteX0" fmla="*/ 3571103 w 3571103"/>
              <a:gd name="connsiteY0" fmla="*/ 0 h 803190"/>
              <a:gd name="connsiteX1" fmla="*/ 259492 w 3571103"/>
              <a:gd name="connsiteY1" fmla="*/ 0 h 803190"/>
              <a:gd name="connsiteX2" fmla="*/ 0 w 3571103"/>
              <a:gd name="connsiteY2" fmla="*/ 420130 h 803190"/>
              <a:gd name="connsiteX3" fmla="*/ 271849 w 3571103"/>
              <a:gd name="connsiteY3" fmla="*/ 803190 h 803190"/>
              <a:gd name="connsiteX4" fmla="*/ 2842054 w 3571103"/>
              <a:gd name="connsiteY4" fmla="*/ 803190 h 803190"/>
              <a:gd name="connsiteX5" fmla="*/ 3571103 w 3571103"/>
              <a:gd name="connsiteY5" fmla="*/ 0 h 803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1103" h="803190">
                <a:moveTo>
                  <a:pt x="3571103" y="0"/>
                </a:moveTo>
                <a:lnTo>
                  <a:pt x="259492" y="0"/>
                </a:lnTo>
                <a:lnTo>
                  <a:pt x="0" y="420130"/>
                </a:lnTo>
                <a:lnTo>
                  <a:pt x="271849" y="803190"/>
                </a:lnTo>
                <a:lnTo>
                  <a:pt x="2842054" y="803190"/>
                </a:lnTo>
                <a:lnTo>
                  <a:pt x="3571103" y="0"/>
                </a:lnTo>
                <a:close/>
              </a:path>
            </a:pathLst>
          </a:cu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五边形 20"/>
          <p:cNvSpPr/>
          <p:nvPr/>
        </p:nvSpPr>
        <p:spPr>
          <a:xfrm rot="5400000" flipV="1">
            <a:off x="4916876" y="4834501"/>
            <a:ext cx="978408" cy="803189"/>
          </a:xfrm>
          <a:prstGeom prst="homePlate">
            <a:avLst>
              <a:gd name="adj" fmla="val 31538"/>
            </a:avLst>
          </a:prstGeom>
          <a:solidFill>
            <a:srgbClr val="74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543194" y="4159798"/>
            <a:ext cx="456521" cy="454724"/>
            <a:chOff x="4557733" y="2434359"/>
            <a:chExt cx="512624" cy="510606"/>
          </a:xfrm>
          <a:solidFill>
            <a:schemeClr val="bg1"/>
          </a:solidFill>
        </p:grpSpPr>
        <p:sp>
          <p:nvSpPr>
            <p:cNvPr id="23" name="Freeform 7"/>
            <p:cNvSpPr>
              <a:spLocks noEditPoints="1"/>
            </p:cNvSpPr>
            <p:nvPr/>
          </p:nvSpPr>
          <p:spPr bwMode="auto">
            <a:xfrm>
              <a:off x="4557733" y="2434359"/>
              <a:ext cx="512624" cy="510606"/>
            </a:xfrm>
            <a:custGeom>
              <a:avLst/>
              <a:gdLst>
                <a:gd name="T0" fmla="*/ 86 w 172"/>
                <a:gd name="T1" fmla="*/ 21 h 172"/>
                <a:gd name="T2" fmla="*/ 151 w 172"/>
                <a:gd name="T3" fmla="*/ 86 h 172"/>
                <a:gd name="T4" fmla="*/ 86 w 172"/>
                <a:gd name="T5" fmla="*/ 151 h 172"/>
                <a:gd name="T6" fmla="*/ 21 w 172"/>
                <a:gd name="T7" fmla="*/ 86 h 172"/>
                <a:gd name="T8" fmla="*/ 86 w 172"/>
                <a:gd name="T9" fmla="*/ 21 h 172"/>
                <a:gd name="T10" fmla="*/ 86 w 172"/>
                <a:gd name="T11" fmla="*/ 0 h 172"/>
                <a:gd name="T12" fmla="*/ 0 w 172"/>
                <a:gd name="T13" fmla="*/ 86 h 172"/>
                <a:gd name="T14" fmla="*/ 86 w 172"/>
                <a:gd name="T15" fmla="*/ 172 h 172"/>
                <a:gd name="T16" fmla="*/ 172 w 172"/>
                <a:gd name="T17" fmla="*/ 86 h 172"/>
                <a:gd name="T18" fmla="*/ 86 w 172"/>
                <a:gd name="T1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" h="172">
                  <a:moveTo>
                    <a:pt x="86" y="21"/>
                  </a:moveTo>
                  <a:cubicBezTo>
                    <a:pt x="122" y="21"/>
                    <a:pt x="151" y="50"/>
                    <a:pt x="151" y="86"/>
                  </a:cubicBezTo>
                  <a:cubicBezTo>
                    <a:pt x="151" y="122"/>
                    <a:pt x="122" y="151"/>
                    <a:pt x="86" y="151"/>
                  </a:cubicBezTo>
                  <a:cubicBezTo>
                    <a:pt x="50" y="151"/>
                    <a:pt x="21" y="122"/>
                    <a:pt x="21" y="86"/>
                  </a:cubicBezTo>
                  <a:cubicBezTo>
                    <a:pt x="21" y="50"/>
                    <a:pt x="50" y="21"/>
                    <a:pt x="86" y="21"/>
                  </a:cubicBezTo>
                  <a:moveTo>
                    <a:pt x="86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4"/>
                    <a:pt x="38" y="172"/>
                    <a:pt x="86" y="172"/>
                  </a:cubicBezTo>
                  <a:cubicBezTo>
                    <a:pt x="134" y="172"/>
                    <a:pt x="172" y="134"/>
                    <a:pt x="172" y="86"/>
                  </a:cubicBezTo>
                  <a:cubicBezTo>
                    <a:pt x="172" y="38"/>
                    <a:pt x="134" y="0"/>
                    <a:pt x="8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>
              <a:off x="4781753" y="2529215"/>
              <a:ext cx="129165" cy="254294"/>
            </a:xfrm>
            <a:custGeom>
              <a:avLst/>
              <a:gdLst>
                <a:gd name="T0" fmla="*/ 33 w 44"/>
                <a:gd name="T1" fmla="*/ 86 h 86"/>
                <a:gd name="T2" fmla="*/ 25 w 44"/>
                <a:gd name="T3" fmla="*/ 83 h 86"/>
                <a:gd name="T4" fmla="*/ 3 w 44"/>
                <a:gd name="T5" fmla="*/ 62 h 86"/>
                <a:gd name="T6" fmla="*/ 0 w 44"/>
                <a:gd name="T7" fmla="*/ 54 h 86"/>
                <a:gd name="T8" fmla="*/ 0 w 44"/>
                <a:gd name="T9" fmla="*/ 54 h 86"/>
                <a:gd name="T10" fmla="*/ 0 w 44"/>
                <a:gd name="T11" fmla="*/ 54 h 86"/>
                <a:gd name="T12" fmla="*/ 0 w 44"/>
                <a:gd name="T13" fmla="*/ 11 h 86"/>
                <a:gd name="T14" fmla="*/ 11 w 44"/>
                <a:gd name="T15" fmla="*/ 0 h 86"/>
                <a:gd name="T16" fmla="*/ 22 w 44"/>
                <a:gd name="T17" fmla="*/ 11 h 86"/>
                <a:gd name="T18" fmla="*/ 22 w 44"/>
                <a:gd name="T19" fmla="*/ 50 h 86"/>
                <a:gd name="T20" fmla="*/ 40 w 44"/>
                <a:gd name="T21" fmla="*/ 68 h 86"/>
                <a:gd name="T22" fmla="*/ 40 w 44"/>
                <a:gd name="T23" fmla="*/ 83 h 86"/>
                <a:gd name="T24" fmla="*/ 33 w 44"/>
                <a:gd name="T2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86">
                  <a:moveTo>
                    <a:pt x="33" y="86"/>
                  </a:moveTo>
                  <a:cubicBezTo>
                    <a:pt x="30" y="86"/>
                    <a:pt x="27" y="85"/>
                    <a:pt x="25" y="83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0"/>
                    <a:pt x="0" y="57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1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4" y="72"/>
                    <a:pt x="44" y="79"/>
                    <a:pt x="40" y="83"/>
                  </a:cubicBezTo>
                  <a:cubicBezTo>
                    <a:pt x="38" y="85"/>
                    <a:pt x="35" y="86"/>
                    <a:pt x="33" y="8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579961" y="3085048"/>
            <a:ext cx="418013" cy="401997"/>
            <a:chOff x="6159731" y="1864447"/>
            <a:chExt cx="469385" cy="451400"/>
          </a:xfrm>
          <a:solidFill>
            <a:schemeClr val="bg1"/>
          </a:solidFill>
        </p:grpSpPr>
        <p:sp>
          <p:nvSpPr>
            <p:cNvPr id="26" name="Oval 131"/>
            <p:cNvSpPr>
              <a:spLocks noChangeArrowheads="1"/>
            </p:cNvSpPr>
            <p:nvPr/>
          </p:nvSpPr>
          <p:spPr bwMode="auto">
            <a:xfrm>
              <a:off x="6288812" y="1864447"/>
              <a:ext cx="211223" cy="21392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  <p:sp>
          <p:nvSpPr>
            <p:cNvPr id="27" name="Freeform 134"/>
            <p:cNvSpPr>
              <a:spLocks/>
            </p:cNvSpPr>
            <p:nvPr/>
          </p:nvSpPr>
          <p:spPr bwMode="auto">
            <a:xfrm>
              <a:off x="6159731" y="2111736"/>
              <a:ext cx="469385" cy="204111"/>
            </a:xfrm>
            <a:custGeom>
              <a:avLst/>
              <a:gdLst>
                <a:gd name="T0" fmla="*/ 35 w 200"/>
                <a:gd name="T1" fmla="*/ 87 h 87"/>
                <a:gd name="T2" fmla="*/ 35 w 200"/>
                <a:gd name="T3" fmla="*/ 72 h 87"/>
                <a:gd name="T4" fmla="*/ 46 w 200"/>
                <a:gd name="T5" fmla="*/ 72 h 87"/>
                <a:gd name="T6" fmla="*/ 46 w 200"/>
                <a:gd name="T7" fmla="*/ 87 h 87"/>
                <a:gd name="T8" fmla="*/ 155 w 200"/>
                <a:gd name="T9" fmla="*/ 87 h 87"/>
                <a:gd name="T10" fmla="*/ 155 w 200"/>
                <a:gd name="T11" fmla="*/ 72 h 87"/>
                <a:gd name="T12" fmla="*/ 166 w 200"/>
                <a:gd name="T13" fmla="*/ 72 h 87"/>
                <a:gd name="T14" fmla="*/ 166 w 200"/>
                <a:gd name="T15" fmla="*/ 87 h 87"/>
                <a:gd name="T16" fmla="*/ 199 w 200"/>
                <a:gd name="T17" fmla="*/ 87 h 87"/>
                <a:gd name="T18" fmla="*/ 200 w 200"/>
                <a:gd name="T19" fmla="*/ 43 h 87"/>
                <a:gd name="T20" fmla="*/ 156 w 200"/>
                <a:gd name="T21" fmla="*/ 0 h 87"/>
                <a:gd name="T22" fmla="*/ 156 w 200"/>
                <a:gd name="T23" fmla="*/ 0 h 87"/>
                <a:gd name="T24" fmla="*/ 156 w 200"/>
                <a:gd name="T25" fmla="*/ 0 h 87"/>
                <a:gd name="T26" fmla="*/ 140 w 200"/>
                <a:gd name="T27" fmla="*/ 0 h 87"/>
                <a:gd name="T28" fmla="*/ 100 w 200"/>
                <a:gd name="T29" fmla="*/ 80 h 87"/>
                <a:gd name="T30" fmla="*/ 60 w 200"/>
                <a:gd name="T31" fmla="*/ 0 h 87"/>
                <a:gd name="T32" fmla="*/ 45 w 200"/>
                <a:gd name="T33" fmla="*/ 0 h 87"/>
                <a:gd name="T34" fmla="*/ 45 w 200"/>
                <a:gd name="T35" fmla="*/ 0 h 87"/>
                <a:gd name="T36" fmla="*/ 44 w 200"/>
                <a:gd name="T37" fmla="*/ 0 h 87"/>
                <a:gd name="T38" fmla="*/ 1 w 200"/>
                <a:gd name="T39" fmla="*/ 43 h 87"/>
                <a:gd name="T40" fmla="*/ 0 w 200"/>
                <a:gd name="T41" fmla="*/ 87 h 87"/>
                <a:gd name="T42" fmla="*/ 35 w 200"/>
                <a:gd name="T43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0" h="87">
                  <a:moveTo>
                    <a:pt x="35" y="87"/>
                  </a:moveTo>
                  <a:cubicBezTo>
                    <a:pt x="35" y="72"/>
                    <a:pt x="35" y="72"/>
                    <a:pt x="35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87"/>
                    <a:pt x="46" y="87"/>
                    <a:pt x="46" y="87"/>
                  </a:cubicBezTo>
                  <a:cubicBezTo>
                    <a:pt x="155" y="87"/>
                    <a:pt x="155" y="87"/>
                    <a:pt x="155" y="87"/>
                  </a:cubicBezTo>
                  <a:cubicBezTo>
                    <a:pt x="155" y="72"/>
                    <a:pt x="155" y="72"/>
                    <a:pt x="155" y="72"/>
                  </a:cubicBezTo>
                  <a:cubicBezTo>
                    <a:pt x="166" y="72"/>
                    <a:pt x="166" y="72"/>
                    <a:pt x="166" y="72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99" y="87"/>
                    <a:pt x="199" y="87"/>
                    <a:pt x="199" y="87"/>
                  </a:cubicBezTo>
                  <a:cubicBezTo>
                    <a:pt x="199" y="47"/>
                    <a:pt x="200" y="43"/>
                    <a:pt x="200" y="43"/>
                  </a:cubicBezTo>
                  <a:cubicBezTo>
                    <a:pt x="200" y="19"/>
                    <a:pt x="180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0" y="0"/>
                    <a:pt x="1" y="19"/>
                    <a:pt x="1" y="43"/>
                  </a:cubicBezTo>
                  <a:cubicBezTo>
                    <a:pt x="1" y="43"/>
                    <a:pt x="0" y="47"/>
                    <a:pt x="0" y="87"/>
                  </a:cubicBezTo>
                  <a:lnTo>
                    <a:pt x="35" y="8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>
                <a:solidFill>
                  <a:prstClr val="black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12376" y="4223417"/>
            <a:ext cx="377867" cy="327486"/>
            <a:chOff x="7090992" y="4839631"/>
            <a:chExt cx="424306" cy="367732"/>
          </a:xfrm>
          <a:solidFill>
            <a:schemeClr val="bg1"/>
          </a:solidFill>
        </p:grpSpPr>
        <p:sp>
          <p:nvSpPr>
            <p:cNvPr id="29" name="Freeform 19"/>
            <p:cNvSpPr>
              <a:spLocks/>
            </p:cNvSpPr>
            <p:nvPr/>
          </p:nvSpPr>
          <p:spPr bwMode="auto">
            <a:xfrm>
              <a:off x="7156995" y="4994536"/>
              <a:ext cx="86882" cy="152885"/>
            </a:xfrm>
            <a:custGeom>
              <a:avLst/>
              <a:gdLst>
                <a:gd name="T0" fmla="*/ 4 w 54"/>
                <a:gd name="T1" fmla="*/ 95 h 95"/>
                <a:gd name="T2" fmla="*/ 49 w 54"/>
                <a:gd name="T3" fmla="*/ 95 h 95"/>
                <a:gd name="T4" fmla="*/ 54 w 54"/>
                <a:gd name="T5" fmla="*/ 90 h 95"/>
                <a:gd name="T6" fmla="*/ 54 w 54"/>
                <a:gd name="T7" fmla="*/ 4 h 95"/>
                <a:gd name="T8" fmla="*/ 49 w 54"/>
                <a:gd name="T9" fmla="*/ 0 h 95"/>
                <a:gd name="T10" fmla="*/ 4 w 54"/>
                <a:gd name="T11" fmla="*/ 0 h 95"/>
                <a:gd name="T12" fmla="*/ 0 w 54"/>
                <a:gd name="T13" fmla="*/ 4 h 95"/>
                <a:gd name="T14" fmla="*/ 0 w 54"/>
                <a:gd name="T15" fmla="*/ 90 h 95"/>
                <a:gd name="T16" fmla="*/ 4 w 54"/>
                <a:gd name="T1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95">
                  <a:moveTo>
                    <a:pt x="4" y="95"/>
                  </a:moveTo>
                  <a:cubicBezTo>
                    <a:pt x="49" y="95"/>
                    <a:pt x="49" y="95"/>
                    <a:pt x="49" y="95"/>
                  </a:cubicBezTo>
                  <a:cubicBezTo>
                    <a:pt x="52" y="95"/>
                    <a:pt x="54" y="93"/>
                    <a:pt x="54" y="9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3"/>
                    <a:pt x="2" y="95"/>
                    <a:pt x="4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0" name="Freeform 20"/>
            <p:cNvSpPr>
              <a:spLocks/>
            </p:cNvSpPr>
            <p:nvPr/>
          </p:nvSpPr>
          <p:spPr bwMode="auto">
            <a:xfrm>
              <a:off x="7282266" y="4937962"/>
              <a:ext cx="86882" cy="209459"/>
            </a:xfrm>
            <a:custGeom>
              <a:avLst/>
              <a:gdLst>
                <a:gd name="T0" fmla="*/ 5 w 54"/>
                <a:gd name="T1" fmla="*/ 130 h 130"/>
                <a:gd name="T2" fmla="*/ 50 w 54"/>
                <a:gd name="T3" fmla="*/ 130 h 130"/>
                <a:gd name="T4" fmla="*/ 54 w 54"/>
                <a:gd name="T5" fmla="*/ 125 h 130"/>
                <a:gd name="T6" fmla="*/ 54 w 54"/>
                <a:gd name="T7" fmla="*/ 5 h 130"/>
                <a:gd name="T8" fmla="*/ 50 w 54"/>
                <a:gd name="T9" fmla="*/ 0 h 130"/>
                <a:gd name="T10" fmla="*/ 5 w 54"/>
                <a:gd name="T11" fmla="*/ 0 h 130"/>
                <a:gd name="T12" fmla="*/ 0 w 54"/>
                <a:gd name="T13" fmla="*/ 5 h 130"/>
                <a:gd name="T14" fmla="*/ 0 w 54"/>
                <a:gd name="T15" fmla="*/ 125 h 130"/>
                <a:gd name="T16" fmla="*/ 5 w 54"/>
                <a:gd name="T17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30">
                  <a:moveTo>
                    <a:pt x="5" y="130"/>
                  </a:moveTo>
                  <a:cubicBezTo>
                    <a:pt x="50" y="130"/>
                    <a:pt x="50" y="130"/>
                    <a:pt x="50" y="130"/>
                  </a:cubicBezTo>
                  <a:cubicBezTo>
                    <a:pt x="52" y="130"/>
                    <a:pt x="54" y="128"/>
                    <a:pt x="54" y="12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5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8"/>
                    <a:pt x="2" y="130"/>
                    <a:pt x="5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1" name="Freeform 21"/>
            <p:cNvSpPr>
              <a:spLocks/>
            </p:cNvSpPr>
            <p:nvPr/>
          </p:nvSpPr>
          <p:spPr bwMode="auto">
            <a:xfrm>
              <a:off x="7408885" y="4891491"/>
              <a:ext cx="86882" cy="255931"/>
            </a:xfrm>
            <a:custGeom>
              <a:avLst/>
              <a:gdLst>
                <a:gd name="T0" fmla="*/ 4 w 54"/>
                <a:gd name="T1" fmla="*/ 159 h 159"/>
                <a:gd name="T2" fmla="*/ 49 w 54"/>
                <a:gd name="T3" fmla="*/ 159 h 159"/>
                <a:gd name="T4" fmla="*/ 54 w 54"/>
                <a:gd name="T5" fmla="*/ 154 h 159"/>
                <a:gd name="T6" fmla="*/ 54 w 54"/>
                <a:gd name="T7" fmla="*/ 5 h 159"/>
                <a:gd name="T8" fmla="*/ 49 w 54"/>
                <a:gd name="T9" fmla="*/ 0 h 159"/>
                <a:gd name="T10" fmla="*/ 4 w 54"/>
                <a:gd name="T11" fmla="*/ 0 h 159"/>
                <a:gd name="T12" fmla="*/ 0 w 54"/>
                <a:gd name="T13" fmla="*/ 5 h 159"/>
                <a:gd name="T14" fmla="*/ 0 w 54"/>
                <a:gd name="T15" fmla="*/ 154 h 159"/>
                <a:gd name="T16" fmla="*/ 4 w 54"/>
                <a:gd name="T17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159">
                  <a:moveTo>
                    <a:pt x="4" y="159"/>
                  </a:moveTo>
                  <a:cubicBezTo>
                    <a:pt x="49" y="159"/>
                    <a:pt x="49" y="159"/>
                    <a:pt x="49" y="159"/>
                  </a:cubicBezTo>
                  <a:cubicBezTo>
                    <a:pt x="52" y="159"/>
                    <a:pt x="54" y="157"/>
                    <a:pt x="54" y="154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2"/>
                    <a:pt x="52" y="0"/>
                    <a:pt x="4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2" name="Freeform 22"/>
            <p:cNvSpPr>
              <a:spLocks/>
            </p:cNvSpPr>
            <p:nvPr/>
          </p:nvSpPr>
          <p:spPr bwMode="auto">
            <a:xfrm>
              <a:off x="7090992" y="4839631"/>
              <a:ext cx="424306" cy="367732"/>
            </a:xfrm>
            <a:custGeom>
              <a:avLst/>
              <a:gdLst>
                <a:gd name="T0" fmla="*/ 253 w 264"/>
                <a:gd name="T1" fmla="*/ 206 h 228"/>
                <a:gd name="T2" fmla="*/ 23 w 264"/>
                <a:gd name="T3" fmla="*/ 206 h 228"/>
                <a:gd name="T4" fmla="*/ 22 w 264"/>
                <a:gd name="T5" fmla="*/ 206 h 228"/>
                <a:gd name="T6" fmla="*/ 22 w 264"/>
                <a:gd name="T7" fmla="*/ 11 h 228"/>
                <a:gd name="T8" fmla="*/ 11 w 264"/>
                <a:gd name="T9" fmla="*/ 0 h 228"/>
                <a:gd name="T10" fmla="*/ 0 w 264"/>
                <a:gd name="T11" fmla="*/ 11 h 228"/>
                <a:gd name="T12" fmla="*/ 0 w 264"/>
                <a:gd name="T13" fmla="*/ 206 h 228"/>
                <a:gd name="T14" fmla="*/ 23 w 264"/>
                <a:gd name="T15" fmla="*/ 228 h 228"/>
                <a:gd name="T16" fmla="*/ 253 w 264"/>
                <a:gd name="T17" fmla="*/ 228 h 228"/>
                <a:gd name="T18" fmla="*/ 264 w 264"/>
                <a:gd name="T19" fmla="*/ 217 h 228"/>
                <a:gd name="T20" fmla="*/ 253 w 264"/>
                <a:gd name="T21" fmla="*/ 20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4" h="228">
                  <a:moveTo>
                    <a:pt x="253" y="206"/>
                  </a:moveTo>
                  <a:cubicBezTo>
                    <a:pt x="23" y="206"/>
                    <a:pt x="23" y="206"/>
                    <a:pt x="23" y="206"/>
                  </a:cubicBezTo>
                  <a:cubicBezTo>
                    <a:pt x="22" y="206"/>
                    <a:pt x="22" y="206"/>
                    <a:pt x="22" y="206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0" y="218"/>
                    <a:pt x="10" y="228"/>
                    <a:pt x="2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9" y="228"/>
                    <a:pt x="264" y="223"/>
                    <a:pt x="264" y="217"/>
                  </a:cubicBezTo>
                  <a:cubicBezTo>
                    <a:pt x="264" y="211"/>
                    <a:pt x="259" y="206"/>
                    <a:pt x="253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12376" y="3158028"/>
            <a:ext cx="347824" cy="344238"/>
            <a:chOff x="4270293" y="4090633"/>
            <a:chExt cx="390570" cy="386543"/>
          </a:xfrm>
          <a:solidFill>
            <a:schemeClr val="bg1"/>
          </a:solidFill>
        </p:grpSpPr>
        <p:sp>
          <p:nvSpPr>
            <p:cNvPr id="34" name="Freeform 136"/>
            <p:cNvSpPr>
              <a:spLocks/>
            </p:cNvSpPr>
            <p:nvPr/>
          </p:nvSpPr>
          <p:spPr bwMode="auto">
            <a:xfrm>
              <a:off x="4270293" y="4307258"/>
              <a:ext cx="390570" cy="169918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  <p:sp>
          <p:nvSpPr>
            <p:cNvPr id="35" name="Freeform 137"/>
            <p:cNvSpPr>
              <a:spLocks noEditPoints="1"/>
            </p:cNvSpPr>
            <p:nvPr/>
          </p:nvSpPr>
          <p:spPr bwMode="auto">
            <a:xfrm>
              <a:off x="4270293" y="4090633"/>
              <a:ext cx="390570" cy="224678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prstClr val="black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4983992" y="2247551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01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0822" y="4914474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02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47750" y="2251383"/>
            <a:ext cx="890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03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550424" y="4989872"/>
            <a:ext cx="680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  <a:latin typeface="Haettenschweiler" panose="020B0706040902060204" pitchFamily="34" charset="0"/>
                <a:ea typeface="微软雅黑" panose="020B0503020204020204" pitchFamily="34" charset="-122"/>
              </a:rPr>
              <a:t>04</a:t>
            </a:r>
            <a:endParaRPr lang="zh-CN" altLang="en-US" sz="2400" dirty="0">
              <a:solidFill>
                <a:prstClr val="white"/>
              </a:solidFill>
              <a:latin typeface="Haettenschweiler" panose="020B070604090206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 rot="2700000">
            <a:off x="5581933" y="3280260"/>
            <a:ext cx="1141928" cy="1141928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689432" y="1944971"/>
            <a:ext cx="1425390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复制代码结构</a:t>
            </a:r>
            <a:endParaRPr lang="en-US" altLang="zh-CN" sz="1050" b="1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依葫芦画瓢</a:t>
            </a:r>
            <a:endParaRPr lang="en-US" altLang="zh-CN" sz="16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172459" y="1944705"/>
            <a:ext cx="2339102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编写论文</a:t>
            </a:r>
            <a:endParaRPr lang="en-US" altLang="zh-CN" sz="1600" b="1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论文结构文案填充，引入代码，</a:t>
            </a:r>
            <a:endParaRPr lang="en-US" altLang="zh-CN" sz="12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插入图片，引入文献等</a:t>
            </a:r>
            <a:endParaRPr lang="en-US" altLang="zh-CN" sz="16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65284" y="5135893"/>
            <a:ext cx="2528256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更新自有内容</a:t>
            </a:r>
            <a:endParaRPr lang="en-US" altLang="zh-CN" sz="1600" b="1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替换为自己的</a:t>
            </a:r>
            <a:endParaRPr lang="en-US" altLang="zh-CN" sz="12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en-US" altLang="zh-CN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DATA\CODE\IMAGE\</a:t>
            </a:r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论文格式</a:t>
            </a:r>
            <a:r>
              <a:rPr lang="en-US" altLang="zh-CN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\</a:t>
            </a:r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引用等</a:t>
            </a:r>
            <a:endParaRPr lang="en-US" altLang="zh-CN" sz="12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148311" y="5135627"/>
            <a:ext cx="188384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DEFFA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1600" b="1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对应格式论文生成</a:t>
            </a:r>
            <a:endParaRPr lang="en-US" altLang="zh-CN" sz="1600" b="1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r>
              <a:rPr lang="zh-CN" altLang="en-US" sz="1200" dirty="0" smtClean="0">
                <a:solidFill>
                  <a:srgbClr val="2E2E2E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一键生成</a:t>
            </a:r>
            <a:endParaRPr lang="en-US" altLang="zh-CN" sz="1600" dirty="0" smtClean="0">
              <a:solidFill>
                <a:srgbClr val="2E2E2E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17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直接连接符 37"/>
          <p:cNvCxnSpPr/>
          <p:nvPr/>
        </p:nvCxnSpPr>
        <p:spPr>
          <a:xfrm>
            <a:off x="2975592" y="3322664"/>
            <a:ext cx="540000" cy="0"/>
          </a:xfrm>
          <a:prstGeom prst="line">
            <a:avLst/>
          </a:prstGeom>
          <a:ln w="12700">
            <a:solidFill>
              <a:srgbClr val="2626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3726706" y="126348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实操步骤如下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3518271" y="4336114"/>
            <a:ext cx="540000" cy="0"/>
          </a:xfrm>
          <a:prstGeom prst="line">
            <a:avLst/>
          </a:prstGeom>
          <a:ln w="12700">
            <a:solidFill>
              <a:srgbClr val="2626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 flipH="1">
            <a:off x="5543939" y="3319939"/>
            <a:ext cx="1082679" cy="1013450"/>
            <a:chOff x="3127992" y="3312226"/>
            <a:chExt cx="1082679" cy="101345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3127992" y="3312226"/>
              <a:ext cx="540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3163992" y="3816226"/>
              <a:ext cx="1008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70671" y="4325676"/>
              <a:ext cx="540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8124023" y="3317213"/>
            <a:ext cx="1082679" cy="1013450"/>
            <a:chOff x="3127992" y="3312226"/>
            <a:chExt cx="1082679" cy="1013450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3127992" y="3312226"/>
              <a:ext cx="540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rot="5400000">
              <a:off x="3163992" y="3816226"/>
              <a:ext cx="1008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670671" y="4325676"/>
              <a:ext cx="540000" cy="0"/>
            </a:xfrm>
            <a:prstGeom prst="line">
              <a:avLst/>
            </a:prstGeom>
            <a:ln w="12700">
              <a:solidFill>
                <a:srgbClr val="26262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圆角矩形 33"/>
          <p:cNvSpPr/>
          <p:nvPr/>
        </p:nvSpPr>
        <p:spPr>
          <a:xfrm>
            <a:off x="1161767" y="3009534"/>
            <a:ext cx="2043164" cy="620716"/>
          </a:xfrm>
          <a:prstGeom prst="roundRect">
            <a:avLst>
              <a:gd name="adj" fmla="val 9533"/>
            </a:avLst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3697839" y="4005060"/>
            <a:ext cx="2043164" cy="620716"/>
          </a:xfrm>
          <a:prstGeom prst="roundRect">
            <a:avLst>
              <a:gd name="adj" fmla="val 9533"/>
            </a:avLst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347394" y="3009534"/>
            <a:ext cx="2043164" cy="620716"/>
          </a:xfrm>
          <a:prstGeom prst="roundRect">
            <a:avLst>
              <a:gd name="adj" fmla="val 9533"/>
            </a:avLst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8940208" y="4024140"/>
            <a:ext cx="2043164" cy="620716"/>
          </a:xfrm>
          <a:prstGeom prst="roundRect">
            <a:avLst>
              <a:gd name="adj" fmla="val 9533"/>
            </a:avLst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 rot="5400000">
            <a:off x="3011592" y="3826664"/>
            <a:ext cx="1008000" cy="0"/>
          </a:xfrm>
          <a:prstGeom prst="line">
            <a:avLst/>
          </a:prstGeom>
          <a:ln w="12700">
            <a:solidFill>
              <a:srgbClr val="26262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204362" y="3024825"/>
            <a:ext cx="205857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1.</a:t>
            </a:r>
            <a:r>
              <a:rPr lang="zh-CN" altLang="en-US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复制结构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763121" y="4041001"/>
            <a:ext cx="210826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2.</a:t>
            </a:r>
            <a:r>
              <a:rPr lang="zh-CN" altLang="en-US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格式不变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365170" y="2993090"/>
            <a:ext cx="2119491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3.</a:t>
            </a:r>
            <a:r>
              <a:rPr lang="zh-CN" altLang="en-US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引入内容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980764" y="4032825"/>
            <a:ext cx="2106667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4.</a:t>
            </a:r>
            <a:r>
              <a:rPr lang="zh-CN" altLang="en-US" sz="3200" dirty="0" smtClean="0">
                <a:solidFill>
                  <a:srgbClr val="FFFFFF"/>
                </a:solidFill>
                <a:latin typeface="Impact" panose="020B0806030902050204" pitchFamily="34" charset="0"/>
                <a:ea typeface="方正姚体" panose="02010601030101010101" pitchFamily="2" charset="-122"/>
                <a:cs typeface="Kartika" panose="02020503030404060203" pitchFamily="18" charset="0"/>
              </a:rPr>
              <a:t>生成论文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28" y="1739711"/>
            <a:ext cx="2120716" cy="11388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28" y="2897636"/>
            <a:ext cx="2156937" cy="10866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20" y="3671032"/>
            <a:ext cx="2477425" cy="8017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42" y="4615240"/>
            <a:ext cx="2533980" cy="71417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363" y="5471587"/>
            <a:ext cx="2536660" cy="43945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6" y="3825091"/>
            <a:ext cx="3008513" cy="1521884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423" y="2776999"/>
            <a:ext cx="2708181" cy="9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533241" y="341003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en-US" altLang="en-US" sz="8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1600568" y="1664442"/>
            <a:ext cx="4153701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BUSINESS  REPORT</a:t>
            </a:r>
            <a:endParaRPr lang="zh-CN" altLang="en-US" sz="28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7460593" y="5784155"/>
            <a:ext cx="3748142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COMPANY     NAME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30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3557305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回归分析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192310941"/>
              </p:ext>
            </p:extLst>
          </p:nvPr>
        </p:nvGraphicFramePr>
        <p:xfrm>
          <a:off x="1752430" y="1941737"/>
          <a:ext cx="8463620" cy="309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矩形 3"/>
          <p:cNvSpPr/>
          <p:nvPr/>
        </p:nvSpPr>
        <p:spPr>
          <a:xfrm>
            <a:off x="876829" y="1435658"/>
            <a:ext cx="7802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Why</a:t>
            </a:r>
            <a:r>
              <a:rPr lang="zh-CN" altLang="en-US" b="1" dirty="0" smtClean="0"/>
              <a:t>信效度：</a:t>
            </a:r>
            <a:endParaRPr lang="en-US" altLang="zh-CN" b="1" dirty="0" smtClean="0"/>
          </a:p>
          <a:p>
            <a:pPr lvl="0"/>
            <a:r>
              <a:rPr lang="zh-CN" altLang="en-US" dirty="0" smtClean="0"/>
              <a:t>为确保</a:t>
            </a:r>
            <a:r>
              <a:rPr lang="zh-CN" altLang="en-US" dirty="0"/>
              <a:t>问卷能够捕捉到它所假设的测量</a:t>
            </a:r>
            <a:r>
              <a:rPr lang="zh-CN" altLang="en-US" dirty="0" smtClean="0"/>
              <a:t>内容，使用了内部信度和效度的方法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08362" y="4637062"/>
            <a:ext cx="182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统计性描述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量表信效度因子载荷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4982" y="4680775"/>
            <a:ext cx="182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回归分析的估计值和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8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论文结构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1784812" y="1983754"/>
            <a:ext cx="2571144" cy="4359655"/>
          </a:xfrm>
          <a:custGeom>
            <a:avLst/>
            <a:gdLst>
              <a:gd name="connsiteX0" fmla="*/ 2151529 w 2151529"/>
              <a:gd name="connsiteY0" fmla="*/ 0 h 4114800"/>
              <a:gd name="connsiteX1" fmla="*/ 2030505 w 2151529"/>
              <a:gd name="connsiteY1" fmla="*/ 228600 h 4114800"/>
              <a:gd name="connsiteX2" fmla="*/ 591670 w 2151529"/>
              <a:gd name="connsiteY2" fmla="*/ 2944905 h 4114800"/>
              <a:gd name="connsiteX3" fmla="*/ 0 w 2151529"/>
              <a:gd name="connsiteY3" fmla="*/ 4114800 h 4114800"/>
              <a:gd name="connsiteX0" fmla="*/ 2151529 w 2151529"/>
              <a:gd name="connsiteY0" fmla="*/ 0 h 4114800"/>
              <a:gd name="connsiteX1" fmla="*/ 2030505 w 2151529"/>
              <a:gd name="connsiteY1" fmla="*/ 228600 h 4114800"/>
              <a:gd name="connsiteX2" fmla="*/ 591670 w 2151529"/>
              <a:gd name="connsiteY2" fmla="*/ 2944905 h 4114800"/>
              <a:gd name="connsiteX3" fmla="*/ 0 w 2151529"/>
              <a:gd name="connsiteY3" fmla="*/ 4114800 h 4114800"/>
              <a:gd name="connsiteX0" fmla="*/ 2435130 w 2435130"/>
              <a:gd name="connsiteY0" fmla="*/ 0 h 4114800"/>
              <a:gd name="connsiteX1" fmla="*/ 2314106 w 2435130"/>
              <a:gd name="connsiteY1" fmla="*/ 228600 h 4114800"/>
              <a:gd name="connsiteX2" fmla="*/ 875271 w 2435130"/>
              <a:gd name="connsiteY2" fmla="*/ 2944905 h 4114800"/>
              <a:gd name="connsiteX3" fmla="*/ 283601 w 2435130"/>
              <a:gd name="connsiteY3" fmla="*/ 4114800 h 4114800"/>
              <a:gd name="connsiteX0" fmla="*/ 2426739 w 2426739"/>
              <a:gd name="connsiteY0" fmla="*/ 0 h 4114800"/>
              <a:gd name="connsiteX1" fmla="*/ 2305715 w 2426739"/>
              <a:gd name="connsiteY1" fmla="*/ 228600 h 4114800"/>
              <a:gd name="connsiteX2" fmla="*/ 866880 w 2426739"/>
              <a:gd name="connsiteY2" fmla="*/ 2944905 h 4114800"/>
              <a:gd name="connsiteX3" fmla="*/ 275210 w 2426739"/>
              <a:gd name="connsiteY3" fmla="*/ 411480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6739" h="4114800">
                <a:moveTo>
                  <a:pt x="2426739" y="0"/>
                </a:moveTo>
                <a:cubicBezTo>
                  <a:pt x="2386398" y="76200"/>
                  <a:pt x="2381122" y="270404"/>
                  <a:pt x="2305715" y="228600"/>
                </a:cubicBezTo>
                <a:cubicBezTo>
                  <a:pt x="615868" y="-708213"/>
                  <a:pt x="-1073978" y="1676399"/>
                  <a:pt x="866880" y="2944905"/>
                </a:cubicBezTo>
                <a:lnTo>
                  <a:pt x="275210" y="4114800"/>
                </a:lnTo>
              </a:path>
            </a:pathLst>
          </a:cu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2053798" y="4253684"/>
            <a:ext cx="2695373" cy="850029"/>
          </a:xfrm>
          <a:custGeom>
            <a:avLst/>
            <a:gdLst>
              <a:gd name="connsiteX0" fmla="*/ 0 w 2543991"/>
              <a:gd name="connsiteY0" fmla="*/ 0 h 802288"/>
              <a:gd name="connsiteX1" fmla="*/ 2543991 w 2543991"/>
              <a:gd name="connsiteY1" fmla="*/ 0 h 802288"/>
              <a:gd name="connsiteX2" fmla="*/ 2513446 w 2543991"/>
              <a:gd name="connsiteY2" fmla="*/ 63407 h 802288"/>
              <a:gd name="connsiteX3" fmla="*/ 1271995 w 2543991"/>
              <a:gd name="connsiteY3" fmla="*/ 802288 h 802288"/>
              <a:gd name="connsiteX4" fmla="*/ 30544 w 2543991"/>
              <a:gd name="connsiteY4" fmla="*/ 63407 h 802288"/>
              <a:gd name="connsiteX5" fmla="*/ 0 w 2543991"/>
              <a:gd name="connsiteY5" fmla="*/ 0 h 8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3991" h="802288">
                <a:moveTo>
                  <a:pt x="0" y="0"/>
                </a:moveTo>
                <a:lnTo>
                  <a:pt x="2543991" y="0"/>
                </a:lnTo>
                <a:lnTo>
                  <a:pt x="2513446" y="63407"/>
                </a:lnTo>
                <a:cubicBezTo>
                  <a:pt x="2274364" y="503518"/>
                  <a:pt x="1808070" y="802288"/>
                  <a:pt x="1271995" y="802288"/>
                </a:cubicBezTo>
                <a:cubicBezTo>
                  <a:pt x="735920" y="802288"/>
                  <a:pt x="269627" y="503518"/>
                  <a:pt x="30544" y="63407"/>
                </a:cubicBezTo>
                <a:lnTo>
                  <a:pt x="0" y="0"/>
                </a:lnTo>
                <a:close/>
              </a:path>
            </a:pathLst>
          </a:cu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905616" y="3607845"/>
            <a:ext cx="2991735" cy="645839"/>
          </a:xfrm>
          <a:custGeom>
            <a:avLst/>
            <a:gdLst>
              <a:gd name="connsiteX0" fmla="*/ 0 w 2823708"/>
              <a:gd name="connsiteY0" fmla="*/ 0 h 609566"/>
              <a:gd name="connsiteX1" fmla="*/ 2823708 w 2823708"/>
              <a:gd name="connsiteY1" fmla="*/ 0 h 609566"/>
              <a:gd name="connsiteX2" fmla="*/ 2712757 w 2823708"/>
              <a:gd name="connsiteY2" fmla="*/ 549557 h 609566"/>
              <a:gd name="connsiteX3" fmla="*/ 2683850 w 2823708"/>
              <a:gd name="connsiteY3" fmla="*/ 609566 h 609566"/>
              <a:gd name="connsiteX4" fmla="*/ 139859 w 2823708"/>
              <a:gd name="connsiteY4" fmla="*/ 609566 h 609566"/>
              <a:gd name="connsiteX5" fmla="*/ 110951 w 2823708"/>
              <a:gd name="connsiteY5" fmla="*/ 549557 h 609566"/>
              <a:gd name="connsiteX6" fmla="*/ 0 w 2823708"/>
              <a:gd name="connsiteY6" fmla="*/ 0 h 609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3708" h="609566">
                <a:moveTo>
                  <a:pt x="0" y="0"/>
                </a:moveTo>
                <a:lnTo>
                  <a:pt x="2823708" y="0"/>
                </a:lnTo>
                <a:cubicBezTo>
                  <a:pt x="2823708" y="194936"/>
                  <a:pt x="2784201" y="380645"/>
                  <a:pt x="2712757" y="549557"/>
                </a:cubicBezTo>
                <a:lnTo>
                  <a:pt x="2683850" y="609566"/>
                </a:lnTo>
                <a:lnTo>
                  <a:pt x="139859" y="609566"/>
                </a:lnTo>
                <a:lnTo>
                  <a:pt x="110951" y="549557"/>
                </a:lnTo>
                <a:cubicBezTo>
                  <a:pt x="39507" y="380645"/>
                  <a:pt x="0" y="194936"/>
                  <a:pt x="0" y="0"/>
                </a:cubicBezTo>
                <a:close/>
              </a:path>
            </a:pathLst>
          </a:cu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905616" y="5997789"/>
            <a:ext cx="2450340" cy="549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2072072" y="2111978"/>
            <a:ext cx="2658825" cy="812093"/>
          </a:xfrm>
          <a:custGeom>
            <a:avLst/>
            <a:gdLst>
              <a:gd name="connsiteX0" fmla="*/ 1254747 w 2509495"/>
              <a:gd name="connsiteY0" fmla="*/ 0 h 766483"/>
              <a:gd name="connsiteX1" fmla="*/ 2496198 w 2509495"/>
              <a:gd name="connsiteY1" fmla="*/ 738881 h 766483"/>
              <a:gd name="connsiteX2" fmla="*/ 2509495 w 2509495"/>
              <a:gd name="connsiteY2" fmla="*/ 766483 h 766483"/>
              <a:gd name="connsiteX3" fmla="*/ 0 w 2509495"/>
              <a:gd name="connsiteY3" fmla="*/ 766483 h 766483"/>
              <a:gd name="connsiteX4" fmla="*/ 13296 w 2509495"/>
              <a:gd name="connsiteY4" fmla="*/ 738881 h 766483"/>
              <a:gd name="connsiteX5" fmla="*/ 1254747 w 2509495"/>
              <a:gd name="connsiteY5" fmla="*/ 0 h 76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09495" h="766483">
                <a:moveTo>
                  <a:pt x="1254747" y="0"/>
                </a:moveTo>
                <a:cubicBezTo>
                  <a:pt x="1790822" y="0"/>
                  <a:pt x="2257116" y="298770"/>
                  <a:pt x="2496198" y="738881"/>
                </a:cubicBezTo>
                <a:lnTo>
                  <a:pt x="2509495" y="766483"/>
                </a:lnTo>
                <a:lnTo>
                  <a:pt x="0" y="766483"/>
                </a:lnTo>
                <a:lnTo>
                  <a:pt x="13296" y="738881"/>
                </a:lnTo>
                <a:cubicBezTo>
                  <a:pt x="252379" y="298770"/>
                  <a:pt x="718672" y="0"/>
                  <a:pt x="1254747" y="0"/>
                </a:cubicBezTo>
                <a:close/>
              </a:path>
            </a:pathLst>
          </a:cu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任意多边形 22"/>
          <p:cNvSpPr/>
          <p:nvPr/>
        </p:nvSpPr>
        <p:spPr>
          <a:xfrm>
            <a:off x="1905616" y="2924071"/>
            <a:ext cx="2991735" cy="683774"/>
          </a:xfrm>
          <a:custGeom>
            <a:avLst/>
            <a:gdLst>
              <a:gd name="connsiteX0" fmla="*/ 157107 w 2823708"/>
              <a:gd name="connsiteY0" fmla="*/ 0 h 645371"/>
              <a:gd name="connsiteX1" fmla="*/ 2666602 w 2823708"/>
              <a:gd name="connsiteY1" fmla="*/ 0 h 645371"/>
              <a:gd name="connsiteX2" fmla="*/ 2712757 w 2823708"/>
              <a:gd name="connsiteY2" fmla="*/ 95814 h 645371"/>
              <a:gd name="connsiteX3" fmla="*/ 2823708 w 2823708"/>
              <a:gd name="connsiteY3" fmla="*/ 645371 h 645371"/>
              <a:gd name="connsiteX4" fmla="*/ 0 w 2823708"/>
              <a:gd name="connsiteY4" fmla="*/ 645371 h 645371"/>
              <a:gd name="connsiteX5" fmla="*/ 110951 w 2823708"/>
              <a:gd name="connsiteY5" fmla="*/ 95814 h 645371"/>
              <a:gd name="connsiteX6" fmla="*/ 157107 w 2823708"/>
              <a:gd name="connsiteY6" fmla="*/ 0 h 64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3708" h="645371">
                <a:moveTo>
                  <a:pt x="157107" y="0"/>
                </a:moveTo>
                <a:lnTo>
                  <a:pt x="2666602" y="0"/>
                </a:lnTo>
                <a:lnTo>
                  <a:pt x="2712757" y="95814"/>
                </a:lnTo>
                <a:cubicBezTo>
                  <a:pt x="2784201" y="264726"/>
                  <a:pt x="2823708" y="450435"/>
                  <a:pt x="2823708" y="645371"/>
                </a:cubicBezTo>
                <a:lnTo>
                  <a:pt x="0" y="645371"/>
                </a:lnTo>
                <a:cubicBezTo>
                  <a:pt x="0" y="450435"/>
                  <a:pt x="39507" y="264726"/>
                  <a:pt x="110951" y="95814"/>
                </a:cubicBezTo>
                <a:lnTo>
                  <a:pt x="157107" y="0"/>
                </a:lnTo>
                <a:close/>
              </a:path>
            </a:pathLst>
          </a:cu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956225" y="2248087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ettenschweiler" panose="020B0706040902060204" pitchFamily="34" charset="0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ettenschweiler" panose="020B070604090206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956225" y="2983309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ettenschweiler" panose="020B0706040902060204" pitchFamily="34" charset="0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ettenschweiler" panose="020B070604090206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956225" y="3655470"/>
            <a:ext cx="890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ettenschweiler" panose="020B0706040902060204" pitchFamily="34" charset="0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ettenschweiler" panose="020B070604090206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70384" y="4372724"/>
            <a:ext cx="6805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ettenschweiler" panose="020B0706040902060204" pitchFamily="34" charset="0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ettenschweiler" panose="020B070604090206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464242" y="2111978"/>
            <a:ext cx="2646878" cy="76944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量表是内部一致性</a:t>
            </a:r>
            <a:endParaRPr lang="en-US" altLang="zh-CN" sz="1600" b="1" dirty="0" smtClean="0">
              <a:solidFill>
                <a:prstClr val="black">
                  <a:lumMod val="75000"/>
                  <a:lumOff val="25000"/>
                </a:prst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问卷</a:t>
            </a:r>
            <a:r>
              <a:rPr lang="zh-CN" altLang="en-US" sz="1200" dirty="0"/>
              <a:t>能够捕捉到它所假设的测量</a:t>
            </a:r>
            <a:r>
              <a:rPr lang="zh-CN" altLang="en-US" sz="1200" dirty="0" smtClean="0"/>
              <a:t>内容</a:t>
            </a:r>
            <a:endParaRPr lang="en-US" altLang="zh-CN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464242" y="3287207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THEN  TEMPLATE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464242" y="4462436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THEN  TEMPLATE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4241" y="5635523"/>
            <a:ext cx="2324675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THEN  TEMPLATE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646632" y="2236589"/>
            <a:ext cx="607532" cy="607532"/>
          </a:xfrm>
          <a:prstGeom prst="ellipse">
            <a:avLst/>
          </a:prstGeom>
          <a:solidFill>
            <a:srgbClr val="2EA7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650392" y="4502697"/>
            <a:ext cx="607532" cy="607532"/>
          </a:xfrm>
          <a:prstGeom prst="ellipse">
            <a:avLst/>
          </a:prstGeom>
          <a:solidFill>
            <a:srgbClr val="2280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646632" y="3367749"/>
            <a:ext cx="607532" cy="607532"/>
          </a:xfrm>
          <a:prstGeom prst="ellipse">
            <a:avLst/>
          </a:prstGeom>
          <a:solidFill>
            <a:srgbClr val="5858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6650709" y="5644045"/>
            <a:ext cx="607532" cy="607532"/>
          </a:xfrm>
          <a:prstGeom prst="ellipse">
            <a:avLst/>
          </a:prstGeom>
          <a:solidFill>
            <a:srgbClr val="873D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6792747" y="5777526"/>
            <a:ext cx="323456" cy="339085"/>
            <a:chOff x="7002627" y="828237"/>
            <a:chExt cx="444697" cy="466185"/>
          </a:xfrm>
          <a:solidFill>
            <a:srgbClr val="FEFEFE"/>
          </a:solidFill>
          <a:effectLst/>
        </p:grpSpPr>
        <p:sp>
          <p:nvSpPr>
            <p:cNvPr id="37" name="Freeform 11"/>
            <p:cNvSpPr>
              <a:spLocks/>
            </p:cNvSpPr>
            <p:nvPr/>
          </p:nvSpPr>
          <p:spPr bwMode="auto">
            <a:xfrm>
              <a:off x="7133420" y="1073942"/>
              <a:ext cx="88753" cy="87818"/>
            </a:xfrm>
            <a:custGeom>
              <a:avLst/>
              <a:gdLst>
                <a:gd name="T0" fmla="*/ 24 w 40"/>
                <a:gd name="T1" fmla="*/ 1 h 40"/>
                <a:gd name="T2" fmla="*/ 20 w 40"/>
                <a:gd name="T3" fmla="*/ 0 h 40"/>
                <a:gd name="T4" fmla="*/ 0 w 40"/>
                <a:gd name="T5" fmla="*/ 20 h 40"/>
                <a:gd name="T6" fmla="*/ 20 w 40"/>
                <a:gd name="T7" fmla="*/ 40 h 40"/>
                <a:gd name="T8" fmla="*/ 40 w 40"/>
                <a:gd name="T9" fmla="*/ 20 h 40"/>
                <a:gd name="T10" fmla="*/ 39 w 40"/>
                <a:gd name="T11" fmla="*/ 15 h 40"/>
                <a:gd name="T12" fmla="*/ 15 w 40"/>
                <a:gd name="T13" fmla="*/ 26 h 40"/>
                <a:gd name="T14" fmla="*/ 24 w 40"/>
                <a:gd name="T15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40">
                  <a:moveTo>
                    <a:pt x="24" y="1"/>
                  </a:moveTo>
                  <a:cubicBezTo>
                    <a:pt x="23" y="1"/>
                    <a:pt x="2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ubicBezTo>
                    <a:pt x="31" y="40"/>
                    <a:pt x="40" y="31"/>
                    <a:pt x="40" y="20"/>
                  </a:cubicBezTo>
                  <a:cubicBezTo>
                    <a:pt x="40" y="18"/>
                    <a:pt x="40" y="17"/>
                    <a:pt x="39" y="15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2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2"/>
            <p:cNvSpPr>
              <a:spLocks/>
            </p:cNvSpPr>
            <p:nvPr/>
          </p:nvSpPr>
          <p:spPr bwMode="auto">
            <a:xfrm>
              <a:off x="7002627" y="943149"/>
              <a:ext cx="351273" cy="351273"/>
            </a:xfrm>
            <a:custGeom>
              <a:avLst/>
              <a:gdLst>
                <a:gd name="T0" fmla="*/ 131 w 159"/>
                <a:gd name="T1" fmla="*/ 41 h 159"/>
                <a:gd name="T2" fmla="*/ 144 w 159"/>
                <a:gd name="T3" fmla="*/ 79 h 159"/>
                <a:gd name="T4" fmla="*/ 79 w 159"/>
                <a:gd name="T5" fmla="*/ 144 h 159"/>
                <a:gd name="T6" fmla="*/ 15 w 159"/>
                <a:gd name="T7" fmla="*/ 79 h 159"/>
                <a:gd name="T8" fmla="*/ 79 w 159"/>
                <a:gd name="T9" fmla="*/ 15 h 159"/>
                <a:gd name="T10" fmla="*/ 112 w 159"/>
                <a:gd name="T11" fmla="*/ 24 h 159"/>
                <a:gd name="T12" fmla="*/ 122 w 159"/>
                <a:gd name="T13" fmla="*/ 13 h 159"/>
                <a:gd name="T14" fmla="*/ 79 w 159"/>
                <a:gd name="T15" fmla="*/ 0 h 159"/>
                <a:gd name="T16" fmla="*/ 0 w 159"/>
                <a:gd name="T17" fmla="*/ 79 h 159"/>
                <a:gd name="T18" fmla="*/ 79 w 159"/>
                <a:gd name="T19" fmla="*/ 159 h 159"/>
                <a:gd name="T20" fmla="*/ 159 w 159"/>
                <a:gd name="T21" fmla="*/ 79 h 159"/>
                <a:gd name="T22" fmla="*/ 141 w 159"/>
                <a:gd name="T23" fmla="*/ 30 h 159"/>
                <a:gd name="T24" fmla="*/ 131 w 159"/>
                <a:gd name="T25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159">
                  <a:moveTo>
                    <a:pt x="131" y="41"/>
                  </a:moveTo>
                  <a:cubicBezTo>
                    <a:pt x="139" y="52"/>
                    <a:pt x="144" y="65"/>
                    <a:pt x="144" y="79"/>
                  </a:cubicBezTo>
                  <a:cubicBezTo>
                    <a:pt x="144" y="115"/>
                    <a:pt x="115" y="144"/>
                    <a:pt x="79" y="144"/>
                  </a:cubicBezTo>
                  <a:cubicBezTo>
                    <a:pt x="44" y="144"/>
                    <a:pt x="15" y="115"/>
                    <a:pt x="15" y="79"/>
                  </a:cubicBezTo>
                  <a:cubicBezTo>
                    <a:pt x="15" y="44"/>
                    <a:pt x="44" y="15"/>
                    <a:pt x="79" y="15"/>
                  </a:cubicBezTo>
                  <a:cubicBezTo>
                    <a:pt x="91" y="15"/>
                    <a:pt x="103" y="18"/>
                    <a:pt x="112" y="24"/>
                  </a:cubicBezTo>
                  <a:cubicBezTo>
                    <a:pt x="122" y="13"/>
                    <a:pt x="122" y="13"/>
                    <a:pt x="122" y="13"/>
                  </a:cubicBezTo>
                  <a:cubicBezTo>
                    <a:pt x="110" y="5"/>
                    <a:pt x="95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9" y="123"/>
                    <a:pt x="159" y="79"/>
                  </a:cubicBezTo>
                  <a:cubicBezTo>
                    <a:pt x="159" y="61"/>
                    <a:pt x="152" y="43"/>
                    <a:pt x="141" y="30"/>
                  </a:cubicBezTo>
                  <a:lnTo>
                    <a:pt x="131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7177329" y="1049652"/>
              <a:ext cx="66331" cy="68199"/>
            </a:xfrm>
            <a:custGeom>
              <a:avLst/>
              <a:gdLst>
                <a:gd name="T0" fmla="*/ 71 w 71"/>
                <a:gd name="T1" fmla="*/ 30 h 73"/>
                <a:gd name="T2" fmla="*/ 38 w 71"/>
                <a:gd name="T3" fmla="*/ 0 h 73"/>
                <a:gd name="T4" fmla="*/ 19 w 71"/>
                <a:gd name="T5" fmla="*/ 19 h 73"/>
                <a:gd name="T6" fmla="*/ 0 w 71"/>
                <a:gd name="T7" fmla="*/ 73 h 73"/>
                <a:gd name="T8" fmla="*/ 55 w 71"/>
                <a:gd name="T9" fmla="*/ 49 h 73"/>
                <a:gd name="T10" fmla="*/ 71 w 71"/>
                <a:gd name="T11" fmla="*/ 3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73">
                  <a:moveTo>
                    <a:pt x="71" y="30"/>
                  </a:moveTo>
                  <a:lnTo>
                    <a:pt x="38" y="0"/>
                  </a:lnTo>
                  <a:lnTo>
                    <a:pt x="19" y="19"/>
                  </a:lnTo>
                  <a:lnTo>
                    <a:pt x="0" y="73"/>
                  </a:lnTo>
                  <a:lnTo>
                    <a:pt x="55" y="49"/>
                  </a:lnTo>
                  <a:lnTo>
                    <a:pt x="7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7219370" y="916990"/>
              <a:ext cx="143873" cy="152281"/>
            </a:xfrm>
            <a:custGeom>
              <a:avLst/>
              <a:gdLst>
                <a:gd name="T0" fmla="*/ 121 w 154"/>
                <a:gd name="T1" fmla="*/ 0 h 163"/>
                <a:gd name="T2" fmla="*/ 0 w 154"/>
                <a:gd name="T3" fmla="*/ 132 h 163"/>
                <a:gd name="T4" fmla="*/ 33 w 154"/>
                <a:gd name="T5" fmla="*/ 163 h 163"/>
                <a:gd name="T6" fmla="*/ 154 w 154"/>
                <a:gd name="T7" fmla="*/ 31 h 163"/>
                <a:gd name="T8" fmla="*/ 121 w 154"/>
                <a:gd name="T9" fmla="*/ 35 h 163"/>
                <a:gd name="T10" fmla="*/ 121 w 154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" h="163">
                  <a:moveTo>
                    <a:pt x="121" y="0"/>
                  </a:moveTo>
                  <a:lnTo>
                    <a:pt x="0" y="132"/>
                  </a:lnTo>
                  <a:lnTo>
                    <a:pt x="33" y="163"/>
                  </a:lnTo>
                  <a:lnTo>
                    <a:pt x="154" y="31"/>
                  </a:lnTo>
                  <a:lnTo>
                    <a:pt x="121" y="35"/>
                  </a:lnTo>
                  <a:lnTo>
                    <a:pt x="1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338952" y="883357"/>
              <a:ext cx="56988" cy="59791"/>
            </a:xfrm>
            <a:custGeom>
              <a:avLst/>
              <a:gdLst>
                <a:gd name="T0" fmla="*/ 14 w 61"/>
                <a:gd name="T1" fmla="*/ 48 h 64"/>
                <a:gd name="T2" fmla="*/ 14 w 61"/>
                <a:gd name="T3" fmla="*/ 12 h 64"/>
                <a:gd name="T4" fmla="*/ 0 w 61"/>
                <a:gd name="T5" fmla="*/ 0 h 64"/>
                <a:gd name="T6" fmla="*/ 0 w 61"/>
                <a:gd name="T7" fmla="*/ 0 h 64"/>
                <a:gd name="T8" fmla="*/ 0 w 61"/>
                <a:gd name="T9" fmla="*/ 64 h 64"/>
                <a:gd name="T10" fmla="*/ 61 w 61"/>
                <a:gd name="T11" fmla="*/ 55 h 64"/>
                <a:gd name="T12" fmla="*/ 61 w 61"/>
                <a:gd name="T13" fmla="*/ 55 h 64"/>
                <a:gd name="T14" fmla="*/ 50 w 61"/>
                <a:gd name="T15" fmla="*/ 43 h 64"/>
                <a:gd name="T16" fmla="*/ 14 w 61"/>
                <a:gd name="T17" fmla="*/ 4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4">
                  <a:moveTo>
                    <a:pt x="14" y="48"/>
                  </a:moveTo>
                  <a:lnTo>
                    <a:pt x="14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1" y="55"/>
                  </a:lnTo>
                  <a:lnTo>
                    <a:pt x="61" y="55"/>
                  </a:lnTo>
                  <a:lnTo>
                    <a:pt x="50" y="43"/>
                  </a:lnTo>
                  <a:lnTo>
                    <a:pt x="14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6"/>
            <p:cNvSpPr>
              <a:spLocks/>
            </p:cNvSpPr>
            <p:nvPr/>
          </p:nvSpPr>
          <p:spPr bwMode="auto">
            <a:xfrm>
              <a:off x="7363242" y="855330"/>
              <a:ext cx="59791" cy="61660"/>
            </a:xfrm>
            <a:custGeom>
              <a:avLst/>
              <a:gdLst>
                <a:gd name="T0" fmla="*/ 14 w 64"/>
                <a:gd name="T1" fmla="*/ 49 h 66"/>
                <a:gd name="T2" fmla="*/ 14 w 64"/>
                <a:gd name="T3" fmla="*/ 11 h 66"/>
                <a:gd name="T4" fmla="*/ 2 w 64"/>
                <a:gd name="T5" fmla="*/ 0 h 66"/>
                <a:gd name="T6" fmla="*/ 2 w 64"/>
                <a:gd name="T7" fmla="*/ 0 h 66"/>
                <a:gd name="T8" fmla="*/ 0 w 64"/>
                <a:gd name="T9" fmla="*/ 66 h 66"/>
                <a:gd name="T10" fmla="*/ 64 w 64"/>
                <a:gd name="T11" fmla="*/ 56 h 66"/>
                <a:gd name="T12" fmla="*/ 64 w 64"/>
                <a:gd name="T13" fmla="*/ 56 h 66"/>
                <a:gd name="T14" fmla="*/ 50 w 64"/>
                <a:gd name="T15" fmla="*/ 44 h 66"/>
                <a:gd name="T16" fmla="*/ 14 w 64"/>
                <a:gd name="T17" fmla="*/ 4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66">
                  <a:moveTo>
                    <a:pt x="14" y="49"/>
                  </a:moveTo>
                  <a:lnTo>
                    <a:pt x="1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66"/>
                  </a:lnTo>
                  <a:lnTo>
                    <a:pt x="64" y="56"/>
                  </a:lnTo>
                  <a:lnTo>
                    <a:pt x="64" y="56"/>
                  </a:lnTo>
                  <a:lnTo>
                    <a:pt x="50" y="44"/>
                  </a:lnTo>
                  <a:lnTo>
                    <a:pt x="1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7067089" y="1009479"/>
              <a:ext cx="220480" cy="218612"/>
            </a:xfrm>
            <a:custGeom>
              <a:avLst/>
              <a:gdLst>
                <a:gd name="T0" fmla="*/ 50 w 100"/>
                <a:gd name="T1" fmla="*/ 0 h 99"/>
                <a:gd name="T2" fmla="*/ 0 w 100"/>
                <a:gd name="T3" fmla="*/ 49 h 99"/>
                <a:gd name="T4" fmla="*/ 50 w 100"/>
                <a:gd name="T5" fmla="*/ 99 h 99"/>
                <a:gd name="T6" fmla="*/ 100 w 100"/>
                <a:gd name="T7" fmla="*/ 49 h 99"/>
                <a:gd name="T8" fmla="*/ 92 w 100"/>
                <a:gd name="T9" fmla="*/ 22 h 99"/>
                <a:gd name="T10" fmla="*/ 83 w 100"/>
                <a:gd name="T11" fmla="*/ 32 h 99"/>
                <a:gd name="T12" fmla="*/ 81 w 100"/>
                <a:gd name="T13" fmla="*/ 34 h 99"/>
                <a:gd name="T14" fmla="*/ 85 w 100"/>
                <a:gd name="T15" fmla="*/ 49 h 99"/>
                <a:gd name="T16" fmla="*/ 50 w 100"/>
                <a:gd name="T17" fmla="*/ 84 h 99"/>
                <a:gd name="T18" fmla="*/ 15 w 100"/>
                <a:gd name="T19" fmla="*/ 49 h 99"/>
                <a:gd name="T20" fmla="*/ 50 w 100"/>
                <a:gd name="T21" fmla="*/ 15 h 99"/>
                <a:gd name="T22" fmla="*/ 62 w 100"/>
                <a:gd name="T23" fmla="*/ 17 h 99"/>
                <a:gd name="T24" fmla="*/ 64 w 100"/>
                <a:gd name="T25" fmla="*/ 14 h 99"/>
                <a:gd name="T26" fmla="*/ 73 w 100"/>
                <a:gd name="T27" fmla="*/ 5 h 99"/>
                <a:gd name="T28" fmla="*/ 50 w 100"/>
                <a:gd name="T2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0" h="99">
                  <a:moveTo>
                    <a:pt x="50" y="0"/>
                  </a:moveTo>
                  <a:cubicBezTo>
                    <a:pt x="23" y="0"/>
                    <a:pt x="0" y="22"/>
                    <a:pt x="0" y="49"/>
                  </a:cubicBezTo>
                  <a:cubicBezTo>
                    <a:pt x="0" y="77"/>
                    <a:pt x="23" y="99"/>
                    <a:pt x="50" y="99"/>
                  </a:cubicBezTo>
                  <a:cubicBezTo>
                    <a:pt x="78" y="99"/>
                    <a:pt x="100" y="77"/>
                    <a:pt x="100" y="49"/>
                  </a:cubicBezTo>
                  <a:cubicBezTo>
                    <a:pt x="100" y="39"/>
                    <a:pt x="97" y="30"/>
                    <a:pt x="92" y="22"/>
                  </a:cubicBezTo>
                  <a:cubicBezTo>
                    <a:pt x="83" y="32"/>
                    <a:pt x="83" y="32"/>
                    <a:pt x="83" y="32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84" y="39"/>
                    <a:pt x="85" y="44"/>
                    <a:pt x="85" y="49"/>
                  </a:cubicBezTo>
                  <a:cubicBezTo>
                    <a:pt x="85" y="69"/>
                    <a:pt x="69" y="84"/>
                    <a:pt x="50" y="84"/>
                  </a:cubicBezTo>
                  <a:cubicBezTo>
                    <a:pt x="31" y="84"/>
                    <a:pt x="15" y="69"/>
                    <a:pt x="15" y="49"/>
                  </a:cubicBezTo>
                  <a:cubicBezTo>
                    <a:pt x="15" y="30"/>
                    <a:pt x="31" y="15"/>
                    <a:pt x="50" y="15"/>
                  </a:cubicBezTo>
                  <a:cubicBezTo>
                    <a:pt x="54" y="15"/>
                    <a:pt x="59" y="15"/>
                    <a:pt x="62" y="17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6" y="2"/>
                    <a:pt x="58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7389401" y="828237"/>
              <a:ext cx="57923" cy="59791"/>
            </a:xfrm>
            <a:custGeom>
              <a:avLst/>
              <a:gdLst>
                <a:gd name="T0" fmla="*/ 50 w 62"/>
                <a:gd name="T1" fmla="*/ 43 h 64"/>
                <a:gd name="T2" fmla="*/ 15 w 62"/>
                <a:gd name="T3" fmla="*/ 47 h 64"/>
                <a:gd name="T4" fmla="*/ 15 w 62"/>
                <a:gd name="T5" fmla="*/ 12 h 64"/>
                <a:gd name="T6" fmla="*/ 0 w 62"/>
                <a:gd name="T7" fmla="*/ 0 h 64"/>
                <a:gd name="T8" fmla="*/ 0 w 62"/>
                <a:gd name="T9" fmla="*/ 0 h 64"/>
                <a:gd name="T10" fmla="*/ 0 w 62"/>
                <a:gd name="T11" fmla="*/ 64 h 64"/>
                <a:gd name="T12" fmla="*/ 62 w 62"/>
                <a:gd name="T13" fmla="*/ 55 h 64"/>
                <a:gd name="T14" fmla="*/ 62 w 62"/>
                <a:gd name="T15" fmla="*/ 55 h 64"/>
                <a:gd name="T16" fmla="*/ 50 w 62"/>
                <a:gd name="T17" fmla="*/ 4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4">
                  <a:moveTo>
                    <a:pt x="50" y="43"/>
                  </a:moveTo>
                  <a:lnTo>
                    <a:pt x="15" y="47"/>
                  </a:lnTo>
                  <a:lnTo>
                    <a:pt x="15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62" y="55"/>
                  </a:lnTo>
                  <a:lnTo>
                    <a:pt x="62" y="55"/>
                  </a:ln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6830939" y="2390354"/>
            <a:ext cx="266240" cy="297744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46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825798" y="3535337"/>
            <a:ext cx="244188" cy="241669"/>
            <a:chOff x="6967126" y="4092464"/>
            <a:chExt cx="453105" cy="448433"/>
          </a:xfrm>
          <a:solidFill>
            <a:srgbClr val="FEFEFE"/>
          </a:solidFill>
          <a:effectLst/>
        </p:grpSpPr>
        <p:sp>
          <p:nvSpPr>
            <p:cNvPr id="52" name="Freeform 136"/>
            <p:cNvSpPr>
              <a:spLocks/>
            </p:cNvSpPr>
            <p:nvPr/>
          </p:nvSpPr>
          <p:spPr bwMode="auto">
            <a:xfrm>
              <a:off x="6967126" y="4343773"/>
              <a:ext cx="453105" cy="197124"/>
            </a:xfrm>
            <a:custGeom>
              <a:avLst/>
              <a:gdLst>
                <a:gd name="T0" fmla="*/ 103 w 205"/>
                <a:gd name="T1" fmla="*/ 19 h 89"/>
                <a:gd name="T2" fmla="*/ 47 w 205"/>
                <a:gd name="T3" fmla="*/ 0 h 89"/>
                <a:gd name="T4" fmla="*/ 0 w 205"/>
                <a:gd name="T5" fmla="*/ 0 h 89"/>
                <a:gd name="T6" fmla="*/ 0 w 205"/>
                <a:gd name="T7" fmla="*/ 67 h 89"/>
                <a:gd name="T8" fmla="*/ 22 w 205"/>
                <a:gd name="T9" fmla="*/ 89 h 89"/>
                <a:gd name="T10" fmla="*/ 183 w 205"/>
                <a:gd name="T11" fmla="*/ 89 h 89"/>
                <a:gd name="T12" fmla="*/ 205 w 205"/>
                <a:gd name="T13" fmla="*/ 67 h 89"/>
                <a:gd name="T14" fmla="*/ 205 w 205"/>
                <a:gd name="T15" fmla="*/ 0 h 89"/>
                <a:gd name="T16" fmla="*/ 158 w 205"/>
                <a:gd name="T17" fmla="*/ 0 h 89"/>
                <a:gd name="T18" fmla="*/ 103 w 205"/>
                <a:gd name="T1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5" h="89">
                  <a:moveTo>
                    <a:pt x="103" y="19"/>
                  </a:moveTo>
                  <a:cubicBezTo>
                    <a:pt x="82" y="19"/>
                    <a:pt x="62" y="12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95" y="89"/>
                    <a:pt x="205" y="79"/>
                    <a:pt x="205" y="67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43" y="12"/>
                    <a:pt x="124" y="19"/>
                    <a:pt x="103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137"/>
            <p:cNvSpPr>
              <a:spLocks noEditPoints="1"/>
            </p:cNvSpPr>
            <p:nvPr/>
          </p:nvSpPr>
          <p:spPr bwMode="auto">
            <a:xfrm>
              <a:off x="6967126" y="4092464"/>
              <a:ext cx="453105" cy="260652"/>
            </a:xfrm>
            <a:custGeom>
              <a:avLst/>
              <a:gdLst>
                <a:gd name="T0" fmla="*/ 183 w 205"/>
                <a:gd name="T1" fmla="*/ 42 h 118"/>
                <a:gd name="T2" fmla="*/ 180 w 205"/>
                <a:gd name="T3" fmla="*/ 42 h 118"/>
                <a:gd name="T4" fmla="*/ 154 w 205"/>
                <a:gd name="T5" fmla="*/ 42 h 118"/>
                <a:gd name="T6" fmla="*/ 154 w 205"/>
                <a:gd name="T7" fmla="*/ 22 h 118"/>
                <a:gd name="T8" fmla="*/ 132 w 205"/>
                <a:gd name="T9" fmla="*/ 0 h 118"/>
                <a:gd name="T10" fmla="*/ 73 w 205"/>
                <a:gd name="T11" fmla="*/ 0 h 118"/>
                <a:gd name="T12" fmla="*/ 51 w 205"/>
                <a:gd name="T13" fmla="*/ 22 h 118"/>
                <a:gd name="T14" fmla="*/ 51 w 205"/>
                <a:gd name="T15" fmla="*/ 42 h 118"/>
                <a:gd name="T16" fmla="*/ 25 w 205"/>
                <a:gd name="T17" fmla="*/ 42 h 118"/>
                <a:gd name="T18" fmla="*/ 22 w 205"/>
                <a:gd name="T19" fmla="*/ 42 h 118"/>
                <a:gd name="T20" fmla="*/ 0 w 205"/>
                <a:gd name="T21" fmla="*/ 64 h 118"/>
                <a:gd name="T22" fmla="*/ 0 w 205"/>
                <a:gd name="T23" fmla="*/ 101 h 118"/>
                <a:gd name="T24" fmla="*/ 54 w 205"/>
                <a:gd name="T25" fmla="*/ 101 h 118"/>
                <a:gd name="T26" fmla="*/ 103 w 205"/>
                <a:gd name="T27" fmla="*/ 118 h 118"/>
                <a:gd name="T28" fmla="*/ 151 w 205"/>
                <a:gd name="T29" fmla="*/ 101 h 118"/>
                <a:gd name="T30" fmla="*/ 205 w 205"/>
                <a:gd name="T31" fmla="*/ 101 h 118"/>
                <a:gd name="T32" fmla="*/ 205 w 205"/>
                <a:gd name="T33" fmla="*/ 64 h 118"/>
                <a:gd name="T34" fmla="*/ 183 w 205"/>
                <a:gd name="T35" fmla="*/ 42 h 118"/>
                <a:gd name="T36" fmla="*/ 67 w 205"/>
                <a:gd name="T37" fmla="*/ 26 h 118"/>
                <a:gd name="T38" fmla="*/ 67 w 205"/>
                <a:gd name="T39" fmla="*/ 22 h 118"/>
                <a:gd name="T40" fmla="*/ 73 w 205"/>
                <a:gd name="T41" fmla="*/ 17 h 118"/>
                <a:gd name="T42" fmla="*/ 132 w 205"/>
                <a:gd name="T43" fmla="*/ 17 h 118"/>
                <a:gd name="T44" fmla="*/ 138 w 205"/>
                <a:gd name="T45" fmla="*/ 22 h 118"/>
                <a:gd name="T46" fmla="*/ 138 w 205"/>
                <a:gd name="T47" fmla="*/ 26 h 118"/>
                <a:gd name="T48" fmla="*/ 138 w 205"/>
                <a:gd name="T49" fmla="*/ 42 h 118"/>
                <a:gd name="T50" fmla="*/ 67 w 205"/>
                <a:gd name="T51" fmla="*/ 42 h 118"/>
                <a:gd name="T52" fmla="*/ 67 w 205"/>
                <a:gd name="T53" fmla="*/ 26 h 118"/>
                <a:gd name="T54" fmla="*/ 101 w 205"/>
                <a:gd name="T55" fmla="*/ 101 h 118"/>
                <a:gd name="T56" fmla="*/ 85 w 205"/>
                <a:gd name="T57" fmla="*/ 86 h 118"/>
                <a:gd name="T58" fmla="*/ 101 w 205"/>
                <a:gd name="T59" fmla="*/ 70 h 118"/>
                <a:gd name="T60" fmla="*/ 117 w 205"/>
                <a:gd name="T61" fmla="*/ 86 h 118"/>
                <a:gd name="T62" fmla="*/ 101 w 205"/>
                <a:gd name="T63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5" h="118">
                  <a:moveTo>
                    <a:pt x="183" y="42"/>
                  </a:moveTo>
                  <a:cubicBezTo>
                    <a:pt x="180" y="42"/>
                    <a:pt x="180" y="42"/>
                    <a:pt x="180" y="42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54" y="10"/>
                    <a:pt x="144" y="0"/>
                    <a:pt x="132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1" y="0"/>
                    <a:pt x="51" y="10"/>
                    <a:pt x="51" y="22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10" y="42"/>
                    <a:pt x="0" y="52"/>
                    <a:pt x="0" y="6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67" y="112"/>
                    <a:pt x="84" y="118"/>
                    <a:pt x="103" y="118"/>
                  </a:cubicBezTo>
                  <a:cubicBezTo>
                    <a:pt x="121" y="118"/>
                    <a:pt x="138" y="112"/>
                    <a:pt x="151" y="101"/>
                  </a:cubicBezTo>
                  <a:cubicBezTo>
                    <a:pt x="205" y="101"/>
                    <a:pt x="205" y="101"/>
                    <a:pt x="205" y="101"/>
                  </a:cubicBezTo>
                  <a:cubicBezTo>
                    <a:pt x="205" y="64"/>
                    <a:pt x="205" y="64"/>
                    <a:pt x="205" y="64"/>
                  </a:cubicBezTo>
                  <a:cubicBezTo>
                    <a:pt x="205" y="52"/>
                    <a:pt x="195" y="42"/>
                    <a:pt x="183" y="42"/>
                  </a:cubicBezTo>
                  <a:close/>
                  <a:moveTo>
                    <a:pt x="67" y="26"/>
                  </a:moveTo>
                  <a:cubicBezTo>
                    <a:pt x="67" y="22"/>
                    <a:pt x="67" y="22"/>
                    <a:pt x="67" y="22"/>
                  </a:cubicBezTo>
                  <a:cubicBezTo>
                    <a:pt x="67" y="19"/>
                    <a:pt x="70" y="17"/>
                    <a:pt x="73" y="17"/>
                  </a:cubicBezTo>
                  <a:cubicBezTo>
                    <a:pt x="132" y="17"/>
                    <a:pt x="132" y="17"/>
                    <a:pt x="132" y="17"/>
                  </a:cubicBezTo>
                  <a:cubicBezTo>
                    <a:pt x="135" y="17"/>
                    <a:pt x="138" y="19"/>
                    <a:pt x="138" y="22"/>
                  </a:cubicBezTo>
                  <a:cubicBezTo>
                    <a:pt x="138" y="26"/>
                    <a:pt x="138" y="26"/>
                    <a:pt x="138" y="26"/>
                  </a:cubicBezTo>
                  <a:cubicBezTo>
                    <a:pt x="138" y="42"/>
                    <a:pt x="138" y="42"/>
                    <a:pt x="138" y="42"/>
                  </a:cubicBezTo>
                  <a:cubicBezTo>
                    <a:pt x="67" y="42"/>
                    <a:pt x="67" y="42"/>
                    <a:pt x="67" y="42"/>
                  </a:cubicBezTo>
                  <a:lnTo>
                    <a:pt x="67" y="26"/>
                  </a:lnTo>
                  <a:close/>
                  <a:moveTo>
                    <a:pt x="101" y="101"/>
                  </a:moveTo>
                  <a:cubicBezTo>
                    <a:pt x="92" y="101"/>
                    <a:pt x="85" y="94"/>
                    <a:pt x="85" y="86"/>
                  </a:cubicBezTo>
                  <a:cubicBezTo>
                    <a:pt x="85" y="77"/>
                    <a:pt x="92" y="70"/>
                    <a:pt x="101" y="70"/>
                  </a:cubicBezTo>
                  <a:cubicBezTo>
                    <a:pt x="110" y="70"/>
                    <a:pt x="117" y="77"/>
                    <a:pt x="117" y="86"/>
                  </a:cubicBezTo>
                  <a:cubicBezTo>
                    <a:pt x="117" y="94"/>
                    <a:pt x="110" y="101"/>
                    <a:pt x="101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49985" y="4649327"/>
            <a:ext cx="254343" cy="273713"/>
            <a:chOff x="7005429" y="4859473"/>
            <a:chExt cx="466184" cy="501686"/>
          </a:xfrm>
          <a:solidFill>
            <a:srgbClr val="FEFEFE"/>
          </a:solidFill>
          <a:effectLst/>
        </p:grpSpPr>
        <p:sp>
          <p:nvSpPr>
            <p:cNvPr id="55" name="Freeform 154"/>
            <p:cNvSpPr>
              <a:spLocks/>
            </p:cNvSpPr>
            <p:nvPr/>
          </p:nvSpPr>
          <p:spPr bwMode="auto">
            <a:xfrm>
              <a:off x="7146499" y="5285485"/>
              <a:ext cx="50449" cy="46712"/>
            </a:xfrm>
            <a:custGeom>
              <a:avLst/>
              <a:gdLst>
                <a:gd name="T0" fmla="*/ 16 w 23"/>
                <a:gd name="T1" fmla="*/ 0 h 21"/>
                <a:gd name="T2" fmla="*/ 16 w 23"/>
                <a:gd name="T3" fmla="*/ 4 h 21"/>
                <a:gd name="T4" fmla="*/ 19 w 23"/>
                <a:gd name="T5" fmla="*/ 11 h 21"/>
                <a:gd name="T6" fmla="*/ 10 w 23"/>
                <a:gd name="T7" fmla="*/ 17 h 21"/>
                <a:gd name="T8" fmla="*/ 4 w 23"/>
                <a:gd name="T9" fmla="*/ 9 h 21"/>
                <a:gd name="T10" fmla="*/ 6 w 23"/>
                <a:gd name="T11" fmla="*/ 5 h 21"/>
                <a:gd name="T12" fmla="*/ 6 w 23"/>
                <a:gd name="T13" fmla="*/ 0 h 21"/>
                <a:gd name="T14" fmla="*/ 0 w 23"/>
                <a:gd name="T15" fmla="*/ 10 h 21"/>
                <a:gd name="T16" fmla="*/ 11 w 23"/>
                <a:gd name="T17" fmla="*/ 21 h 21"/>
                <a:gd name="T18" fmla="*/ 23 w 23"/>
                <a:gd name="T19" fmla="*/ 10 h 21"/>
                <a:gd name="T20" fmla="*/ 16 w 23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1">
                  <a:moveTo>
                    <a:pt x="16" y="0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8" y="5"/>
                    <a:pt x="19" y="8"/>
                    <a:pt x="19" y="11"/>
                  </a:cubicBezTo>
                  <a:cubicBezTo>
                    <a:pt x="18" y="15"/>
                    <a:pt x="15" y="18"/>
                    <a:pt x="10" y="17"/>
                  </a:cubicBezTo>
                  <a:cubicBezTo>
                    <a:pt x="6" y="17"/>
                    <a:pt x="3" y="13"/>
                    <a:pt x="4" y="9"/>
                  </a:cubicBezTo>
                  <a:cubicBezTo>
                    <a:pt x="4" y="7"/>
                    <a:pt x="5" y="6"/>
                    <a:pt x="6" y="5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2"/>
                    <a:pt x="0" y="6"/>
                    <a:pt x="0" y="10"/>
                  </a:cubicBezTo>
                  <a:cubicBezTo>
                    <a:pt x="0" y="16"/>
                    <a:pt x="5" y="21"/>
                    <a:pt x="11" y="21"/>
                  </a:cubicBezTo>
                  <a:cubicBezTo>
                    <a:pt x="18" y="21"/>
                    <a:pt x="23" y="16"/>
                    <a:pt x="23" y="10"/>
                  </a:cubicBezTo>
                  <a:cubicBezTo>
                    <a:pt x="23" y="5"/>
                    <a:pt x="20" y="1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Rectangle 155"/>
            <p:cNvSpPr>
              <a:spLocks noChangeArrowheads="1"/>
            </p:cNvSpPr>
            <p:nvPr/>
          </p:nvSpPr>
          <p:spPr bwMode="auto">
            <a:xfrm>
              <a:off x="7166118" y="5278945"/>
              <a:ext cx="9342" cy="3269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156"/>
            <p:cNvSpPr>
              <a:spLocks noEditPoints="1"/>
            </p:cNvSpPr>
            <p:nvPr/>
          </p:nvSpPr>
          <p:spPr bwMode="auto">
            <a:xfrm>
              <a:off x="7044667" y="4940751"/>
              <a:ext cx="260652" cy="260652"/>
            </a:xfrm>
            <a:custGeom>
              <a:avLst/>
              <a:gdLst>
                <a:gd name="T0" fmla="*/ 24 w 118"/>
                <a:gd name="T1" fmla="*/ 19 h 118"/>
                <a:gd name="T2" fmla="*/ 19 w 118"/>
                <a:gd name="T3" fmla="*/ 94 h 118"/>
                <a:gd name="T4" fmla="*/ 94 w 118"/>
                <a:gd name="T5" fmla="*/ 99 h 118"/>
                <a:gd name="T6" fmla="*/ 99 w 118"/>
                <a:gd name="T7" fmla="*/ 24 h 118"/>
                <a:gd name="T8" fmla="*/ 24 w 118"/>
                <a:gd name="T9" fmla="*/ 19 h 118"/>
                <a:gd name="T10" fmla="*/ 64 w 118"/>
                <a:gd name="T11" fmla="*/ 84 h 118"/>
                <a:gd name="T12" fmla="*/ 64 w 118"/>
                <a:gd name="T13" fmla="*/ 93 h 118"/>
                <a:gd name="T14" fmla="*/ 56 w 118"/>
                <a:gd name="T15" fmla="*/ 93 h 118"/>
                <a:gd name="T16" fmla="*/ 56 w 118"/>
                <a:gd name="T17" fmla="*/ 85 h 118"/>
                <a:gd name="T18" fmla="*/ 41 w 118"/>
                <a:gd name="T19" fmla="*/ 81 h 118"/>
                <a:gd name="T20" fmla="*/ 43 w 118"/>
                <a:gd name="T21" fmla="*/ 71 h 118"/>
                <a:gd name="T22" fmla="*/ 58 w 118"/>
                <a:gd name="T23" fmla="*/ 75 h 118"/>
                <a:gd name="T24" fmla="*/ 66 w 118"/>
                <a:gd name="T25" fmla="*/ 70 h 118"/>
                <a:gd name="T26" fmla="*/ 57 w 118"/>
                <a:gd name="T27" fmla="*/ 62 h 118"/>
                <a:gd name="T28" fmla="*/ 41 w 118"/>
                <a:gd name="T29" fmla="*/ 46 h 118"/>
                <a:gd name="T30" fmla="*/ 56 w 118"/>
                <a:gd name="T31" fmla="*/ 31 h 118"/>
                <a:gd name="T32" fmla="*/ 56 w 118"/>
                <a:gd name="T33" fmla="*/ 23 h 118"/>
                <a:gd name="T34" fmla="*/ 64 w 118"/>
                <a:gd name="T35" fmla="*/ 23 h 118"/>
                <a:gd name="T36" fmla="*/ 64 w 118"/>
                <a:gd name="T37" fmla="*/ 30 h 118"/>
                <a:gd name="T38" fmla="*/ 77 w 118"/>
                <a:gd name="T39" fmla="*/ 33 h 118"/>
                <a:gd name="T40" fmla="*/ 74 w 118"/>
                <a:gd name="T41" fmla="*/ 43 h 118"/>
                <a:gd name="T42" fmla="*/ 62 w 118"/>
                <a:gd name="T43" fmla="*/ 40 h 118"/>
                <a:gd name="T44" fmla="*/ 55 w 118"/>
                <a:gd name="T45" fmla="*/ 45 h 118"/>
                <a:gd name="T46" fmla="*/ 65 w 118"/>
                <a:gd name="T47" fmla="*/ 52 h 118"/>
                <a:gd name="T48" fmla="*/ 79 w 118"/>
                <a:gd name="T49" fmla="*/ 69 h 118"/>
                <a:gd name="T50" fmla="*/ 64 w 118"/>
                <a:gd name="T51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8" h="118">
                  <a:moveTo>
                    <a:pt x="24" y="19"/>
                  </a:moveTo>
                  <a:cubicBezTo>
                    <a:pt x="2" y="39"/>
                    <a:pt x="0" y="72"/>
                    <a:pt x="19" y="94"/>
                  </a:cubicBezTo>
                  <a:cubicBezTo>
                    <a:pt x="38" y="116"/>
                    <a:pt x="72" y="118"/>
                    <a:pt x="94" y="99"/>
                  </a:cubicBezTo>
                  <a:cubicBezTo>
                    <a:pt x="115" y="79"/>
                    <a:pt x="118" y="46"/>
                    <a:pt x="99" y="24"/>
                  </a:cubicBezTo>
                  <a:cubicBezTo>
                    <a:pt x="79" y="2"/>
                    <a:pt x="46" y="0"/>
                    <a:pt x="24" y="19"/>
                  </a:cubicBezTo>
                  <a:close/>
                  <a:moveTo>
                    <a:pt x="64" y="84"/>
                  </a:moveTo>
                  <a:cubicBezTo>
                    <a:pt x="64" y="93"/>
                    <a:pt x="64" y="93"/>
                    <a:pt x="64" y="9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0" y="85"/>
                    <a:pt x="44" y="83"/>
                    <a:pt x="41" y="81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3"/>
                    <a:pt x="52" y="75"/>
                    <a:pt x="58" y="75"/>
                  </a:cubicBezTo>
                  <a:cubicBezTo>
                    <a:pt x="63" y="75"/>
                    <a:pt x="66" y="73"/>
                    <a:pt x="66" y="70"/>
                  </a:cubicBezTo>
                  <a:cubicBezTo>
                    <a:pt x="66" y="66"/>
                    <a:pt x="63" y="64"/>
                    <a:pt x="57" y="62"/>
                  </a:cubicBezTo>
                  <a:cubicBezTo>
                    <a:pt x="48" y="59"/>
                    <a:pt x="41" y="55"/>
                    <a:pt x="41" y="46"/>
                  </a:cubicBezTo>
                  <a:cubicBezTo>
                    <a:pt x="41" y="39"/>
                    <a:pt x="47" y="33"/>
                    <a:pt x="56" y="31"/>
                  </a:cubicBezTo>
                  <a:cubicBezTo>
                    <a:pt x="56" y="23"/>
                    <a:pt x="56" y="23"/>
                    <a:pt x="56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70" y="30"/>
                    <a:pt x="74" y="32"/>
                    <a:pt x="77" y="3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2" y="42"/>
                    <a:pt x="68" y="40"/>
                    <a:pt x="62" y="40"/>
                  </a:cubicBezTo>
                  <a:cubicBezTo>
                    <a:pt x="56" y="40"/>
                    <a:pt x="55" y="42"/>
                    <a:pt x="55" y="45"/>
                  </a:cubicBezTo>
                  <a:cubicBezTo>
                    <a:pt x="55" y="48"/>
                    <a:pt x="58" y="50"/>
                    <a:pt x="65" y="52"/>
                  </a:cubicBezTo>
                  <a:cubicBezTo>
                    <a:pt x="75" y="56"/>
                    <a:pt x="79" y="61"/>
                    <a:pt x="79" y="69"/>
                  </a:cubicBezTo>
                  <a:cubicBezTo>
                    <a:pt x="79" y="76"/>
                    <a:pt x="74" y="83"/>
                    <a:pt x="64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157"/>
            <p:cNvSpPr>
              <a:spLocks noEditPoints="1"/>
            </p:cNvSpPr>
            <p:nvPr/>
          </p:nvSpPr>
          <p:spPr bwMode="auto">
            <a:xfrm>
              <a:off x="7005429" y="4859473"/>
              <a:ext cx="338194" cy="501686"/>
            </a:xfrm>
            <a:custGeom>
              <a:avLst/>
              <a:gdLst>
                <a:gd name="T0" fmla="*/ 138 w 153"/>
                <a:gd name="T1" fmla="*/ 177 h 227"/>
                <a:gd name="T2" fmla="*/ 16 w 153"/>
                <a:gd name="T3" fmla="*/ 177 h 227"/>
                <a:gd name="T4" fmla="*/ 16 w 153"/>
                <a:gd name="T5" fmla="*/ 16 h 227"/>
                <a:gd name="T6" fmla="*/ 138 w 153"/>
                <a:gd name="T7" fmla="*/ 16 h 227"/>
                <a:gd name="T8" fmla="*/ 138 w 153"/>
                <a:gd name="T9" fmla="*/ 103 h 227"/>
                <a:gd name="T10" fmla="*/ 139 w 153"/>
                <a:gd name="T11" fmla="*/ 102 h 227"/>
                <a:gd name="T12" fmla="*/ 153 w 153"/>
                <a:gd name="T13" fmla="*/ 94 h 227"/>
                <a:gd name="T14" fmla="*/ 153 w 153"/>
                <a:gd name="T15" fmla="*/ 13 h 227"/>
                <a:gd name="T16" fmla="*/ 141 w 153"/>
                <a:gd name="T17" fmla="*/ 0 h 227"/>
                <a:gd name="T18" fmla="*/ 12 w 153"/>
                <a:gd name="T19" fmla="*/ 0 h 227"/>
                <a:gd name="T20" fmla="*/ 0 w 153"/>
                <a:gd name="T21" fmla="*/ 13 h 227"/>
                <a:gd name="T22" fmla="*/ 0 w 153"/>
                <a:gd name="T23" fmla="*/ 215 h 227"/>
                <a:gd name="T24" fmla="*/ 12 w 153"/>
                <a:gd name="T25" fmla="*/ 227 h 227"/>
                <a:gd name="T26" fmla="*/ 141 w 153"/>
                <a:gd name="T27" fmla="*/ 227 h 227"/>
                <a:gd name="T28" fmla="*/ 153 w 153"/>
                <a:gd name="T29" fmla="*/ 215 h 227"/>
                <a:gd name="T30" fmla="*/ 153 w 153"/>
                <a:gd name="T31" fmla="*/ 176 h 227"/>
                <a:gd name="T32" fmla="*/ 138 w 153"/>
                <a:gd name="T33" fmla="*/ 166 h 227"/>
                <a:gd name="T34" fmla="*/ 138 w 153"/>
                <a:gd name="T35" fmla="*/ 177 h 227"/>
                <a:gd name="T36" fmla="*/ 75 w 153"/>
                <a:gd name="T37" fmla="*/ 221 h 227"/>
                <a:gd name="T38" fmla="*/ 56 w 153"/>
                <a:gd name="T39" fmla="*/ 201 h 227"/>
                <a:gd name="T40" fmla="*/ 75 w 153"/>
                <a:gd name="T41" fmla="*/ 182 h 227"/>
                <a:gd name="T42" fmla="*/ 95 w 153"/>
                <a:gd name="T43" fmla="*/ 201 h 227"/>
                <a:gd name="T44" fmla="*/ 75 w 153"/>
                <a:gd name="T45" fmla="*/ 221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227">
                  <a:moveTo>
                    <a:pt x="138" y="177"/>
                  </a:moveTo>
                  <a:cubicBezTo>
                    <a:pt x="16" y="177"/>
                    <a:pt x="16" y="177"/>
                    <a:pt x="16" y="177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38" y="103"/>
                    <a:pt x="139" y="102"/>
                    <a:pt x="139" y="102"/>
                  </a:cubicBezTo>
                  <a:cubicBezTo>
                    <a:pt x="144" y="98"/>
                    <a:pt x="148" y="95"/>
                    <a:pt x="153" y="94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153" y="6"/>
                    <a:pt x="148" y="0"/>
                    <a:pt x="14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222"/>
                    <a:pt x="6" y="227"/>
                    <a:pt x="12" y="227"/>
                  </a:cubicBezTo>
                  <a:cubicBezTo>
                    <a:pt x="141" y="227"/>
                    <a:pt x="141" y="227"/>
                    <a:pt x="141" y="227"/>
                  </a:cubicBezTo>
                  <a:cubicBezTo>
                    <a:pt x="148" y="227"/>
                    <a:pt x="153" y="222"/>
                    <a:pt x="153" y="215"/>
                  </a:cubicBezTo>
                  <a:cubicBezTo>
                    <a:pt x="153" y="176"/>
                    <a:pt x="153" y="176"/>
                    <a:pt x="153" y="176"/>
                  </a:cubicBezTo>
                  <a:cubicBezTo>
                    <a:pt x="148" y="174"/>
                    <a:pt x="142" y="170"/>
                    <a:pt x="138" y="166"/>
                  </a:cubicBezTo>
                  <a:lnTo>
                    <a:pt x="138" y="177"/>
                  </a:lnTo>
                  <a:close/>
                  <a:moveTo>
                    <a:pt x="75" y="221"/>
                  </a:moveTo>
                  <a:cubicBezTo>
                    <a:pt x="65" y="221"/>
                    <a:pt x="56" y="212"/>
                    <a:pt x="56" y="201"/>
                  </a:cubicBezTo>
                  <a:cubicBezTo>
                    <a:pt x="56" y="191"/>
                    <a:pt x="65" y="182"/>
                    <a:pt x="75" y="182"/>
                  </a:cubicBezTo>
                  <a:cubicBezTo>
                    <a:pt x="86" y="182"/>
                    <a:pt x="95" y="191"/>
                    <a:pt x="95" y="201"/>
                  </a:cubicBezTo>
                  <a:cubicBezTo>
                    <a:pt x="95" y="212"/>
                    <a:pt x="86" y="221"/>
                    <a:pt x="75" y="2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158"/>
            <p:cNvSpPr>
              <a:spLocks noEditPoints="1"/>
            </p:cNvSpPr>
            <p:nvPr/>
          </p:nvSpPr>
          <p:spPr bwMode="auto">
            <a:xfrm>
              <a:off x="7281029" y="5062202"/>
              <a:ext cx="190584" cy="190584"/>
            </a:xfrm>
            <a:custGeom>
              <a:avLst/>
              <a:gdLst>
                <a:gd name="T0" fmla="*/ 72 w 86"/>
                <a:gd name="T1" fmla="*/ 17 h 86"/>
                <a:gd name="T2" fmla="*/ 18 w 86"/>
                <a:gd name="T3" fmla="*/ 14 h 86"/>
                <a:gd name="T4" fmla="*/ 14 w 86"/>
                <a:gd name="T5" fmla="*/ 68 h 86"/>
                <a:gd name="T6" fmla="*/ 69 w 86"/>
                <a:gd name="T7" fmla="*/ 72 h 86"/>
                <a:gd name="T8" fmla="*/ 72 w 86"/>
                <a:gd name="T9" fmla="*/ 17 h 86"/>
                <a:gd name="T10" fmla="*/ 46 w 86"/>
                <a:gd name="T11" fmla="*/ 63 h 86"/>
                <a:gd name="T12" fmla="*/ 46 w 86"/>
                <a:gd name="T13" fmla="*/ 70 h 86"/>
                <a:gd name="T14" fmla="*/ 40 w 86"/>
                <a:gd name="T15" fmla="*/ 70 h 86"/>
                <a:gd name="T16" fmla="*/ 40 w 86"/>
                <a:gd name="T17" fmla="*/ 64 h 86"/>
                <a:gd name="T18" fmla="*/ 28 w 86"/>
                <a:gd name="T19" fmla="*/ 61 h 86"/>
                <a:gd name="T20" fmla="*/ 30 w 86"/>
                <a:gd name="T21" fmla="*/ 53 h 86"/>
                <a:gd name="T22" fmla="*/ 41 w 86"/>
                <a:gd name="T23" fmla="*/ 56 h 86"/>
                <a:gd name="T24" fmla="*/ 48 w 86"/>
                <a:gd name="T25" fmla="*/ 52 h 86"/>
                <a:gd name="T26" fmla="*/ 41 w 86"/>
                <a:gd name="T27" fmla="*/ 46 h 86"/>
                <a:gd name="T28" fmla="*/ 29 w 86"/>
                <a:gd name="T29" fmla="*/ 34 h 86"/>
                <a:gd name="T30" fmla="*/ 40 w 86"/>
                <a:gd name="T31" fmla="*/ 22 h 86"/>
                <a:gd name="T32" fmla="*/ 40 w 86"/>
                <a:gd name="T33" fmla="*/ 15 h 86"/>
                <a:gd name="T34" fmla="*/ 47 w 86"/>
                <a:gd name="T35" fmla="*/ 15 h 86"/>
                <a:gd name="T36" fmla="*/ 47 w 86"/>
                <a:gd name="T37" fmla="*/ 21 h 86"/>
                <a:gd name="T38" fmla="*/ 56 w 86"/>
                <a:gd name="T39" fmla="*/ 23 h 86"/>
                <a:gd name="T40" fmla="*/ 54 w 86"/>
                <a:gd name="T41" fmla="*/ 31 h 86"/>
                <a:gd name="T42" fmla="*/ 45 w 86"/>
                <a:gd name="T43" fmla="*/ 29 h 86"/>
                <a:gd name="T44" fmla="*/ 39 w 86"/>
                <a:gd name="T45" fmla="*/ 32 h 86"/>
                <a:gd name="T46" fmla="*/ 47 w 86"/>
                <a:gd name="T47" fmla="*/ 38 h 86"/>
                <a:gd name="T48" fmla="*/ 58 w 86"/>
                <a:gd name="T49" fmla="*/ 51 h 86"/>
                <a:gd name="T50" fmla="*/ 46 w 86"/>
                <a:gd name="T51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6" h="86">
                  <a:moveTo>
                    <a:pt x="72" y="17"/>
                  </a:moveTo>
                  <a:cubicBezTo>
                    <a:pt x="58" y="1"/>
                    <a:pt x="34" y="0"/>
                    <a:pt x="18" y="14"/>
                  </a:cubicBezTo>
                  <a:cubicBezTo>
                    <a:pt x="2" y="28"/>
                    <a:pt x="0" y="52"/>
                    <a:pt x="14" y="68"/>
                  </a:cubicBezTo>
                  <a:cubicBezTo>
                    <a:pt x="28" y="84"/>
                    <a:pt x="53" y="86"/>
                    <a:pt x="69" y="72"/>
                  </a:cubicBezTo>
                  <a:cubicBezTo>
                    <a:pt x="85" y="58"/>
                    <a:pt x="86" y="33"/>
                    <a:pt x="72" y="17"/>
                  </a:cubicBezTo>
                  <a:close/>
                  <a:moveTo>
                    <a:pt x="46" y="63"/>
                  </a:moveTo>
                  <a:cubicBezTo>
                    <a:pt x="46" y="70"/>
                    <a:pt x="46" y="70"/>
                    <a:pt x="46" y="70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35" y="64"/>
                    <a:pt x="31" y="62"/>
                    <a:pt x="28" y="61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3" y="55"/>
                    <a:pt x="37" y="56"/>
                    <a:pt x="41" y="56"/>
                  </a:cubicBezTo>
                  <a:cubicBezTo>
                    <a:pt x="45" y="56"/>
                    <a:pt x="48" y="54"/>
                    <a:pt x="48" y="52"/>
                  </a:cubicBezTo>
                  <a:cubicBezTo>
                    <a:pt x="48" y="49"/>
                    <a:pt x="46" y="48"/>
                    <a:pt x="41" y="46"/>
                  </a:cubicBezTo>
                  <a:cubicBezTo>
                    <a:pt x="34" y="44"/>
                    <a:pt x="29" y="40"/>
                    <a:pt x="29" y="34"/>
                  </a:cubicBezTo>
                  <a:cubicBezTo>
                    <a:pt x="29" y="28"/>
                    <a:pt x="33" y="23"/>
                    <a:pt x="40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1" y="21"/>
                    <a:pt x="54" y="22"/>
                    <a:pt x="56" y="23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3" y="30"/>
                    <a:pt x="50" y="29"/>
                    <a:pt x="45" y="29"/>
                  </a:cubicBezTo>
                  <a:cubicBezTo>
                    <a:pt x="40" y="29"/>
                    <a:pt x="39" y="31"/>
                    <a:pt x="39" y="32"/>
                  </a:cubicBezTo>
                  <a:cubicBezTo>
                    <a:pt x="39" y="35"/>
                    <a:pt x="41" y="36"/>
                    <a:pt x="47" y="38"/>
                  </a:cubicBezTo>
                  <a:cubicBezTo>
                    <a:pt x="55" y="41"/>
                    <a:pt x="58" y="45"/>
                    <a:pt x="58" y="51"/>
                  </a:cubicBezTo>
                  <a:cubicBezTo>
                    <a:pt x="58" y="57"/>
                    <a:pt x="54" y="62"/>
                    <a:pt x="46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2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574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18574" y="162265"/>
            <a:ext cx="12173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论文结构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775568" y="1744298"/>
            <a:ext cx="5930724" cy="1574581"/>
            <a:chOff x="1518255" y="2103158"/>
            <a:chExt cx="9283874" cy="2464828"/>
          </a:xfrm>
        </p:grpSpPr>
        <p:sp>
          <p:nvSpPr>
            <p:cNvPr id="6" name="椭圆 5"/>
            <p:cNvSpPr/>
            <p:nvPr/>
          </p:nvSpPr>
          <p:spPr>
            <a:xfrm>
              <a:off x="1518255" y="2103158"/>
              <a:ext cx="1622351" cy="1622351"/>
            </a:xfrm>
            <a:prstGeom prst="ellipse">
              <a:avLst/>
            </a:prstGeom>
            <a:noFill/>
            <a:ln w="50800">
              <a:solidFill>
                <a:srgbClr val="2EA7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072096" y="2103158"/>
              <a:ext cx="1622351" cy="1622351"/>
            </a:xfrm>
            <a:prstGeom prst="ellipse">
              <a:avLst/>
            </a:prstGeom>
            <a:noFill/>
            <a:ln w="50800">
              <a:solidFill>
                <a:srgbClr val="2280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625937" y="2103158"/>
              <a:ext cx="1622351" cy="1622351"/>
            </a:xfrm>
            <a:prstGeom prst="ellipse">
              <a:avLst/>
            </a:prstGeom>
            <a:noFill/>
            <a:ln w="50800">
              <a:solidFill>
                <a:srgbClr val="5858A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9179778" y="2103158"/>
              <a:ext cx="1622351" cy="1622351"/>
            </a:xfrm>
            <a:prstGeom prst="ellipse">
              <a:avLst/>
            </a:prstGeom>
            <a:noFill/>
            <a:ln w="50800">
              <a:solidFill>
                <a:srgbClr val="873D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846647" y="2431550"/>
              <a:ext cx="965565" cy="965565"/>
            </a:xfrm>
            <a:prstGeom prst="ellipse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400488" y="2431550"/>
              <a:ext cx="965565" cy="965565"/>
            </a:xfrm>
            <a:prstGeom prst="ellipse">
              <a:avLst/>
            </a:prstGeom>
            <a:solidFill>
              <a:srgbClr val="2280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954329" y="2437278"/>
              <a:ext cx="965565" cy="965565"/>
            </a:xfrm>
            <a:prstGeom prst="ellipse">
              <a:avLst/>
            </a:prstGeom>
            <a:solidFill>
              <a:srgbClr val="5858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9508170" y="2431550"/>
              <a:ext cx="965565" cy="965565"/>
            </a:xfrm>
            <a:prstGeom prst="ellipse">
              <a:avLst/>
            </a:prstGeom>
            <a:solidFill>
              <a:srgbClr val="873D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46"/>
            <p:cNvSpPr>
              <a:spLocks noEditPoints="1"/>
            </p:cNvSpPr>
            <p:nvPr/>
          </p:nvSpPr>
          <p:spPr bwMode="auto">
            <a:xfrm>
              <a:off x="2076341" y="2644384"/>
              <a:ext cx="513120" cy="51312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91 h 144"/>
                <a:gd name="T12" fmla="*/ 108 w 144"/>
                <a:gd name="T13" fmla="*/ 93 h 144"/>
                <a:gd name="T14" fmla="*/ 84 w 144"/>
                <a:gd name="T15" fmla="*/ 93 h 144"/>
                <a:gd name="T16" fmla="*/ 84 w 144"/>
                <a:gd name="T17" fmla="*/ 100 h 144"/>
                <a:gd name="T18" fmla="*/ 101 w 144"/>
                <a:gd name="T19" fmla="*/ 100 h 144"/>
                <a:gd name="T20" fmla="*/ 103 w 144"/>
                <a:gd name="T21" fmla="*/ 102 h 144"/>
                <a:gd name="T22" fmla="*/ 103 w 144"/>
                <a:gd name="T23" fmla="*/ 108 h 144"/>
                <a:gd name="T24" fmla="*/ 101 w 144"/>
                <a:gd name="T25" fmla="*/ 110 h 144"/>
                <a:gd name="T26" fmla="*/ 43 w 144"/>
                <a:gd name="T27" fmla="*/ 110 h 144"/>
                <a:gd name="T28" fmla="*/ 41 w 144"/>
                <a:gd name="T29" fmla="*/ 108 h 144"/>
                <a:gd name="T30" fmla="*/ 41 w 144"/>
                <a:gd name="T31" fmla="*/ 102 h 144"/>
                <a:gd name="T32" fmla="*/ 43 w 144"/>
                <a:gd name="T33" fmla="*/ 100 h 144"/>
                <a:gd name="T34" fmla="*/ 60 w 144"/>
                <a:gd name="T35" fmla="*/ 100 h 144"/>
                <a:gd name="T36" fmla="*/ 60 w 144"/>
                <a:gd name="T37" fmla="*/ 93 h 144"/>
                <a:gd name="T38" fmla="*/ 36 w 144"/>
                <a:gd name="T39" fmla="*/ 93 h 144"/>
                <a:gd name="T40" fmla="*/ 34 w 144"/>
                <a:gd name="T41" fmla="*/ 91 h 144"/>
                <a:gd name="T42" fmla="*/ 34 w 144"/>
                <a:gd name="T43" fmla="*/ 37 h 144"/>
                <a:gd name="T44" fmla="*/ 36 w 144"/>
                <a:gd name="T45" fmla="*/ 35 h 144"/>
                <a:gd name="T46" fmla="*/ 108 w 144"/>
                <a:gd name="T47" fmla="*/ 35 h 144"/>
                <a:gd name="T48" fmla="*/ 110 w 144"/>
                <a:gd name="T49" fmla="*/ 37 h 144"/>
                <a:gd name="T50" fmla="*/ 110 w 144"/>
                <a:gd name="T51" fmla="*/ 9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91"/>
                  </a:moveTo>
                  <a:cubicBezTo>
                    <a:pt x="110" y="92"/>
                    <a:pt x="109" y="93"/>
                    <a:pt x="108" y="93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84" y="100"/>
                    <a:pt x="84" y="100"/>
                    <a:pt x="84" y="100"/>
                  </a:cubicBezTo>
                  <a:cubicBezTo>
                    <a:pt x="101" y="100"/>
                    <a:pt x="101" y="100"/>
                    <a:pt x="101" y="100"/>
                  </a:cubicBezTo>
                  <a:cubicBezTo>
                    <a:pt x="102" y="100"/>
                    <a:pt x="103" y="101"/>
                    <a:pt x="103" y="102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103" y="109"/>
                    <a:pt x="102" y="110"/>
                    <a:pt x="101" y="110"/>
                  </a:cubicBezTo>
                  <a:cubicBezTo>
                    <a:pt x="43" y="110"/>
                    <a:pt x="43" y="110"/>
                    <a:pt x="43" y="110"/>
                  </a:cubicBezTo>
                  <a:cubicBezTo>
                    <a:pt x="42" y="110"/>
                    <a:pt x="41" y="109"/>
                    <a:pt x="41" y="108"/>
                  </a:cubicBezTo>
                  <a:cubicBezTo>
                    <a:pt x="41" y="102"/>
                    <a:pt x="41" y="102"/>
                    <a:pt x="41" y="102"/>
                  </a:cubicBezTo>
                  <a:cubicBezTo>
                    <a:pt x="41" y="101"/>
                    <a:pt x="42" y="100"/>
                    <a:pt x="43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36" y="93"/>
                    <a:pt x="36" y="93"/>
                    <a:pt x="36" y="93"/>
                  </a:cubicBezTo>
                  <a:cubicBezTo>
                    <a:pt x="35" y="93"/>
                    <a:pt x="34" y="92"/>
                    <a:pt x="34" y="91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6"/>
                    <a:pt x="35" y="35"/>
                    <a:pt x="36" y="35"/>
                  </a:cubicBezTo>
                  <a:cubicBezTo>
                    <a:pt x="108" y="35"/>
                    <a:pt x="108" y="35"/>
                    <a:pt x="108" y="35"/>
                  </a:cubicBezTo>
                  <a:cubicBezTo>
                    <a:pt x="109" y="35"/>
                    <a:pt x="110" y="36"/>
                    <a:pt x="110" y="37"/>
                  </a:cubicBezTo>
                  <a:lnTo>
                    <a:pt x="110" y="91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52"/>
            <p:cNvSpPr>
              <a:spLocks noEditPoints="1"/>
            </p:cNvSpPr>
            <p:nvPr/>
          </p:nvSpPr>
          <p:spPr bwMode="auto">
            <a:xfrm>
              <a:off x="4626710" y="2657772"/>
              <a:ext cx="513120" cy="51312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110 w 144"/>
                <a:gd name="T11" fmla="*/ 76 h 144"/>
                <a:gd name="T12" fmla="*/ 105 w 144"/>
                <a:gd name="T13" fmla="*/ 91 h 144"/>
                <a:gd name="T14" fmla="*/ 109 w 144"/>
                <a:gd name="T15" fmla="*/ 104 h 144"/>
                <a:gd name="T16" fmla="*/ 91 w 144"/>
                <a:gd name="T17" fmla="*/ 117 h 144"/>
                <a:gd name="T18" fmla="*/ 80 w 144"/>
                <a:gd name="T19" fmla="*/ 110 h 144"/>
                <a:gd name="T20" fmla="*/ 72 w 144"/>
                <a:gd name="T21" fmla="*/ 111 h 144"/>
                <a:gd name="T22" fmla="*/ 64 w 144"/>
                <a:gd name="T23" fmla="*/ 110 h 144"/>
                <a:gd name="T24" fmla="*/ 53 w 144"/>
                <a:gd name="T25" fmla="*/ 117 h 144"/>
                <a:gd name="T26" fmla="*/ 35 w 144"/>
                <a:gd name="T27" fmla="*/ 104 h 144"/>
                <a:gd name="T28" fmla="*/ 39 w 144"/>
                <a:gd name="T29" fmla="*/ 91 h 144"/>
                <a:gd name="T30" fmla="*/ 34 w 144"/>
                <a:gd name="T31" fmla="*/ 76 h 144"/>
                <a:gd name="T32" fmla="*/ 23 w 144"/>
                <a:gd name="T33" fmla="*/ 68 h 144"/>
                <a:gd name="T34" fmla="*/ 30 w 144"/>
                <a:gd name="T35" fmla="*/ 46 h 144"/>
                <a:gd name="T36" fmla="*/ 43 w 144"/>
                <a:gd name="T37" fmla="*/ 46 h 144"/>
                <a:gd name="T38" fmla="*/ 56 w 144"/>
                <a:gd name="T39" fmla="*/ 37 h 144"/>
                <a:gd name="T40" fmla="*/ 60 w 144"/>
                <a:gd name="T41" fmla="*/ 24 h 144"/>
                <a:gd name="T42" fmla="*/ 84 w 144"/>
                <a:gd name="T43" fmla="*/ 24 h 144"/>
                <a:gd name="T44" fmla="*/ 88 w 144"/>
                <a:gd name="T45" fmla="*/ 37 h 144"/>
                <a:gd name="T46" fmla="*/ 101 w 144"/>
                <a:gd name="T47" fmla="*/ 46 h 144"/>
                <a:gd name="T48" fmla="*/ 114 w 144"/>
                <a:gd name="T49" fmla="*/ 46 h 144"/>
                <a:gd name="T50" fmla="*/ 121 w 144"/>
                <a:gd name="T51" fmla="*/ 68 h 144"/>
                <a:gd name="T52" fmla="*/ 110 w 144"/>
                <a:gd name="T53" fmla="*/ 7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110" y="76"/>
                  </a:moveTo>
                  <a:cubicBezTo>
                    <a:pt x="110" y="81"/>
                    <a:pt x="108" y="87"/>
                    <a:pt x="105" y="91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80" y="110"/>
                    <a:pt x="80" y="110"/>
                    <a:pt x="80" y="110"/>
                  </a:cubicBezTo>
                  <a:cubicBezTo>
                    <a:pt x="78" y="110"/>
                    <a:pt x="75" y="111"/>
                    <a:pt x="72" y="111"/>
                  </a:cubicBezTo>
                  <a:cubicBezTo>
                    <a:pt x="69" y="111"/>
                    <a:pt x="66" y="110"/>
                    <a:pt x="64" y="110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35" y="104"/>
                    <a:pt x="35" y="104"/>
                    <a:pt x="35" y="104"/>
                  </a:cubicBezTo>
                  <a:cubicBezTo>
                    <a:pt x="39" y="91"/>
                    <a:pt x="39" y="91"/>
                    <a:pt x="39" y="91"/>
                  </a:cubicBezTo>
                  <a:cubicBezTo>
                    <a:pt x="36" y="87"/>
                    <a:pt x="34" y="81"/>
                    <a:pt x="34" y="76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3" y="46"/>
                    <a:pt x="43" y="46"/>
                    <a:pt x="43" y="46"/>
                  </a:cubicBezTo>
                  <a:cubicBezTo>
                    <a:pt x="47" y="42"/>
                    <a:pt x="51" y="39"/>
                    <a:pt x="56" y="37"/>
                  </a:cubicBezTo>
                  <a:cubicBezTo>
                    <a:pt x="60" y="24"/>
                    <a:pt x="60" y="24"/>
                    <a:pt x="60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3" y="39"/>
                    <a:pt x="97" y="42"/>
                    <a:pt x="101" y="46"/>
                  </a:cubicBezTo>
                  <a:cubicBezTo>
                    <a:pt x="114" y="46"/>
                    <a:pt x="114" y="46"/>
                    <a:pt x="114" y="46"/>
                  </a:cubicBezTo>
                  <a:cubicBezTo>
                    <a:pt x="121" y="68"/>
                    <a:pt x="121" y="68"/>
                    <a:pt x="121" y="68"/>
                  </a:cubicBezTo>
                  <a:lnTo>
                    <a:pt x="110" y="7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62"/>
            <p:cNvSpPr>
              <a:spLocks noEditPoints="1"/>
            </p:cNvSpPr>
            <p:nvPr/>
          </p:nvSpPr>
          <p:spPr bwMode="auto">
            <a:xfrm>
              <a:off x="9734392" y="2643704"/>
              <a:ext cx="513120" cy="51312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0 w 144"/>
                <a:gd name="T11" fmla="*/ 107 h 144"/>
                <a:gd name="T12" fmla="*/ 48 w 144"/>
                <a:gd name="T13" fmla="*/ 110 h 144"/>
                <a:gd name="T14" fmla="*/ 33 w 144"/>
                <a:gd name="T15" fmla="*/ 110 h 144"/>
                <a:gd name="T16" fmla="*/ 30 w 144"/>
                <a:gd name="T17" fmla="*/ 107 h 144"/>
                <a:gd name="T18" fmla="*/ 30 w 144"/>
                <a:gd name="T19" fmla="*/ 76 h 144"/>
                <a:gd name="T20" fmla="*/ 33 w 144"/>
                <a:gd name="T21" fmla="*/ 74 h 144"/>
                <a:gd name="T22" fmla="*/ 48 w 144"/>
                <a:gd name="T23" fmla="*/ 74 h 144"/>
                <a:gd name="T24" fmla="*/ 50 w 144"/>
                <a:gd name="T25" fmla="*/ 76 h 144"/>
                <a:gd name="T26" fmla="*/ 50 w 144"/>
                <a:gd name="T27" fmla="*/ 107 h 144"/>
                <a:gd name="T28" fmla="*/ 80 w 144"/>
                <a:gd name="T29" fmla="*/ 107 h 144"/>
                <a:gd name="T30" fmla="*/ 77 w 144"/>
                <a:gd name="T31" fmla="*/ 110 h 144"/>
                <a:gd name="T32" fmla="*/ 63 w 144"/>
                <a:gd name="T33" fmla="*/ 110 h 144"/>
                <a:gd name="T34" fmla="*/ 60 w 144"/>
                <a:gd name="T35" fmla="*/ 107 h 144"/>
                <a:gd name="T36" fmla="*/ 60 w 144"/>
                <a:gd name="T37" fmla="*/ 55 h 144"/>
                <a:gd name="T38" fmla="*/ 63 w 144"/>
                <a:gd name="T39" fmla="*/ 52 h 144"/>
                <a:gd name="T40" fmla="*/ 77 w 144"/>
                <a:gd name="T41" fmla="*/ 52 h 144"/>
                <a:gd name="T42" fmla="*/ 80 w 144"/>
                <a:gd name="T43" fmla="*/ 55 h 144"/>
                <a:gd name="T44" fmla="*/ 80 w 144"/>
                <a:gd name="T45" fmla="*/ 107 h 144"/>
                <a:gd name="T46" fmla="*/ 110 w 144"/>
                <a:gd name="T47" fmla="*/ 107 h 144"/>
                <a:gd name="T48" fmla="*/ 107 w 144"/>
                <a:gd name="T49" fmla="*/ 110 h 144"/>
                <a:gd name="T50" fmla="*/ 92 w 144"/>
                <a:gd name="T51" fmla="*/ 110 h 144"/>
                <a:gd name="T52" fmla="*/ 89 w 144"/>
                <a:gd name="T53" fmla="*/ 107 h 144"/>
                <a:gd name="T54" fmla="*/ 89 w 144"/>
                <a:gd name="T55" fmla="*/ 32 h 144"/>
                <a:gd name="T56" fmla="*/ 92 w 144"/>
                <a:gd name="T57" fmla="*/ 29 h 144"/>
                <a:gd name="T58" fmla="*/ 107 w 144"/>
                <a:gd name="T59" fmla="*/ 29 h 144"/>
                <a:gd name="T60" fmla="*/ 110 w 144"/>
                <a:gd name="T61" fmla="*/ 32 h 144"/>
                <a:gd name="T62" fmla="*/ 110 w 144"/>
                <a:gd name="T63" fmla="*/ 10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0" y="107"/>
                  </a:moveTo>
                  <a:cubicBezTo>
                    <a:pt x="50" y="109"/>
                    <a:pt x="49" y="110"/>
                    <a:pt x="48" y="110"/>
                  </a:cubicBezTo>
                  <a:cubicBezTo>
                    <a:pt x="33" y="110"/>
                    <a:pt x="33" y="110"/>
                    <a:pt x="33" y="110"/>
                  </a:cubicBezTo>
                  <a:cubicBezTo>
                    <a:pt x="31" y="110"/>
                    <a:pt x="30" y="109"/>
                    <a:pt x="30" y="107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30" y="75"/>
                    <a:pt x="31" y="74"/>
                    <a:pt x="33" y="74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9" y="74"/>
                    <a:pt x="50" y="75"/>
                    <a:pt x="50" y="76"/>
                  </a:cubicBezTo>
                  <a:lnTo>
                    <a:pt x="50" y="107"/>
                  </a:lnTo>
                  <a:close/>
                  <a:moveTo>
                    <a:pt x="80" y="107"/>
                  </a:moveTo>
                  <a:cubicBezTo>
                    <a:pt x="80" y="109"/>
                    <a:pt x="79" y="110"/>
                    <a:pt x="77" y="110"/>
                  </a:cubicBezTo>
                  <a:cubicBezTo>
                    <a:pt x="63" y="110"/>
                    <a:pt x="63" y="110"/>
                    <a:pt x="63" y="110"/>
                  </a:cubicBezTo>
                  <a:cubicBezTo>
                    <a:pt x="61" y="110"/>
                    <a:pt x="60" y="109"/>
                    <a:pt x="60" y="10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60" y="53"/>
                    <a:pt x="61" y="52"/>
                    <a:pt x="6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9" y="52"/>
                    <a:pt x="80" y="53"/>
                    <a:pt x="80" y="55"/>
                  </a:cubicBezTo>
                  <a:lnTo>
                    <a:pt x="80" y="107"/>
                  </a:lnTo>
                  <a:close/>
                  <a:moveTo>
                    <a:pt x="110" y="107"/>
                  </a:moveTo>
                  <a:cubicBezTo>
                    <a:pt x="110" y="109"/>
                    <a:pt x="108" y="110"/>
                    <a:pt x="107" y="110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91" y="110"/>
                    <a:pt x="89" y="109"/>
                    <a:pt x="89" y="107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9" y="30"/>
                    <a:pt x="91" y="29"/>
                    <a:pt x="92" y="29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9"/>
                    <a:pt x="110" y="30"/>
                    <a:pt x="110" y="32"/>
                  </a:cubicBezTo>
                  <a:lnTo>
                    <a:pt x="110" y="10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76"/>
            <p:cNvSpPr>
              <a:spLocks noEditPoints="1"/>
            </p:cNvSpPr>
            <p:nvPr/>
          </p:nvSpPr>
          <p:spPr bwMode="auto">
            <a:xfrm>
              <a:off x="7194619" y="2658452"/>
              <a:ext cx="513120" cy="513120"/>
            </a:xfrm>
            <a:custGeom>
              <a:avLst/>
              <a:gdLst>
                <a:gd name="T0" fmla="*/ 72 w 144"/>
                <a:gd name="T1" fmla="*/ 0 h 144"/>
                <a:gd name="T2" fmla="*/ 0 w 144"/>
                <a:gd name="T3" fmla="*/ 72 h 144"/>
                <a:gd name="T4" fmla="*/ 72 w 144"/>
                <a:gd name="T5" fmla="*/ 144 h 144"/>
                <a:gd name="T6" fmla="*/ 144 w 144"/>
                <a:gd name="T7" fmla="*/ 72 h 144"/>
                <a:gd name="T8" fmla="*/ 72 w 144"/>
                <a:gd name="T9" fmla="*/ 0 h 144"/>
                <a:gd name="T10" fmla="*/ 52 w 144"/>
                <a:gd name="T11" fmla="*/ 34 h 144"/>
                <a:gd name="T12" fmla="*/ 62 w 144"/>
                <a:gd name="T13" fmla="*/ 44 h 144"/>
                <a:gd name="T14" fmla="*/ 52 w 144"/>
                <a:gd name="T15" fmla="*/ 54 h 144"/>
                <a:gd name="T16" fmla="*/ 42 w 144"/>
                <a:gd name="T17" fmla="*/ 44 h 144"/>
                <a:gd name="T18" fmla="*/ 52 w 144"/>
                <a:gd name="T19" fmla="*/ 34 h 144"/>
                <a:gd name="T20" fmla="*/ 88 w 144"/>
                <a:gd name="T21" fmla="*/ 94 h 144"/>
                <a:gd name="T22" fmla="*/ 55 w 144"/>
                <a:gd name="T23" fmla="*/ 121 h 144"/>
                <a:gd name="T24" fmla="*/ 29 w 144"/>
                <a:gd name="T25" fmla="*/ 88 h 144"/>
                <a:gd name="T26" fmla="*/ 62 w 144"/>
                <a:gd name="T27" fmla="*/ 62 h 144"/>
                <a:gd name="T28" fmla="*/ 88 w 144"/>
                <a:gd name="T29" fmla="*/ 94 h 144"/>
                <a:gd name="T30" fmla="*/ 89 w 144"/>
                <a:gd name="T31" fmla="*/ 59 h 144"/>
                <a:gd name="T32" fmla="*/ 73 w 144"/>
                <a:gd name="T33" fmla="*/ 40 h 144"/>
                <a:gd name="T34" fmla="*/ 92 w 144"/>
                <a:gd name="T35" fmla="*/ 24 h 144"/>
                <a:gd name="T36" fmla="*/ 108 w 144"/>
                <a:gd name="T37" fmla="*/ 44 h 144"/>
                <a:gd name="T38" fmla="*/ 89 w 144"/>
                <a:gd name="T39" fmla="*/ 59 h 144"/>
                <a:gd name="T40" fmla="*/ 108 w 144"/>
                <a:gd name="T41" fmla="*/ 94 h 144"/>
                <a:gd name="T42" fmla="*/ 96 w 144"/>
                <a:gd name="T43" fmla="*/ 79 h 144"/>
                <a:gd name="T44" fmla="*/ 111 w 144"/>
                <a:gd name="T45" fmla="*/ 67 h 144"/>
                <a:gd name="T46" fmla="*/ 123 w 144"/>
                <a:gd name="T47" fmla="*/ 82 h 144"/>
                <a:gd name="T48" fmla="*/ 108 w 144"/>
                <a:gd name="T49" fmla="*/ 9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4" h="144">
                  <a:moveTo>
                    <a:pt x="72" y="0"/>
                  </a:moveTo>
                  <a:cubicBezTo>
                    <a:pt x="32" y="0"/>
                    <a:pt x="0" y="32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2" y="144"/>
                    <a:pt x="144" y="112"/>
                    <a:pt x="144" y="72"/>
                  </a:cubicBezTo>
                  <a:cubicBezTo>
                    <a:pt x="144" y="32"/>
                    <a:pt x="112" y="0"/>
                    <a:pt x="72" y="0"/>
                  </a:cubicBezTo>
                  <a:close/>
                  <a:moveTo>
                    <a:pt x="52" y="34"/>
                  </a:moveTo>
                  <a:cubicBezTo>
                    <a:pt x="58" y="34"/>
                    <a:pt x="62" y="38"/>
                    <a:pt x="62" y="44"/>
                  </a:cubicBezTo>
                  <a:cubicBezTo>
                    <a:pt x="62" y="49"/>
                    <a:pt x="58" y="54"/>
                    <a:pt x="52" y="54"/>
                  </a:cubicBezTo>
                  <a:cubicBezTo>
                    <a:pt x="47" y="54"/>
                    <a:pt x="42" y="49"/>
                    <a:pt x="42" y="44"/>
                  </a:cubicBezTo>
                  <a:cubicBezTo>
                    <a:pt x="42" y="38"/>
                    <a:pt x="47" y="34"/>
                    <a:pt x="52" y="34"/>
                  </a:cubicBezTo>
                  <a:close/>
                  <a:moveTo>
                    <a:pt x="88" y="94"/>
                  </a:moveTo>
                  <a:cubicBezTo>
                    <a:pt x="86" y="111"/>
                    <a:pt x="72" y="122"/>
                    <a:pt x="55" y="121"/>
                  </a:cubicBezTo>
                  <a:cubicBezTo>
                    <a:pt x="39" y="119"/>
                    <a:pt x="27" y="104"/>
                    <a:pt x="29" y="88"/>
                  </a:cubicBezTo>
                  <a:cubicBezTo>
                    <a:pt x="31" y="72"/>
                    <a:pt x="45" y="60"/>
                    <a:pt x="62" y="62"/>
                  </a:cubicBezTo>
                  <a:cubicBezTo>
                    <a:pt x="78" y="64"/>
                    <a:pt x="90" y="78"/>
                    <a:pt x="88" y="94"/>
                  </a:cubicBezTo>
                  <a:close/>
                  <a:moveTo>
                    <a:pt x="89" y="59"/>
                  </a:moveTo>
                  <a:cubicBezTo>
                    <a:pt x="79" y="58"/>
                    <a:pt x="72" y="50"/>
                    <a:pt x="73" y="40"/>
                  </a:cubicBezTo>
                  <a:cubicBezTo>
                    <a:pt x="74" y="30"/>
                    <a:pt x="83" y="23"/>
                    <a:pt x="92" y="24"/>
                  </a:cubicBezTo>
                  <a:cubicBezTo>
                    <a:pt x="102" y="25"/>
                    <a:pt x="109" y="34"/>
                    <a:pt x="108" y="44"/>
                  </a:cubicBezTo>
                  <a:cubicBezTo>
                    <a:pt x="107" y="53"/>
                    <a:pt x="98" y="60"/>
                    <a:pt x="89" y="59"/>
                  </a:cubicBezTo>
                  <a:close/>
                  <a:moveTo>
                    <a:pt x="108" y="94"/>
                  </a:moveTo>
                  <a:cubicBezTo>
                    <a:pt x="101" y="93"/>
                    <a:pt x="95" y="86"/>
                    <a:pt x="96" y="79"/>
                  </a:cubicBezTo>
                  <a:cubicBezTo>
                    <a:pt x="97" y="71"/>
                    <a:pt x="104" y="66"/>
                    <a:pt x="111" y="67"/>
                  </a:cubicBezTo>
                  <a:cubicBezTo>
                    <a:pt x="119" y="68"/>
                    <a:pt x="124" y="74"/>
                    <a:pt x="123" y="82"/>
                  </a:cubicBezTo>
                  <a:cubicBezTo>
                    <a:pt x="123" y="89"/>
                    <a:pt x="116" y="95"/>
                    <a:pt x="108" y="9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66782" y="4044766"/>
              <a:ext cx="144142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Content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研究方向及内容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162560" y="4044766"/>
              <a:ext cx="144142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Methdology</a:t>
              </a:r>
              <a:endPara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方法及建模过程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25937" y="4044766"/>
              <a:ext cx="1431802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RESULT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结果展示与分析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212097" y="4044766"/>
              <a:ext cx="1441420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Format</a:t>
              </a:r>
            </a:p>
            <a:p>
              <a:pPr algn="ctr"/>
              <a:r>
                <a:rPr lang="zh-CN" alt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期刊要求的格式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4550" y="1365208"/>
            <a:ext cx="568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从固定的论文结构，到论文结构的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及组合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88383" y="3752342"/>
            <a:ext cx="9555816" cy="3062101"/>
            <a:chOff x="997883" y="3705255"/>
            <a:chExt cx="9555816" cy="3062101"/>
          </a:xfrm>
        </p:grpSpPr>
        <p:sp>
          <p:nvSpPr>
            <p:cNvPr id="5" name="圆角矩形 4"/>
            <p:cNvSpPr/>
            <p:nvPr/>
          </p:nvSpPr>
          <p:spPr>
            <a:xfrm>
              <a:off x="1892188" y="6275537"/>
              <a:ext cx="1620000" cy="477430"/>
            </a:xfrm>
            <a:prstGeom prst="roundRect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绪论</a:t>
              </a:r>
              <a:endPara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146269" y="3705255"/>
              <a:ext cx="2427008" cy="193899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能：精确到选题</a:t>
              </a:r>
              <a:endParaRPr lang="en-US" altLang="zh-CN" sz="16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找变量：有量表，相对热门，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有文献支撑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建模型：至少有</a:t>
              </a: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中介和调节</a:t>
              </a:r>
              <a:endPara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endParaRPr lang="en-US" altLang="zh-CN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r>
                <a:rPr lang="zh-CN" altLang="en-US" sz="16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可</a:t>
              </a:r>
              <a:r>
                <a:rPr lang="zh-CN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：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根据变量和模型确定选题，确定研究对象及范围</a:t>
              </a:r>
              <a:endPara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3544556" y="6279287"/>
              <a:ext cx="1620000" cy="477430"/>
            </a:xfrm>
            <a:prstGeom prst="roundRect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文献综述</a:t>
              </a:r>
              <a:endPara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5196924" y="6272435"/>
              <a:ext cx="1620000" cy="494921"/>
            </a:xfrm>
            <a:prstGeom prst="roundRect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研究方法论</a:t>
              </a:r>
              <a:endPara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6849292" y="6250477"/>
              <a:ext cx="1620000" cy="477430"/>
            </a:xfrm>
            <a:prstGeom prst="roundRect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统计分析</a:t>
              </a:r>
              <a:endPara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8501660" y="6259906"/>
              <a:ext cx="1620000" cy="477430"/>
            </a:xfrm>
            <a:prstGeom prst="roundRect">
              <a:avLst/>
            </a:prstGeom>
            <a:solidFill>
              <a:srgbClr val="2EA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方正姚体" panose="02010601030101010101" pitchFamily="2" charset="-122"/>
                  <a:ea typeface="方正姚体" panose="02010601030101010101" pitchFamily="2" charset="-122"/>
                </a:rPr>
                <a:t>总结</a:t>
              </a:r>
              <a:endParaRPr lang="zh-CN" altLang="en-US" dirty="0"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97883" y="3705255"/>
              <a:ext cx="2030746" cy="169277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知：论文模块内容：</a:t>
              </a:r>
              <a:endParaRPr lang="en-US" altLang="zh-CN" sz="16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各模块要写的具体内容及结构。</a:t>
              </a:r>
              <a:endParaRPr lang="en-US" altLang="zh-CN" sz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可：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根据期刊要求对各模块内容进行组合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690918" y="3705255"/>
              <a:ext cx="2862781" cy="187743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懂：数据研究</a:t>
              </a:r>
              <a:endParaRPr lang="en-US" altLang="zh-CN" sz="1600" b="1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明确研究方法</a:t>
              </a:r>
              <a:endParaRPr lang="en-US" altLang="zh-CN" sz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noProof="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量表发放：文森特公式</a:t>
              </a:r>
              <a:endParaRPr lang="en-US" altLang="zh-CN" sz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数据清洗：信效度检验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用数据分析验证假设</a:t>
              </a:r>
              <a:endParaRPr lang="en-US" altLang="zh-CN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200" noProof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可：</a:t>
              </a:r>
              <a:endParaRPr lang="en-US" altLang="zh-CN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200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方正姚体" panose="02010601030101010101" pitchFamily="2" charset="-122"/>
                  <a:ea typeface="方正姚体" panose="02010601030101010101" pitchFamily="2" charset="-122"/>
                </a:rPr>
                <a:t>独立完成，量表到回收，及数据清洗到最终分析验证的全过程</a:t>
              </a:r>
              <a:endParaRPr lang="en-US" altLang="zh-CN" sz="12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方正姚体" panose="02010601030101010101" pitchFamily="2" charset="-122"/>
                <a:ea typeface="方正姚体" panose="02010601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9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3276773" y="197875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论文实现步骤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六边形 13"/>
          <p:cNvSpPr>
            <a:spLocks noChangeAspect="1"/>
          </p:cNvSpPr>
          <p:nvPr/>
        </p:nvSpPr>
        <p:spPr>
          <a:xfrm rot="10800000">
            <a:off x="1836697" y="1968791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rgbClr val="2EA7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六边形 14"/>
          <p:cNvSpPr>
            <a:spLocks noChangeAspect="1"/>
          </p:cNvSpPr>
          <p:nvPr/>
        </p:nvSpPr>
        <p:spPr>
          <a:xfrm rot="10800000" flipH="1">
            <a:off x="2909507" y="257352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2EA7B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六边形 15"/>
          <p:cNvSpPr>
            <a:spLocks noChangeAspect="1"/>
          </p:cNvSpPr>
          <p:nvPr/>
        </p:nvSpPr>
        <p:spPr>
          <a:xfrm rot="10800000">
            <a:off x="1836698" y="3177551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rgbClr val="2280C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六边形 16"/>
          <p:cNvSpPr>
            <a:spLocks noChangeAspect="1"/>
          </p:cNvSpPr>
          <p:nvPr/>
        </p:nvSpPr>
        <p:spPr>
          <a:xfrm rot="10800000" flipH="1">
            <a:off x="2909506" y="3785181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2280C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六边形 17"/>
          <p:cNvSpPr>
            <a:spLocks noChangeAspect="1"/>
          </p:cNvSpPr>
          <p:nvPr/>
        </p:nvSpPr>
        <p:spPr>
          <a:xfrm rot="10800000">
            <a:off x="1836699" y="4386309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rgbClr val="5858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六边形 18"/>
          <p:cNvSpPr>
            <a:spLocks noChangeAspect="1"/>
          </p:cNvSpPr>
          <p:nvPr/>
        </p:nvSpPr>
        <p:spPr>
          <a:xfrm rot="10800000" flipH="1">
            <a:off x="2909505" y="499393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5858A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六边形 19"/>
          <p:cNvSpPr>
            <a:spLocks noChangeAspect="1"/>
          </p:cNvSpPr>
          <p:nvPr/>
        </p:nvSpPr>
        <p:spPr>
          <a:xfrm rot="10800000" flipH="1">
            <a:off x="9090835" y="2573529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rgbClr val="873DA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六边形 20"/>
          <p:cNvSpPr>
            <a:spLocks noChangeAspect="1"/>
          </p:cNvSpPr>
          <p:nvPr/>
        </p:nvSpPr>
        <p:spPr>
          <a:xfrm rot="10800000" flipH="1">
            <a:off x="6011703" y="3180722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873DA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六边形 21"/>
          <p:cNvSpPr>
            <a:spLocks noChangeAspect="1"/>
          </p:cNvSpPr>
          <p:nvPr/>
        </p:nvSpPr>
        <p:spPr>
          <a:xfrm rot="10800000" flipH="1">
            <a:off x="9090835" y="3813374"/>
            <a:ext cx="1238339" cy="1067534"/>
          </a:xfrm>
          <a:prstGeom prst="hexagon">
            <a:avLst>
              <a:gd name="adj" fmla="val 28557"/>
              <a:gd name="vf" fmla="val 115470"/>
            </a:avLst>
          </a:prstGeom>
          <a:solidFill>
            <a:srgbClr val="DA57A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六边形 22"/>
          <p:cNvSpPr>
            <a:spLocks noChangeAspect="1"/>
          </p:cNvSpPr>
          <p:nvPr/>
        </p:nvSpPr>
        <p:spPr>
          <a:xfrm rot="10800000" flipH="1">
            <a:off x="6011703" y="4420568"/>
            <a:ext cx="3232866" cy="1067534"/>
          </a:xfrm>
          <a:prstGeom prst="hexagon">
            <a:avLst>
              <a:gd name="adj" fmla="val 28557"/>
              <a:gd name="vf" fmla="val 115470"/>
            </a:avLst>
          </a:prstGeom>
          <a:noFill/>
          <a:ln>
            <a:solidFill>
              <a:srgbClr val="DA57A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2216088" y="3596494"/>
            <a:ext cx="479553" cy="364368"/>
            <a:chOff x="4268086" y="4221191"/>
            <a:chExt cx="509646" cy="387231"/>
          </a:xfrm>
          <a:solidFill>
            <a:srgbClr val="FEFEFE"/>
          </a:solidFill>
          <a:effectLst/>
        </p:grpSpPr>
        <p:sp>
          <p:nvSpPr>
            <p:cNvPr id="25" name="Freeform 20"/>
            <p:cNvSpPr>
              <a:spLocks noEditPoints="1"/>
            </p:cNvSpPr>
            <p:nvPr/>
          </p:nvSpPr>
          <p:spPr bwMode="auto">
            <a:xfrm>
              <a:off x="4268086" y="4273030"/>
              <a:ext cx="337890" cy="335392"/>
            </a:xfrm>
            <a:custGeom>
              <a:avLst/>
              <a:gdLst>
                <a:gd name="T0" fmla="*/ 229 w 229"/>
                <a:gd name="T1" fmla="*/ 128 h 227"/>
                <a:gd name="T2" fmla="*/ 229 w 229"/>
                <a:gd name="T3" fmla="*/ 98 h 227"/>
                <a:gd name="T4" fmla="*/ 206 w 229"/>
                <a:gd name="T5" fmla="*/ 93 h 227"/>
                <a:gd name="T6" fmla="*/ 200 w 229"/>
                <a:gd name="T7" fmla="*/ 76 h 227"/>
                <a:gd name="T8" fmla="*/ 216 w 229"/>
                <a:gd name="T9" fmla="*/ 58 h 227"/>
                <a:gd name="T10" fmla="*/ 198 w 229"/>
                <a:gd name="T11" fmla="*/ 34 h 227"/>
                <a:gd name="T12" fmla="*/ 176 w 229"/>
                <a:gd name="T13" fmla="*/ 44 h 227"/>
                <a:gd name="T14" fmla="*/ 161 w 229"/>
                <a:gd name="T15" fmla="*/ 33 h 227"/>
                <a:gd name="T16" fmla="*/ 164 w 229"/>
                <a:gd name="T17" fmla="*/ 9 h 227"/>
                <a:gd name="T18" fmla="*/ 135 w 229"/>
                <a:gd name="T19" fmla="*/ 0 h 227"/>
                <a:gd name="T20" fmla="*/ 123 w 229"/>
                <a:gd name="T21" fmla="*/ 20 h 227"/>
                <a:gd name="T22" fmla="*/ 114 w 229"/>
                <a:gd name="T23" fmla="*/ 20 h 227"/>
                <a:gd name="T24" fmla="*/ 105 w 229"/>
                <a:gd name="T25" fmla="*/ 20 h 227"/>
                <a:gd name="T26" fmla="*/ 93 w 229"/>
                <a:gd name="T27" fmla="*/ 0 h 227"/>
                <a:gd name="T28" fmla="*/ 65 w 229"/>
                <a:gd name="T29" fmla="*/ 9 h 227"/>
                <a:gd name="T30" fmla="*/ 67 w 229"/>
                <a:gd name="T31" fmla="*/ 33 h 227"/>
                <a:gd name="T32" fmla="*/ 52 w 229"/>
                <a:gd name="T33" fmla="*/ 44 h 227"/>
                <a:gd name="T34" fmla="*/ 30 w 229"/>
                <a:gd name="T35" fmla="*/ 34 h 227"/>
                <a:gd name="T36" fmla="*/ 13 w 229"/>
                <a:gd name="T37" fmla="*/ 58 h 227"/>
                <a:gd name="T38" fmla="*/ 29 w 229"/>
                <a:gd name="T39" fmla="*/ 76 h 227"/>
                <a:gd name="T40" fmla="*/ 23 w 229"/>
                <a:gd name="T41" fmla="*/ 94 h 227"/>
                <a:gd name="T42" fmla="*/ 0 w 229"/>
                <a:gd name="T43" fmla="*/ 98 h 227"/>
                <a:gd name="T44" fmla="*/ 0 w 229"/>
                <a:gd name="T45" fmla="*/ 128 h 227"/>
                <a:gd name="T46" fmla="*/ 23 w 229"/>
                <a:gd name="T47" fmla="*/ 133 h 227"/>
                <a:gd name="T48" fmla="*/ 29 w 229"/>
                <a:gd name="T49" fmla="*/ 151 h 227"/>
                <a:gd name="T50" fmla="*/ 13 w 229"/>
                <a:gd name="T51" fmla="*/ 169 h 227"/>
                <a:gd name="T52" fmla="*/ 31 w 229"/>
                <a:gd name="T53" fmla="*/ 193 h 227"/>
                <a:gd name="T54" fmla="*/ 52 w 229"/>
                <a:gd name="T55" fmla="*/ 183 h 227"/>
                <a:gd name="T56" fmla="*/ 67 w 229"/>
                <a:gd name="T57" fmla="*/ 194 h 227"/>
                <a:gd name="T58" fmla="*/ 65 w 229"/>
                <a:gd name="T59" fmla="*/ 218 h 227"/>
                <a:gd name="T60" fmla="*/ 93 w 229"/>
                <a:gd name="T61" fmla="*/ 227 h 227"/>
                <a:gd name="T62" fmla="*/ 105 w 229"/>
                <a:gd name="T63" fmla="*/ 206 h 227"/>
                <a:gd name="T64" fmla="*/ 114 w 229"/>
                <a:gd name="T65" fmla="*/ 207 h 227"/>
                <a:gd name="T66" fmla="*/ 124 w 229"/>
                <a:gd name="T67" fmla="*/ 206 h 227"/>
                <a:gd name="T68" fmla="*/ 135 w 229"/>
                <a:gd name="T69" fmla="*/ 227 h 227"/>
                <a:gd name="T70" fmla="*/ 164 w 229"/>
                <a:gd name="T71" fmla="*/ 217 h 227"/>
                <a:gd name="T72" fmla="*/ 161 w 229"/>
                <a:gd name="T73" fmla="*/ 194 h 227"/>
                <a:gd name="T74" fmla="*/ 176 w 229"/>
                <a:gd name="T75" fmla="*/ 183 h 227"/>
                <a:gd name="T76" fmla="*/ 198 w 229"/>
                <a:gd name="T77" fmla="*/ 193 h 227"/>
                <a:gd name="T78" fmla="*/ 216 w 229"/>
                <a:gd name="T79" fmla="*/ 168 h 227"/>
                <a:gd name="T80" fmla="*/ 200 w 229"/>
                <a:gd name="T81" fmla="*/ 151 h 227"/>
                <a:gd name="T82" fmla="*/ 206 w 229"/>
                <a:gd name="T83" fmla="*/ 133 h 227"/>
                <a:gd name="T84" fmla="*/ 229 w 229"/>
                <a:gd name="T85" fmla="*/ 128 h 227"/>
                <a:gd name="T86" fmla="*/ 114 w 229"/>
                <a:gd name="T87" fmla="*/ 180 h 227"/>
                <a:gd name="T88" fmla="*/ 47 w 229"/>
                <a:gd name="T89" fmla="*/ 113 h 227"/>
                <a:gd name="T90" fmla="*/ 114 w 229"/>
                <a:gd name="T91" fmla="*/ 46 h 227"/>
                <a:gd name="T92" fmla="*/ 181 w 229"/>
                <a:gd name="T93" fmla="*/ 113 h 227"/>
                <a:gd name="T94" fmla="*/ 114 w 229"/>
                <a:gd name="T95" fmla="*/ 18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" h="227">
                  <a:moveTo>
                    <a:pt x="229" y="128"/>
                  </a:moveTo>
                  <a:cubicBezTo>
                    <a:pt x="229" y="98"/>
                    <a:pt x="229" y="98"/>
                    <a:pt x="229" y="98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4" y="87"/>
                    <a:pt x="202" y="81"/>
                    <a:pt x="200" y="76"/>
                  </a:cubicBezTo>
                  <a:cubicBezTo>
                    <a:pt x="216" y="58"/>
                    <a:pt x="216" y="58"/>
                    <a:pt x="216" y="58"/>
                  </a:cubicBezTo>
                  <a:cubicBezTo>
                    <a:pt x="198" y="34"/>
                    <a:pt x="198" y="34"/>
                    <a:pt x="198" y="34"/>
                  </a:cubicBezTo>
                  <a:cubicBezTo>
                    <a:pt x="176" y="44"/>
                    <a:pt x="176" y="44"/>
                    <a:pt x="176" y="44"/>
                  </a:cubicBezTo>
                  <a:cubicBezTo>
                    <a:pt x="172" y="39"/>
                    <a:pt x="167" y="36"/>
                    <a:pt x="161" y="33"/>
                  </a:cubicBezTo>
                  <a:cubicBezTo>
                    <a:pt x="164" y="9"/>
                    <a:pt x="164" y="9"/>
                    <a:pt x="164" y="9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3" y="20"/>
                    <a:pt x="123" y="20"/>
                    <a:pt x="123" y="20"/>
                  </a:cubicBezTo>
                  <a:cubicBezTo>
                    <a:pt x="120" y="20"/>
                    <a:pt x="117" y="20"/>
                    <a:pt x="114" y="20"/>
                  </a:cubicBezTo>
                  <a:cubicBezTo>
                    <a:pt x="111" y="20"/>
                    <a:pt x="108" y="20"/>
                    <a:pt x="105" y="2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2" y="36"/>
                    <a:pt x="57" y="39"/>
                    <a:pt x="52" y="4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13" y="58"/>
                    <a:pt x="13" y="58"/>
                    <a:pt x="13" y="58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6" y="81"/>
                    <a:pt x="24" y="87"/>
                    <a:pt x="23" y="9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4" y="139"/>
                    <a:pt x="26" y="145"/>
                    <a:pt x="29" y="151"/>
                  </a:cubicBezTo>
                  <a:cubicBezTo>
                    <a:pt x="13" y="169"/>
                    <a:pt x="13" y="169"/>
                    <a:pt x="13" y="169"/>
                  </a:cubicBezTo>
                  <a:cubicBezTo>
                    <a:pt x="31" y="193"/>
                    <a:pt x="31" y="193"/>
                    <a:pt x="31" y="19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7" y="187"/>
                    <a:pt x="62" y="191"/>
                    <a:pt x="67" y="194"/>
                  </a:cubicBezTo>
                  <a:cubicBezTo>
                    <a:pt x="65" y="218"/>
                    <a:pt x="65" y="218"/>
                    <a:pt x="65" y="218"/>
                  </a:cubicBezTo>
                  <a:cubicBezTo>
                    <a:pt x="93" y="227"/>
                    <a:pt x="93" y="227"/>
                    <a:pt x="93" y="227"/>
                  </a:cubicBezTo>
                  <a:cubicBezTo>
                    <a:pt x="105" y="206"/>
                    <a:pt x="105" y="206"/>
                    <a:pt x="105" y="206"/>
                  </a:cubicBezTo>
                  <a:cubicBezTo>
                    <a:pt x="108" y="207"/>
                    <a:pt x="111" y="207"/>
                    <a:pt x="114" y="207"/>
                  </a:cubicBezTo>
                  <a:cubicBezTo>
                    <a:pt x="117" y="207"/>
                    <a:pt x="121" y="207"/>
                    <a:pt x="124" y="206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1" y="194"/>
                    <a:pt x="161" y="194"/>
                    <a:pt x="161" y="194"/>
                  </a:cubicBezTo>
                  <a:cubicBezTo>
                    <a:pt x="167" y="191"/>
                    <a:pt x="172" y="187"/>
                    <a:pt x="176" y="183"/>
                  </a:cubicBezTo>
                  <a:cubicBezTo>
                    <a:pt x="198" y="193"/>
                    <a:pt x="198" y="193"/>
                    <a:pt x="198" y="193"/>
                  </a:cubicBezTo>
                  <a:cubicBezTo>
                    <a:pt x="216" y="168"/>
                    <a:pt x="216" y="168"/>
                    <a:pt x="216" y="168"/>
                  </a:cubicBezTo>
                  <a:cubicBezTo>
                    <a:pt x="200" y="151"/>
                    <a:pt x="200" y="151"/>
                    <a:pt x="200" y="151"/>
                  </a:cubicBezTo>
                  <a:cubicBezTo>
                    <a:pt x="202" y="145"/>
                    <a:pt x="204" y="139"/>
                    <a:pt x="206" y="133"/>
                  </a:cubicBezTo>
                  <a:lnTo>
                    <a:pt x="229" y="128"/>
                  </a:lnTo>
                  <a:close/>
                  <a:moveTo>
                    <a:pt x="114" y="180"/>
                  </a:moveTo>
                  <a:cubicBezTo>
                    <a:pt x="77" y="180"/>
                    <a:pt x="47" y="150"/>
                    <a:pt x="47" y="113"/>
                  </a:cubicBezTo>
                  <a:cubicBezTo>
                    <a:pt x="47" y="76"/>
                    <a:pt x="77" y="46"/>
                    <a:pt x="114" y="46"/>
                  </a:cubicBezTo>
                  <a:cubicBezTo>
                    <a:pt x="151" y="46"/>
                    <a:pt x="181" y="76"/>
                    <a:pt x="181" y="113"/>
                  </a:cubicBezTo>
                  <a:cubicBezTo>
                    <a:pt x="181" y="150"/>
                    <a:pt x="151" y="180"/>
                    <a:pt x="114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4577871" y="4221191"/>
              <a:ext cx="199861" cy="199861"/>
            </a:xfrm>
            <a:custGeom>
              <a:avLst/>
              <a:gdLst>
                <a:gd name="T0" fmla="*/ 135 w 135"/>
                <a:gd name="T1" fmla="*/ 76 h 135"/>
                <a:gd name="T2" fmla="*/ 135 w 135"/>
                <a:gd name="T3" fmla="*/ 58 h 135"/>
                <a:gd name="T4" fmla="*/ 122 w 135"/>
                <a:gd name="T5" fmla="*/ 55 h 135"/>
                <a:gd name="T6" fmla="*/ 118 w 135"/>
                <a:gd name="T7" fmla="*/ 45 h 135"/>
                <a:gd name="T8" fmla="*/ 128 w 135"/>
                <a:gd name="T9" fmla="*/ 34 h 135"/>
                <a:gd name="T10" fmla="*/ 117 w 135"/>
                <a:gd name="T11" fmla="*/ 20 h 135"/>
                <a:gd name="T12" fmla="*/ 104 w 135"/>
                <a:gd name="T13" fmla="*/ 26 h 135"/>
                <a:gd name="T14" fmla="*/ 96 w 135"/>
                <a:gd name="T15" fmla="*/ 19 h 135"/>
                <a:gd name="T16" fmla="*/ 97 w 135"/>
                <a:gd name="T17" fmla="*/ 5 h 135"/>
                <a:gd name="T18" fmla="*/ 80 w 135"/>
                <a:gd name="T19" fmla="*/ 0 h 135"/>
                <a:gd name="T20" fmla="*/ 73 w 135"/>
                <a:gd name="T21" fmla="*/ 12 h 135"/>
                <a:gd name="T22" fmla="*/ 67 w 135"/>
                <a:gd name="T23" fmla="*/ 12 h 135"/>
                <a:gd name="T24" fmla="*/ 62 w 135"/>
                <a:gd name="T25" fmla="*/ 12 h 135"/>
                <a:gd name="T26" fmla="*/ 55 w 135"/>
                <a:gd name="T27" fmla="*/ 0 h 135"/>
                <a:gd name="T28" fmla="*/ 38 w 135"/>
                <a:gd name="T29" fmla="*/ 5 h 135"/>
                <a:gd name="T30" fmla="*/ 39 w 135"/>
                <a:gd name="T31" fmla="*/ 19 h 135"/>
                <a:gd name="T32" fmla="*/ 30 w 135"/>
                <a:gd name="T33" fmla="*/ 26 h 135"/>
                <a:gd name="T34" fmla="*/ 18 w 135"/>
                <a:gd name="T35" fmla="*/ 20 h 135"/>
                <a:gd name="T36" fmla="*/ 7 w 135"/>
                <a:gd name="T37" fmla="*/ 34 h 135"/>
                <a:gd name="T38" fmla="*/ 17 w 135"/>
                <a:gd name="T39" fmla="*/ 45 h 135"/>
                <a:gd name="T40" fmla="*/ 13 w 135"/>
                <a:gd name="T41" fmla="*/ 55 h 135"/>
                <a:gd name="T42" fmla="*/ 0 w 135"/>
                <a:gd name="T43" fmla="*/ 58 h 135"/>
                <a:gd name="T44" fmla="*/ 0 w 135"/>
                <a:gd name="T45" fmla="*/ 76 h 135"/>
                <a:gd name="T46" fmla="*/ 13 w 135"/>
                <a:gd name="T47" fmla="*/ 79 h 135"/>
                <a:gd name="T48" fmla="*/ 17 w 135"/>
                <a:gd name="T49" fmla="*/ 90 h 135"/>
                <a:gd name="T50" fmla="*/ 7 w 135"/>
                <a:gd name="T51" fmla="*/ 100 h 135"/>
                <a:gd name="T52" fmla="*/ 18 w 135"/>
                <a:gd name="T53" fmla="*/ 114 h 135"/>
                <a:gd name="T54" fmla="*/ 31 w 135"/>
                <a:gd name="T55" fmla="*/ 109 h 135"/>
                <a:gd name="T56" fmla="*/ 39 w 135"/>
                <a:gd name="T57" fmla="*/ 115 h 135"/>
                <a:gd name="T58" fmla="*/ 38 w 135"/>
                <a:gd name="T59" fmla="*/ 129 h 135"/>
                <a:gd name="T60" fmla="*/ 55 w 135"/>
                <a:gd name="T61" fmla="*/ 135 h 135"/>
                <a:gd name="T62" fmla="*/ 62 w 135"/>
                <a:gd name="T63" fmla="*/ 122 h 135"/>
                <a:gd name="T64" fmla="*/ 68 w 135"/>
                <a:gd name="T65" fmla="*/ 123 h 135"/>
                <a:gd name="T66" fmla="*/ 73 w 135"/>
                <a:gd name="T67" fmla="*/ 122 h 135"/>
                <a:gd name="T68" fmla="*/ 80 w 135"/>
                <a:gd name="T69" fmla="*/ 135 h 135"/>
                <a:gd name="T70" fmla="*/ 97 w 135"/>
                <a:gd name="T71" fmla="*/ 129 h 135"/>
                <a:gd name="T72" fmla="*/ 96 w 135"/>
                <a:gd name="T73" fmla="*/ 115 h 135"/>
                <a:gd name="T74" fmla="*/ 104 w 135"/>
                <a:gd name="T75" fmla="*/ 109 h 135"/>
                <a:gd name="T76" fmla="*/ 117 w 135"/>
                <a:gd name="T77" fmla="*/ 114 h 135"/>
                <a:gd name="T78" fmla="*/ 128 w 135"/>
                <a:gd name="T79" fmla="*/ 100 h 135"/>
                <a:gd name="T80" fmla="*/ 118 w 135"/>
                <a:gd name="T81" fmla="*/ 89 h 135"/>
                <a:gd name="T82" fmla="*/ 122 w 135"/>
                <a:gd name="T83" fmla="*/ 79 h 135"/>
                <a:gd name="T84" fmla="*/ 135 w 135"/>
                <a:gd name="T85" fmla="*/ 76 h 135"/>
                <a:gd name="T86" fmla="*/ 67 w 135"/>
                <a:gd name="T87" fmla="*/ 107 h 135"/>
                <a:gd name="T88" fmla="*/ 28 w 135"/>
                <a:gd name="T89" fmla="*/ 67 h 135"/>
                <a:gd name="T90" fmla="*/ 67 w 135"/>
                <a:gd name="T91" fmla="*/ 27 h 135"/>
                <a:gd name="T92" fmla="*/ 107 w 135"/>
                <a:gd name="T93" fmla="*/ 67 h 135"/>
                <a:gd name="T94" fmla="*/ 67 w 135"/>
                <a:gd name="T95" fmla="*/ 10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5" h="135">
                  <a:moveTo>
                    <a:pt x="135" y="76"/>
                  </a:moveTo>
                  <a:cubicBezTo>
                    <a:pt x="135" y="58"/>
                    <a:pt x="135" y="58"/>
                    <a:pt x="135" y="58"/>
                  </a:cubicBezTo>
                  <a:cubicBezTo>
                    <a:pt x="122" y="55"/>
                    <a:pt x="122" y="55"/>
                    <a:pt x="122" y="55"/>
                  </a:cubicBezTo>
                  <a:cubicBezTo>
                    <a:pt x="121" y="52"/>
                    <a:pt x="120" y="48"/>
                    <a:pt x="118" y="4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04" y="26"/>
                    <a:pt x="104" y="26"/>
                    <a:pt x="104" y="26"/>
                  </a:cubicBezTo>
                  <a:cubicBezTo>
                    <a:pt x="102" y="23"/>
                    <a:pt x="99" y="21"/>
                    <a:pt x="96" y="19"/>
                  </a:cubicBezTo>
                  <a:cubicBezTo>
                    <a:pt x="97" y="5"/>
                    <a:pt x="97" y="5"/>
                    <a:pt x="97" y="5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1" y="12"/>
                    <a:pt x="69" y="12"/>
                    <a:pt x="67" y="12"/>
                  </a:cubicBezTo>
                  <a:cubicBezTo>
                    <a:pt x="66" y="12"/>
                    <a:pt x="64" y="12"/>
                    <a:pt x="62" y="12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6" y="21"/>
                    <a:pt x="33" y="23"/>
                    <a:pt x="30" y="2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15" y="48"/>
                    <a:pt x="14" y="52"/>
                    <a:pt x="13" y="5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14" y="83"/>
                    <a:pt x="15" y="86"/>
                    <a:pt x="17" y="90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3" y="111"/>
                    <a:pt x="36" y="113"/>
                    <a:pt x="39" y="115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64" y="123"/>
                    <a:pt x="66" y="123"/>
                    <a:pt x="68" y="123"/>
                  </a:cubicBezTo>
                  <a:cubicBezTo>
                    <a:pt x="69" y="123"/>
                    <a:pt x="71" y="123"/>
                    <a:pt x="73" y="122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9" y="113"/>
                    <a:pt x="102" y="111"/>
                    <a:pt x="104" y="109"/>
                  </a:cubicBezTo>
                  <a:cubicBezTo>
                    <a:pt x="117" y="114"/>
                    <a:pt x="117" y="114"/>
                    <a:pt x="117" y="114"/>
                  </a:cubicBezTo>
                  <a:cubicBezTo>
                    <a:pt x="128" y="100"/>
                    <a:pt x="128" y="100"/>
                    <a:pt x="128" y="100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20" y="86"/>
                    <a:pt x="121" y="83"/>
                    <a:pt x="122" y="79"/>
                  </a:cubicBezTo>
                  <a:lnTo>
                    <a:pt x="135" y="76"/>
                  </a:lnTo>
                  <a:close/>
                  <a:moveTo>
                    <a:pt x="67" y="107"/>
                  </a:moveTo>
                  <a:cubicBezTo>
                    <a:pt x="46" y="107"/>
                    <a:pt x="28" y="89"/>
                    <a:pt x="28" y="67"/>
                  </a:cubicBezTo>
                  <a:cubicBezTo>
                    <a:pt x="28" y="45"/>
                    <a:pt x="46" y="27"/>
                    <a:pt x="67" y="27"/>
                  </a:cubicBezTo>
                  <a:cubicBezTo>
                    <a:pt x="89" y="27"/>
                    <a:pt x="107" y="45"/>
                    <a:pt x="107" y="67"/>
                  </a:cubicBezTo>
                  <a:cubicBezTo>
                    <a:pt x="107" y="89"/>
                    <a:pt x="89" y="107"/>
                    <a:pt x="67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262990" y="2362885"/>
            <a:ext cx="385750" cy="368923"/>
            <a:chOff x="1004888" y="993775"/>
            <a:chExt cx="2438400" cy="2332038"/>
          </a:xfrm>
          <a:solidFill>
            <a:srgbClr val="FEFEFE"/>
          </a:solidFill>
          <a:effectLst/>
        </p:grpSpPr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898651" y="2670175"/>
              <a:ext cx="655638" cy="655638"/>
            </a:xfrm>
            <a:custGeom>
              <a:avLst/>
              <a:gdLst>
                <a:gd name="T0" fmla="*/ 206 w 413"/>
                <a:gd name="T1" fmla="*/ 413 h 413"/>
                <a:gd name="T2" fmla="*/ 0 w 413"/>
                <a:gd name="T3" fmla="*/ 0 h 413"/>
                <a:gd name="T4" fmla="*/ 413 w 413"/>
                <a:gd name="T5" fmla="*/ 0 h 413"/>
                <a:gd name="T6" fmla="*/ 206 w 413"/>
                <a:gd name="T7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413">
                  <a:moveTo>
                    <a:pt x="206" y="413"/>
                  </a:moveTo>
                  <a:lnTo>
                    <a:pt x="0" y="0"/>
                  </a:lnTo>
                  <a:lnTo>
                    <a:pt x="413" y="0"/>
                  </a:lnTo>
                  <a:lnTo>
                    <a:pt x="206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任意多边形 28"/>
            <p:cNvSpPr>
              <a:spLocks noChangeArrowheads="1"/>
            </p:cNvSpPr>
            <p:nvPr/>
          </p:nvSpPr>
          <p:spPr bwMode="auto">
            <a:xfrm>
              <a:off x="1004888" y="993775"/>
              <a:ext cx="2438400" cy="1774825"/>
            </a:xfrm>
            <a:custGeom>
              <a:avLst/>
              <a:gdLst>
                <a:gd name="connsiteX0" fmla="*/ 290196 w 2438400"/>
                <a:gd name="connsiteY0" fmla="*/ 0 h 1774825"/>
                <a:gd name="connsiteX1" fmla="*/ 2151973 w 2438400"/>
                <a:gd name="connsiteY1" fmla="*/ 0 h 1774825"/>
                <a:gd name="connsiteX2" fmla="*/ 2438400 w 2438400"/>
                <a:gd name="connsiteY2" fmla="*/ 286384 h 1774825"/>
                <a:gd name="connsiteX3" fmla="*/ 2438400 w 2438400"/>
                <a:gd name="connsiteY3" fmla="*/ 1484673 h 1774825"/>
                <a:gd name="connsiteX4" fmla="*/ 2151973 w 2438400"/>
                <a:gd name="connsiteY4" fmla="*/ 1774825 h 1774825"/>
                <a:gd name="connsiteX5" fmla="*/ 290196 w 2438400"/>
                <a:gd name="connsiteY5" fmla="*/ 1774825 h 1774825"/>
                <a:gd name="connsiteX6" fmla="*/ 0 w 2438400"/>
                <a:gd name="connsiteY6" fmla="*/ 1484673 h 1774825"/>
                <a:gd name="connsiteX7" fmla="*/ 0 w 2438400"/>
                <a:gd name="connsiteY7" fmla="*/ 286384 h 1774825"/>
                <a:gd name="connsiteX8" fmla="*/ 290196 w 2438400"/>
                <a:gd name="connsiteY8" fmla="*/ 0 h 1774825"/>
                <a:gd name="connsiteX9" fmla="*/ 471488 w 2438400"/>
                <a:gd name="connsiteY9" fmla="*/ 425450 h 1774825"/>
                <a:gd name="connsiteX10" fmla="*/ 471488 w 2438400"/>
                <a:gd name="connsiteY10" fmla="*/ 598488 h 1774825"/>
                <a:gd name="connsiteX11" fmla="*/ 1971676 w 2438400"/>
                <a:gd name="connsiteY11" fmla="*/ 598488 h 1774825"/>
                <a:gd name="connsiteX12" fmla="*/ 1971676 w 2438400"/>
                <a:gd name="connsiteY12" fmla="*/ 425450 h 1774825"/>
                <a:gd name="connsiteX13" fmla="*/ 471488 w 2438400"/>
                <a:gd name="connsiteY13" fmla="*/ 425450 h 1774825"/>
                <a:gd name="connsiteX14" fmla="*/ 471488 w 2438400"/>
                <a:gd name="connsiteY14" fmla="*/ 801688 h 1774825"/>
                <a:gd name="connsiteX15" fmla="*/ 471488 w 2438400"/>
                <a:gd name="connsiteY15" fmla="*/ 971551 h 1774825"/>
                <a:gd name="connsiteX16" fmla="*/ 1971676 w 2438400"/>
                <a:gd name="connsiteY16" fmla="*/ 971551 h 1774825"/>
                <a:gd name="connsiteX17" fmla="*/ 1971676 w 2438400"/>
                <a:gd name="connsiteY17" fmla="*/ 801688 h 1774825"/>
                <a:gd name="connsiteX18" fmla="*/ 471488 w 2438400"/>
                <a:gd name="connsiteY18" fmla="*/ 801688 h 1774825"/>
                <a:gd name="connsiteX19" fmla="*/ 471488 w 2438400"/>
                <a:gd name="connsiteY19" fmla="*/ 1174750 h 1774825"/>
                <a:gd name="connsiteX20" fmla="*/ 471488 w 2438400"/>
                <a:gd name="connsiteY20" fmla="*/ 1347788 h 1774825"/>
                <a:gd name="connsiteX21" fmla="*/ 1971676 w 2438400"/>
                <a:gd name="connsiteY21" fmla="*/ 1347788 h 1774825"/>
                <a:gd name="connsiteX22" fmla="*/ 1971676 w 2438400"/>
                <a:gd name="connsiteY22" fmla="*/ 1174750 h 1774825"/>
                <a:gd name="connsiteX23" fmla="*/ 471488 w 2438400"/>
                <a:gd name="connsiteY23" fmla="*/ 1174750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8400" h="1774825">
                  <a:moveTo>
                    <a:pt x="290196" y="0"/>
                  </a:moveTo>
                  <a:cubicBezTo>
                    <a:pt x="2151973" y="0"/>
                    <a:pt x="2151973" y="0"/>
                    <a:pt x="2151973" y="0"/>
                  </a:cubicBezTo>
                  <a:cubicBezTo>
                    <a:pt x="2310262" y="0"/>
                    <a:pt x="2438400" y="128119"/>
                    <a:pt x="2438400" y="286384"/>
                  </a:cubicBezTo>
                  <a:lnTo>
                    <a:pt x="2438400" y="1484673"/>
                  </a:lnTo>
                  <a:cubicBezTo>
                    <a:pt x="2438400" y="1646706"/>
                    <a:pt x="2310262" y="1774825"/>
                    <a:pt x="2151973" y="1774825"/>
                  </a:cubicBezTo>
                  <a:cubicBezTo>
                    <a:pt x="290196" y="1774825"/>
                    <a:pt x="290196" y="1774825"/>
                    <a:pt x="290196" y="1774825"/>
                  </a:cubicBezTo>
                  <a:cubicBezTo>
                    <a:pt x="131907" y="1774825"/>
                    <a:pt x="0" y="1646706"/>
                    <a:pt x="0" y="1484673"/>
                  </a:cubicBezTo>
                  <a:cubicBezTo>
                    <a:pt x="0" y="286384"/>
                    <a:pt x="0" y="286384"/>
                    <a:pt x="0" y="286384"/>
                  </a:cubicBezTo>
                  <a:cubicBezTo>
                    <a:pt x="0" y="128119"/>
                    <a:pt x="131907" y="0"/>
                    <a:pt x="290196" y="0"/>
                  </a:cubicBezTo>
                  <a:close/>
                  <a:moveTo>
                    <a:pt x="471488" y="425450"/>
                  </a:moveTo>
                  <a:lnTo>
                    <a:pt x="471488" y="598488"/>
                  </a:lnTo>
                  <a:lnTo>
                    <a:pt x="1971676" y="598488"/>
                  </a:lnTo>
                  <a:lnTo>
                    <a:pt x="1971676" y="425450"/>
                  </a:lnTo>
                  <a:lnTo>
                    <a:pt x="471488" y="425450"/>
                  </a:lnTo>
                  <a:close/>
                  <a:moveTo>
                    <a:pt x="471488" y="801688"/>
                  </a:moveTo>
                  <a:lnTo>
                    <a:pt x="471488" y="971551"/>
                  </a:lnTo>
                  <a:lnTo>
                    <a:pt x="1971676" y="971551"/>
                  </a:lnTo>
                  <a:lnTo>
                    <a:pt x="1971676" y="801688"/>
                  </a:lnTo>
                  <a:lnTo>
                    <a:pt x="471488" y="801688"/>
                  </a:lnTo>
                  <a:close/>
                  <a:moveTo>
                    <a:pt x="471488" y="1174750"/>
                  </a:moveTo>
                  <a:lnTo>
                    <a:pt x="471488" y="1347788"/>
                  </a:lnTo>
                  <a:lnTo>
                    <a:pt x="1971676" y="1347788"/>
                  </a:lnTo>
                  <a:lnTo>
                    <a:pt x="1971676" y="1174750"/>
                  </a:lnTo>
                  <a:lnTo>
                    <a:pt x="471488" y="11747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528143" y="2862602"/>
            <a:ext cx="339390" cy="434041"/>
            <a:chOff x="1605186" y="572440"/>
            <a:chExt cx="563562" cy="720725"/>
          </a:xfrm>
          <a:solidFill>
            <a:srgbClr val="FEFEFE"/>
          </a:solidFill>
          <a:effectLst/>
        </p:grpSpPr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1814736" y="572440"/>
              <a:ext cx="142875" cy="720725"/>
            </a:xfrm>
            <a:custGeom>
              <a:avLst/>
              <a:gdLst>
                <a:gd name="T0" fmla="*/ 64 w 64"/>
                <a:gd name="T1" fmla="*/ 289 h 321"/>
                <a:gd name="T2" fmla="*/ 32 w 64"/>
                <a:gd name="T3" fmla="*/ 321 h 321"/>
                <a:gd name="T4" fmla="*/ 0 w 64"/>
                <a:gd name="T5" fmla="*/ 289 h 321"/>
                <a:gd name="T6" fmla="*/ 0 w 64"/>
                <a:gd name="T7" fmla="*/ 32 h 321"/>
                <a:gd name="T8" fmla="*/ 32 w 64"/>
                <a:gd name="T9" fmla="*/ 0 h 321"/>
                <a:gd name="T10" fmla="*/ 64 w 64"/>
                <a:gd name="T11" fmla="*/ 32 h 321"/>
                <a:gd name="T12" fmla="*/ 64 w 64"/>
                <a:gd name="T13" fmla="*/ 289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21">
                  <a:moveTo>
                    <a:pt x="64" y="289"/>
                  </a:moveTo>
                  <a:cubicBezTo>
                    <a:pt x="64" y="307"/>
                    <a:pt x="49" y="321"/>
                    <a:pt x="32" y="321"/>
                  </a:cubicBezTo>
                  <a:cubicBezTo>
                    <a:pt x="14" y="321"/>
                    <a:pt x="0" y="307"/>
                    <a:pt x="0" y="28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2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1605186" y="1012177"/>
              <a:ext cx="141288" cy="280988"/>
            </a:xfrm>
            <a:custGeom>
              <a:avLst/>
              <a:gdLst>
                <a:gd name="T0" fmla="*/ 63 w 63"/>
                <a:gd name="T1" fmla="*/ 93 h 125"/>
                <a:gd name="T2" fmla="*/ 32 w 63"/>
                <a:gd name="T3" fmla="*/ 125 h 125"/>
                <a:gd name="T4" fmla="*/ 0 w 63"/>
                <a:gd name="T5" fmla="*/ 93 h 125"/>
                <a:gd name="T6" fmla="*/ 0 w 63"/>
                <a:gd name="T7" fmla="*/ 32 h 125"/>
                <a:gd name="T8" fmla="*/ 32 w 63"/>
                <a:gd name="T9" fmla="*/ 0 h 125"/>
                <a:gd name="T10" fmla="*/ 63 w 63"/>
                <a:gd name="T11" fmla="*/ 32 h 125"/>
                <a:gd name="T12" fmla="*/ 63 w 63"/>
                <a:gd name="T13" fmla="*/ 9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125">
                  <a:moveTo>
                    <a:pt x="63" y="93"/>
                  </a:moveTo>
                  <a:cubicBezTo>
                    <a:pt x="63" y="111"/>
                    <a:pt x="49" y="125"/>
                    <a:pt x="32" y="125"/>
                  </a:cubicBezTo>
                  <a:cubicBezTo>
                    <a:pt x="14" y="125"/>
                    <a:pt x="0" y="111"/>
                    <a:pt x="0" y="9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3" y="14"/>
                    <a:pt x="63" y="32"/>
                  </a:cubicBezTo>
                  <a:lnTo>
                    <a:pt x="6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2025873" y="804215"/>
              <a:ext cx="142875" cy="488950"/>
            </a:xfrm>
            <a:custGeom>
              <a:avLst/>
              <a:gdLst>
                <a:gd name="T0" fmla="*/ 64 w 64"/>
                <a:gd name="T1" fmla="*/ 186 h 218"/>
                <a:gd name="T2" fmla="*/ 32 w 64"/>
                <a:gd name="T3" fmla="*/ 218 h 218"/>
                <a:gd name="T4" fmla="*/ 0 w 64"/>
                <a:gd name="T5" fmla="*/ 186 h 218"/>
                <a:gd name="T6" fmla="*/ 0 w 64"/>
                <a:gd name="T7" fmla="*/ 32 h 218"/>
                <a:gd name="T8" fmla="*/ 32 w 64"/>
                <a:gd name="T9" fmla="*/ 0 h 218"/>
                <a:gd name="T10" fmla="*/ 64 w 64"/>
                <a:gd name="T11" fmla="*/ 32 h 218"/>
                <a:gd name="T12" fmla="*/ 64 w 64"/>
                <a:gd name="T1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18">
                  <a:moveTo>
                    <a:pt x="64" y="186"/>
                  </a:moveTo>
                  <a:cubicBezTo>
                    <a:pt x="64" y="204"/>
                    <a:pt x="49" y="218"/>
                    <a:pt x="32" y="218"/>
                  </a:cubicBezTo>
                  <a:cubicBezTo>
                    <a:pt x="14" y="218"/>
                    <a:pt x="0" y="204"/>
                    <a:pt x="0" y="18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2" y="0"/>
                  </a:cubicBezTo>
                  <a:cubicBezTo>
                    <a:pt x="49" y="0"/>
                    <a:pt x="64" y="14"/>
                    <a:pt x="64" y="32"/>
                  </a:cubicBezTo>
                  <a:lnTo>
                    <a:pt x="64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2293129" y="4712808"/>
            <a:ext cx="376793" cy="426163"/>
            <a:chOff x="4994016" y="4872553"/>
            <a:chExt cx="406394" cy="459644"/>
          </a:xfrm>
          <a:solidFill>
            <a:srgbClr val="FEFEFE"/>
          </a:solidFill>
          <a:effectLst/>
        </p:grpSpPr>
        <p:sp>
          <p:nvSpPr>
            <p:cNvPr id="35" name="Freeform 148"/>
            <p:cNvSpPr>
              <a:spLocks noEditPoints="1"/>
            </p:cNvSpPr>
            <p:nvPr/>
          </p:nvSpPr>
          <p:spPr bwMode="auto">
            <a:xfrm>
              <a:off x="5049137" y="4872553"/>
              <a:ext cx="351273" cy="456842"/>
            </a:xfrm>
            <a:custGeom>
              <a:avLst/>
              <a:gdLst>
                <a:gd name="T0" fmla="*/ 157 w 159"/>
                <a:gd name="T1" fmla="*/ 185 h 207"/>
                <a:gd name="T2" fmla="*/ 89 w 159"/>
                <a:gd name="T3" fmla="*/ 79 h 207"/>
                <a:gd name="T4" fmla="*/ 92 w 159"/>
                <a:gd name="T5" fmla="*/ 24 h 207"/>
                <a:gd name="T6" fmla="*/ 42 w 159"/>
                <a:gd name="T7" fmla="*/ 4 h 207"/>
                <a:gd name="T8" fmla="*/ 70 w 159"/>
                <a:gd name="T9" fmla="*/ 48 h 207"/>
                <a:gd name="T10" fmla="*/ 37 w 159"/>
                <a:gd name="T11" fmla="*/ 69 h 207"/>
                <a:gd name="T12" fmla="*/ 10 w 159"/>
                <a:gd name="T13" fmla="*/ 27 h 207"/>
                <a:gd name="T14" fmla="*/ 10 w 159"/>
                <a:gd name="T15" fmla="*/ 77 h 207"/>
                <a:gd name="T16" fmla="*/ 62 w 159"/>
                <a:gd name="T17" fmla="*/ 96 h 207"/>
                <a:gd name="T18" fmla="*/ 130 w 159"/>
                <a:gd name="T19" fmla="*/ 202 h 207"/>
                <a:gd name="T20" fmla="*/ 143 w 159"/>
                <a:gd name="T21" fmla="*/ 205 h 207"/>
                <a:gd name="T22" fmla="*/ 154 w 159"/>
                <a:gd name="T23" fmla="*/ 197 h 207"/>
                <a:gd name="T24" fmla="*/ 157 w 159"/>
                <a:gd name="T25" fmla="*/ 185 h 207"/>
                <a:gd name="T26" fmla="*/ 144 w 159"/>
                <a:gd name="T27" fmla="*/ 193 h 207"/>
                <a:gd name="T28" fmla="*/ 134 w 159"/>
                <a:gd name="T29" fmla="*/ 191 h 207"/>
                <a:gd name="T30" fmla="*/ 137 w 159"/>
                <a:gd name="T31" fmla="*/ 182 h 207"/>
                <a:gd name="T32" fmla="*/ 146 w 159"/>
                <a:gd name="T33" fmla="*/ 184 h 207"/>
                <a:gd name="T34" fmla="*/ 144 w 159"/>
                <a:gd name="T35" fmla="*/ 19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9" h="207">
                  <a:moveTo>
                    <a:pt x="157" y="185"/>
                  </a:moveTo>
                  <a:cubicBezTo>
                    <a:pt x="89" y="79"/>
                    <a:pt x="89" y="79"/>
                    <a:pt x="89" y="79"/>
                  </a:cubicBezTo>
                  <a:cubicBezTo>
                    <a:pt x="101" y="63"/>
                    <a:pt x="103" y="42"/>
                    <a:pt x="92" y="24"/>
                  </a:cubicBezTo>
                  <a:cubicBezTo>
                    <a:pt x="81" y="8"/>
                    <a:pt x="61" y="0"/>
                    <a:pt x="42" y="4"/>
                  </a:cubicBezTo>
                  <a:cubicBezTo>
                    <a:pt x="70" y="48"/>
                    <a:pt x="70" y="48"/>
                    <a:pt x="70" y="4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" y="42"/>
                    <a:pt x="0" y="61"/>
                    <a:pt x="10" y="77"/>
                  </a:cubicBezTo>
                  <a:cubicBezTo>
                    <a:pt x="21" y="95"/>
                    <a:pt x="43" y="102"/>
                    <a:pt x="62" y="96"/>
                  </a:cubicBezTo>
                  <a:cubicBezTo>
                    <a:pt x="130" y="202"/>
                    <a:pt x="130" y="202"/>
                    <a:pt x="130" y="202"/>
                  </a:cubicBezTo>
                  <a:cubicBezTo>
                    <a:pt x="133" y="206"/>
                    <a:pt x="138" y="207"/>
                    <a:pt x="143" y="205"/>
                  </a:cubicBezTo>
                  <a:cubicBezTo>
                    <a:pt x="154" y="197"/>
                    <a:pt x="154" y="197"/>
                    <a:pt x="154" y="197"/>
                  </a:cubicBezTo>
                  <a:cubicBezTo>
                    <a:pt x="158" y="195"/>
                    <a:pt x="159" y="189"/>
                    <a:pt x="157" y="185"/>
                  </a:cubicBezTo>
                  <a:close/>
                  <a:moveTo>
                    <a:pt x="144" y="193"/>
                  </a:moveTo>
                  <a:cubicBezTo>
                    <a:pt x="141" y="195"/>
                    <a:pt x="136" y="195"/>
                    <a:pt x="134" y="191"/>
                  </a:cubicBezTo>
                  <a:cubicBezTo>
                    <a:pt x="132" y="188"/>
                    <a:pt x="133" y="184"/>
                    <a:pt x="137" y="182"/>
                  </a:cubicBezTo>
                  <a:cubicBezTo>
                    <a:pt x="140" y="180"/>
                    <a:pt x="144" y="181"/>
                    <a:pt x="146" y="184"/>
                  </a:cubicBezTo>
                  <a:cubicBezTo>
                    <a:pt x="148" y="187"/>
                    <a:pt x="147" y="191"/>
                    <a:pt x="144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149"/>
            <p:cNvSpPr>
              <a:spLocks noEditPoints="1"/>
            </p:cNvSpPr>
            <p:nvPr/>
          </p:nvSpPr>
          <p:spPr bwMode="auto">
            <a:xfrm>
              <a:off x="4994016" y="5104243"/>
              <a:ext cx="231691" cy="227954"/>
            </a:xfrm>
            <a:custGeom>
              <a:avLst/>
              <a:gdLst>
                <a:gd name="T0" fmla="*/ 91 w 105"/>
                <a:gd name="T1" fmla="*/ 26 h 103"/>
                <a:gd name="T2" fmla="*/ 97 w 105"/>
                <a:gd name="T3" fmla="*/ 20 h 103"/>
                <a:gd name="T4" fmla="*/ 84 w 105"/>
                <a:gd name="T5" fmla="*/ 7 h 103"/>
                <a:gd name="T6" fmla="*/ 78 w 105"/>
                <a:gd name="T7" fmla="*/ 13 h 103"/>
                <a:gd name="T8" fmla="*/ 62 w 105"/>
                <a:gd name="T9" fmla="*/ 7 h 103"/>
                <a:gd name="T10" fmla="*/ 62 w 105"/>
                <a:gd name="T11" fmla="*/ 0 h 103"/>
                <a:gd name="T12" fmla="*/ 43 w 105"/>
                <a:gd name="T13" fmla="*/ 0 h 103"/>
                <a:gd name="T14" fmla="*/ 43 w 105"/>
                <a:gd name="T15" fmla="*/ 7 h 103"/>
                <a:gd name="T16" fmla="*/ 28 w 105"/>
                <a:gd name="T17" fmla="*/ 13 h 103"/>
                <a:gd name="T18" fmla="*/ 22 w 105"/>
                <a:gd name="T19" fmla="*/ 7 h 103"/>
                <a:gd name="T20" fmla="*/ 8 w 105"/>
                <a:gd name="T21" fmla="*/ 20 h 103"/>
                <a:gd name="T22" fmla="*/ 15 w 105"/>
                <a:gd name="T23" fmla="*/ 27 h 103"/>
                <a:gd name="T24" fmla="*/ 8 w 105"/>
                <a:gd name="T25" fmla="*/ 42 h 103"/>
                <a:gd name="T26" fmla="*/ 0 w 105"/>
                <a:gd name="T27" fmla="*/ 42 h 103"/>
                <a:gd name="T28" fmla="*/ 0 w 105"/>
                <a:gd name="T29" fmla="*/ 61 h 103"/>
                <a:gd name="T30" fmla="*/ 9 w 105"/>
                <a:gd name="T31" fmla="*/ 61 h 103"/>
                <a:gd name="T32" fmla="*/ 15 w 105"/>
                <a:gd name="T33" fmla="*/ 76 h 103"/>
                <a:gd name="T34" fmla="*/ 9 w 105"/>
                <a:gd name="T35" fmla="*/ 82 h 103"/>
                <a:gd name="T36" fmla="*/ 22 w 105"/>
                <a:gd name="T37" fmla="*/ 95 h 103"/>
                <a:gd name="T38" fmla="*/ 28 w 105"/>
                <a:gd name="T39" fmla="*/ 89 h 103"/>
                <a:gd name="T40" fmla="*/ 43 w 105"/>
                <a:gd name="T41" fmla="*/ 95 h 103"/>
                <a:gd name="T42" fmla="*/ 43 w 105"/>
                <a:gd name="T43" fmla="*/ 103 h 103"/>
                <a:gd name="T44" fmla="*/ 62 w 105"/>
                <a:gd name="T45" fmla="*/ 103 h 103"/>
                <a:gd name="T46" fmla="*/ 62 w 105"/>
                <a:gd name="T47" fmla="*/ 95 h 103"/>
                <a:gd name="T48" fmla="*/ 77 w 105"/>
                <a:gd name="T49" fmla="*/ 89 h 103"/>
                <a:gd name="T50" fmla="*/ 83 w 105"/>
                <a:gd name="T51" fmla="*/ 95 h 103"/>
                <a:gd name="T52" fmla="*/ 96 w 105"/>
                <a:gd name="T53" fmla="*/ 82 h 103"/>
                <a:gd name="T54" fmla="*/ 91 w 105"/>
                <a:gd name="T55" fmla="*/ 76 h 103"/>
                <a:gd name="T56" fmla="*/ 97 w 105"/>
                <a:gd name="T57" fmla="*/ 61 h 103"/>
                <a:gd name="T58" fmla="*/ 105 w 105"/>
                <a:gd name="T59" fmla="*/ 61 h 103"/>
                <a:gd name="T60" fmla="*/ 105 w 105"/>
                <a:gd name="T61" fmla="*/ 42 h 103"/>
                <a:gd name="T62" fmla="*/ 97 w 105"/>
                <a:gd name="T63" fmla="*/ 42 h 103"/>
                <a:gd name="T64" fmla="*/ 91 w 105"/>
                <a:gd name="T65" fmla="*/ 26 h 103"/>
                <a:gd name="T66" fmla="*/ 53 w 105"/>
                <a:gd name="T67" fmla="*/ 83 h 103"/>
                <a:gd name="T68" fmla="*/ 21 w 105"/>
                <a:gd name="T69" fmla="*/ 51 h 103"/>
                <a:gd name="T70" fmla="*/ 53 w 105"/>
                <a:gd name="T71" fmla="*/ 19 h 103"/>
                <a:gd name="T72" fmla="*/ 85 w 105"/>
                <a:gd name="T73" fmla="*/ 51 h 103"/>
                <a:gd name="T74" fmla="*/ 53 w 105"/>
                <a:gd name="T75" fmla="*/ 8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03">
                  <a:moveTo>
                    <a:pt x="91" y="26"/>
                  </a:moveTo>
                  <a:cubicBezTo>
                    <a:pt x="97" y="20"/>
                    <a:pt x="97" y="20"/>
                    <a:pt x="97" y="20"/>
                  </a:cubicBezTo>
                  <a:cubicBezTo>
                    <a:pt x="84" y="7"/>
                    <a:pt x="84" y="7"/>
                    <a:pt x="84" y="7"/>
                  </a:cubicBezTo>
                  <a:cubicBezTo>
                    <a:pt x="78" y="13"/>
                    <a:pt x="78" y="13"/>
                    <a:pt x="78" y="13"/>
                  </a:cubicBezTo>
                  <a:cubicBezTo>
                    <a:pt x="73" y="10"/>
                    <a:pt x="67" y="8"/>
                    <a:pt x="62" y="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38" y="8"/>
                    <a:pt x="33" y="10"/>
                    <a:pt x="28" y="13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2" y="31"/>
                    <a:pt x="10" y="36"/>
                    <a:pt x="8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10" y="66"/>
                    <a:pt x="12" y="71"/>
                    <a:pt x="15" y="76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8" y="89"/>
                    <a:pt x="28" y="89"/>
                    <a:pt x="28" y="89"/>
                  </a:cubicBezTo>
                  <a:cubicBezTo>
                    <a:pt x="33" y="92"/>
                    <a:pt x="38" y="94"/>
                    <a:pt x="43" y="95"/>
                  </a:cubicBezTo>
                  <a:cubicBezTo>
                    <a:pt x="43" y="103"/>
                    <a:pt x="43" y="103"/>
                    <a:pt x="43" y="103"/>
                  </a:cubicBezTo>
                  <a:cubicBezTo>
                    <a:pt x="62" y="103"/>
                    <a:pt x="62" y="103"/>
                    <a:pt x="62" y="103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7" y="94"/>
                    <a:pt x="73" y="92"/>
                    <a:pt x="77" y="89"/>
                  </a:cubicBezTo>
                  <a:cubicBezTo>
                    <a:pt x="83" y="95"/>
                    <a:pt x="83" y="95"/>
                    <a:pt x="83" y="95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1"/>
                    <a:pt x="96" y="66"/>
                    <a:pt x="97" y="61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7" y="42"/>
                    <a:pt x="97" y="42"/>
                    <a:pt x="97" y="42"/>
                  </a:cubicBezTo>
                  <a:cubicBezTo>
                    <a:pt x="96" y="36"/>
                    <a:pt x="94" y="31"/>
                    <a:pt x="91" y="26"/>
                  </a:cubicBezTo>
                  <a:close/>
                  <a:moveTo>
                    <a:pt x="53" y="83"/>
                  </a:moveTo>
                  <a:cubicBezTo>
                    <a:pt x="35" y="83"/>
                    <a:pt x="21" y="69"/>
                    <a:pt x="21" y="51"/>
                  </a:cubicBezTo>
                  <a:cubicBezTo>
                    <a:pt x="21" y="33"/>
                    <a:pt x="35" y="19"/>
                    <a:pt x="53" y="19"/>
                  </a:cubicBezTo>
                  <a:cubicBezTo>
                    <a:pt x="71" y="19"/>
                    <a:pt x="85" y="33"/>
                    <a:pt x="85" y="51"/>
                  </a:cubicBezTo>
                  <a:cubicBezTo>
                    <a:pt x="85" y="69"/>
                    <a:pt x="71" y="83"/>
                    <a:pt x="53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Oval 150"/>
            <p:cNvSpPr>
              <a:spLocks noChangeArrowheads="1"/>
            </p:cNvSpPr>
            <p:nvPr/>
          </p:nvSpPr>
          <p:spPr bwMode="auto">
            <a:xfrm>
              <a:off x="5091176" y="5199535"/>
              <a:ext cx="37370" cy="373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8" name="组合 37"/>
          <p:cNvGrpSpPr>
            <a:grpSpLocks noChangeAspect="1"/>
          </p:cNvGrpSpPr>
          <p:nvPr/>
        </p:nvGrpSpPr>
        <p:grpSpPr>
          <a:xfrm>
            <a:off x="9536507" y="4133297"/>
            <a:ext cx="375858" cy="420333"/>
            <a:chOff x="5999255" y="3275006"/>
            <a:chExt cx="402656" cy="450303"/>
          </a:xfrm>
          <a:solidFill>
            <a:srgbClr val="FEFEFE"/>
          </a:solidFill>
          <a:effectLst/>
        </p:grpSpPr>
        <p:sp>
          <p:nvSpPr>
            <p:cNvPr id="39" name="Freeform 108"/>
            <p:cNvSpPr>
              <a:spLocks noEditPoints="1"/>
            </p:cNvSpPr>
            <p:nvPr/>
          </p:nvSpPr>
          <p:spPr bwMode="auto">
            <a:xfrm>
              <a:off x="6068389" y="3442234"/>
              <a:ext cx="56988" cy="57923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13 w 26"/>
                <a:gd name="T9" fmla="*/ 0 h 26"/>
                <a:gd name="T10" fmla="*/ 13 w 26"/>
                <a:gd name="T11" fmla="*/ 23 h 26"/>
                <a:gd name="T12" fmla="*/ 3 w 26"/>
                <a:gd name="T13" fmla="*/ 13 h 26"/>
                <a:gd name="T14" fmla="*/ 13 w 26"/>
                <a:gd name="T15" fmla="*/ 3 h 26"/>
                <a:gd name="T16" fmla="*/ 23 w 26"/>
                <a:gd name="T17" fmla="*/ 13 h 26"/>
                <a:gd name="T18" fmla="*/ 13 w 26"/>
                <a:gd name="T19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3" y="18"/>
                    <a:pt x="3" y="13"/>
                  </a:cubicBezTo>
                  <a:cubicBezTo>
                    <a:pt x="3" y="7"/>
                    <a:pt x="8" y="3"/>
                    <a:pt x="13" y="3"/>
                  </a:cubicBezTo>
                  <a:cubicBezTo>
                    <a:pt x="19" y="3"/>
                    <a:pt x="23" y="7"/>
                    <a:pt x="23" y="13"/>
                  </a:cubicBezTo>
                  <a:cubicBezTo>
                    <a:pt x="23" y="18"/>
                    <a:pt x="19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09"/>
            <p:cNvSpPr>
              <a:spLocks noEditPoints="1"/>
            </p:cNvSpPr>
            <p:nvPr/>
          </p:nvSpPr>
          <p:spPr bwMode="auto">
            <a:xfrm>
              <a:off x="6196380" y="3404865"/>
              <a:ext cx="48580" cy="48580"/>
            </a:xfrm>
            <a:custGeom>
              <a:avLst/>
              <a:gdLst>
                <a:gd name="T0" fmla="*/ 11 w 22"/>
                <a:gd name="T1" fmla="*/ 0 h 22"/>
                <a:gd name="T2" fmla="*/ 0 w 22"/>
                <a:gd name="T3" fmla="*/ 11 h 22"/>
                <a:gd name="T4" fmla="*/ 11 w 22"/>
                <a:gd name="T5" fmla="*/ 22 h 22"/>
                <a:gd name="T6" fmla="*/ 22 w 22"/>
                <a:gd name="T7" fmla="*/ 11 h 22"/>
                <a:gd name="T8" fmla="*/ 11 w 22"/>
                <a:gd name="T9" fmla="*/ 0 h 22"/>
                <a:gd name="T10" fmla="*/ 11 w 22"/>
                <a:gd name="T11" fmla="*/ 17 h 22"/>
                <a:gd name="T12" fmla="*/ 5 w 22"/>
                <a:gd name="T13" fmla="*/ 11 h 22"/>
                <a:gd name="T14" fmla="*/ 11 w 22"/>
                <a:gd name="T15" fmla="*/ 5 h 22"/>
                <a:gd name="T16" fmla="*/ 17 w 22"/>
                <a:gd name="T17" fmla="*/ 11 h 22"/>
                <a:gd name="T18" fmla="*/ 11 w 22"/>
                <a:gd name="T19" fmla="*/ 1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7"/>
                  </a:moveTo>
                  <a:cubicBezTo>
                    <a:pt x="8" y="17"/>
                    <a:pt x="5" y="14"/>
                    <a:pt x="5" y="11"/>
                  </a:cubicBezTo>
                  <a:cubicBezTo>
                    <a:pt x="5" y="8"/>
                    <a:pt x="8" y="5"/>
                    <a:pt x="11" y="5"/>
                  </a:cubicBezTo>
                  <a:cubicBezTo>
                    <a:pt x="14" y="5"/>
                    <a:pt x="17" y="8"/>
                    <a:pt x="17" y="11"/>
                  </a:cubicBezTo>
                  <a:cubicBezTo>
                    <a:pt x="17" y="14"/>
                    <a:pt x="14" y="17"/>
                    <a:pt x="1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10"/>
            <p:cNvSpPr>
              <a:spLocks noEditPoints="1"/>
            </p:cNvSpPr>
            <p:nvPr/>
          </p:nvSpPr>
          <p:spPr bwMode="auto">
            <a:xfrm>
              <a:off x="6081468" y="3456248"/>
              <a:ext cx="30830" cy="30830"/>
            </a:xfrm>
            <a:custGeom>
              <a:avLst/>
              <a:gdLst>
                <a:gd name="T0" fmla="*/ 7 w 14"/>
                <a:gd name="T1" fmla="*/ 0 h 14"/>
                <a:gd name="T2" fmla="*/ 0 w 14"/>
                <a:gd name="T3" fmla="*/ 7 h 14"/>
                <a:gd name="T4" fmla="*/ 7 w 14"/>
                <a:gd name="T5" fmla="*/ 14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0 h 14"/>
                <a:gd name="T12" fmla="*/ 4 w 14"/>
                <a:gd name="T13" fmla="*/ 7 h 14"/>
                <a:gd name="T14" fmla="*/ 7 w 14"/>
                <a:gd name="T15" fmla="*/ 3 h 14"/>
                <a:gd name="T16" fmla="*/ 11 w 14"/>
                <a:gd name="T17" fmla="*/ 7 h 14"/>
                <a:gd name="T18" fmla="*/ 7 w 14"/>
                <a:gd name="T1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11" y="14"/>
                    <a:pt x="14" y="11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  <a:moveTo>
                    <a:pt x="7" y="10"/>
                  </a:moveTo>
                  <a:cubicBezTo>
                    <a:pt x="5" y="10"/>
                    <a:pt x="4" y="9"/>
                    <a:pt x="4" y="7"/>
                  </a:cubicBezTo>
                  <a:cubicBezTo>
                    <a:pt x="4" y="5"/>
                    <a:pt x="5" y="3"/>
                    <a:pt x="7" y="3"/>
                  </a:cubicBezTo>
                  <a:cubicBezTo>
                    <a:pt x="9" y="3"/>
                    <a:pt x="11" y="5"/>
                    <a:pt x="11" y="7"/>
                  </a:cubicBezTo>
                  <a:cubicBezTo>
                    <a:pt x="11" y="9"/>
                    <a:pt x="9" y="10"/>
                    <a:pt x="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11"/>
            <p:cNvSpPr>
              <a:spLocks noEditPoints="1"/>
            </p:cNvSpPr>
            <p:nvPr/>
          </p:nvSpPr>
          <p:spPr bwMode="auto">
            <a:xfrm>
              <a:off x="6172089" y="3380574"/>
              <a:ext cx="97161" cy="97161"/>
            </a:xfrm>
            <a:custGeom>
              <a:avLst/>
              <a:gdLst>
                <a:gd name="T0" fmla="*/ 22 w 44"/>
                <a:gd name="T1" fmla="*/ 0 h 44"/>
                <a:gd name="T2" fmla="*/ 0 w 44"/>
                <a:gd name="T3" fmla="*/ 22 h 44"/>
                <a:gd name="T4" fmla="*/ 22 w 44"/>
                <a:gd name="T5" fmla="*/ 44 h 44"/>
                <a:gd name="T6" fmla="*/ 44 w 44"/>
                <a:gd name="T7" fmla="*/ 22 h 44"/>
                <a:gd name="T8" fmla="*/ 22 w 44"/>
                <a:gd name="T9" fmla="*/ 0 h 44"/>
                <a:gd name="T10" fmla="*/ 22 w 44"/>
                <a:gd name="T11" fmla="*/ 39 h 44"/>
                <a:gd name="T12" fmla="*/ 5 w 44"/>
                <a:gd name="T13" fmla="*/ 22 h 44"/>
                <a:gd name="T14" fmla="*/ 22 w 44"/>
                <a:gd name="T15" fmla="*/ 6 h 44"/>
                <a:gd name="T16" fmla="*/ 39 w 44"/>
                <a:gd name="T17" fmla="*/ 22 h 44"/>
                <a:gd name="T18" fmla="*/ 22 w 44"/>
                <a:gd name="T19" fmla="*/ 3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4">
                  <a:moveTo>
                    <a:pt x="22" y="0"/>
                  </a:moveTo>
                  <a:cubicBezTo>
                    <a:pt x="10" y="0"/>
                    <a:pt x="0" y="10"/>
                    <a:pt x="0" y="22"/>
                  </a:cubicBezTo>
                  <a:cubicBezTo>
                    <a:pt x="0" y="34"/>
                    <a:pt x="10" y="44"/>
                    <a:pt x="22" y="44"/>
                  </a:cubicBezTo>
                  <a:cubicBezTo>
                    <a:pt x="34" y="44"/>
                    <a:pt x="44" y="34"/>
                    <a:pt x="44" y="22"/>
                  </a:cubicBezTo>
                  <a:cubicBezTo>
                    <a:pt x="44" y="10"/>
                    <a:pt x="34" y="0"/>
                    <a:pt x="22" y="0"/>
                  </a:cubicBezTo>
                  <a:close/>
                  <a:moveTo>
                    <a:pt x="22" y="39"/>
                  </a:moveTo>
                  <a:cubicBezTo>
                    <a:pt x="13" y="39"/>
                    <a:pt x="5" y="31"/>
                    <a:pt x="5" y="22"/>
                  </a:cubicBezTo>
                  <a:cubicBezTo>
                    <a:pt x="5" y="13"/>
                    <a:pt x="13" y="6"/>
                    <a:pt x="22" y="6"/>
                  </a:cubicBezTo>
                  <a:cubicBezTo>
                    <a:pt x="31" y="6"/>
                    <a:pt x="39" y="13"/>
                    <a:pt x="39" y="22"/>
                  </a:cubicBezTo>
                  <a:cubicBezTo>
                    <a:pt x="39" y="31"/>
                    <a:pt x="31" y="39"/>
                    <a:pt x="2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12"/>
            <p:cNvSpPr>
              <a:spLocks noEditPoints="1"/>
            </p:cNvSpPr>
            <p:nvPr/>
          </p:nvSpPr>
          <p:spPr bwMode="auto">
            <a:xfrm>
              <a:off x="5999255" y="3275006"/>
              <a:ext cx="402656" cy="450303"/>
            </a:xfrm>
            <a:custGeom>
              <a:avLst/>
              <a:gdLst>
                <a:gd name="T0" fmla="*/ 157 w 182"/>
                <a:gd name="T1" fmla="*/ 96 h 204"/>
                <a:gd name="T2" fmla="*/ 153 w 182"/>
                <a:gd name="T3" fmla="*/ 48 h 204"/>
                <a:gd name="T4" fmla="*/ 78 w 182"/>
                <a:gd name="T5" fmla="*/ 0 h 204"/>
                <a:gd name="T6" fmla="*/ 1 w 182"/>
                <a:gd name="T7" fmla="*/ 79 h 204"/>
                <a:gd name="T8" fmla="*/ 0 w 182"/>
                <a:gd name="T9" fmla="*/ 204 h 204"/>
                <a:gd name="T10" fmla="*/ 113 w 182"/>
                <a:gd name="T11" fmla="*/ 176 h 204"/>
                <a:gd name="T12" fmla="*/ 147 w 182"/>
                <a:gd name="T13" fmla="*/ 176 h 204"/>
                <a:gd name="T14" fmla="*/ 147 w 182"/>
                <a:gd name="T15" fmla="*/ 176 h 204"/>
                <a:gd name="T16" fmla="*/ 156 w 182"/>
                <a:gd name="T17" fmla="*/ 151 h 204"/>
                <a:gd name="T18" fmla="*/ 146 w 182"/>
                <a:gd name="T19" fmla="*/ 145 h 204"/>
                <a:gd name="T20" fmla="*/ 156 w 182"/>
                <a:gd name="T21" fmla="*/ 140 h 204"/>
                <a:gd name="T22" fmla="*/ 155 w 182"/>
                <a:gd name="T23" fmla="*/ 138 h 204"/>
                <a:gd name="T24" fmla="*/ 170 w 182"/>
                <a:gd name="T25" fmla="*/ 111 h 204"/>
                <a:gd name="T26" fmla="*/ 62 w 182"/>
                <a:gd name="T27" fmla="*/ 93 h 204"/>
                <a:gd name="T28" fmla="*/ 62 w 182"/>
                <a:gd name="T29" fmla="*/ 102 h 204"/>
                <a:gd name="T30" fmla="*/ 54 w 182"/>
                <a:gd name="T31" fmla="*/ 105 h 204"/>
                <a:gd name="T32" fmla="*/ 48 w 182"/>
                <a:gd name="T33" fmla="*/ 110 h 204"/>
                <a:gd name="T34" fmla="*/ 40 w 182"/>
                <a:gd name="T35" fmla="*/ 107 h 204"/>
                <a:gd name="T36" fmla="*/ 32 w 182"/>
                <a:gd name="T37" fmla="*/ 107 h 204"/>
                <a:gd name="T38" fmla="*/ 28 w 182"/>
                <a:gd name="T39" fmla="*/ 99 h 204"/>
                <a:gd name="T40" fmla="*/ 22 w 182"/>
                <a:gd name="T41" fmla="*/ 93 h 204"/>
                <a:gd name="T42" fmla="*/ 26 w 182"/>
                <a:gd name="T43" fmla="*/ 85 h 204"/>
                <a:gd name="T44" fmla="*/ 26 w 182"/>
                <a:gd name="T45" fmla="*/ 76 h 204"/>
                <a:gd name="T46" fmla="*/ 34 w 182"/>
                <a:gd name="T47" fmla="*/ 73 h 204"/>
                <a:gd name="T48" fmla="*/ 40 w 182"/>
                <a:gd name="T49" fmla="*/ 68 h 204"/>
                <a:gd name="T50" fmla="*/ 48 w 182"/>
                <a:gd name="T51" fmla="*/ 71 h 204"/>
                <a:gd name="T52" fmla="*/ 57 w 182"/>
                <a:gd name="T53" fmla="*/ 71 h 204"/>
                <a:gd name="T54" fmla="*/ 60 w 182"/>
                <a:gd name="T55" fmla="*/ 79 h 204"/>
                <a:gd name="T56" fmla="*/ 66 w 182"/>
                <a:gd name="T57" fmla="*/ 85 h 204"/>
                <a:gd name="T58" fmla="*/ 136 w 182"/>
                <a:gd name="T59" fmla="*/ 77 h 204"/>
                <a:gd name="T60" fmla="*/ 126 w 182"/>
                <a:gd name="T61" fmla="*/ 87 h 204"/>
                <a:gd name="T62" fmla="*/ 121 w 182"/>
                <a:gd name="T63" fmla="*/ 100 h 204"/>
                <a:gd name="T64" fmla="*/ 107 w 182"/>
                <a:gd name="T65" fmla="*/ 100 h 204"/>
                <a:gd name="T66" fmla="*/ 94 w 182"/>
                <a:gd name="T67" fmla="*/ 105 h 204"/>
                <a:gd name="T68" fmla="*/ 83 w 182"/>
                <a:gd name="T69" fmla="*/ 96 h 204"/>
                <a:gd name="T70" fmla="*/ 70 w 182"/>
                <a:gd name="T71" fmla="*/ 91 h 204"/>
                <a:gd name="T72" fmla="*/ 70 w 182"/>
                <a:gd name="T73" fmla="*/ 77 h 204"/>
                <a:gd name="T74" fmla="*/ 64 w 182"/>
                <a:gd name="T75" fmla="*/ 64 h 204"/>
                <a:gd name="T76" fmla="*/ 74 w 182"/>
                <a:gd name="T77" fmla="*/ 53 h 204"/>
                <a:gd name="T78" fmla="*/ 79 w 182"/>
                <a:gd name="T79" fmla="*/ 40 h 204"/>
                <a:gd name="T80" fmla="*/ 94 w 182"/>
                <a:gd name="T81" fmla="*/ 40 h 204"/>
                <a:gd name="T82" fmla="*/ 107 w 182"/>
                <a:gd name="T83" fmla="*/ 35 h 204"/>
                <a:gd name="T84" fmla="*/ 117 w 182"/>
                <a:gd name="T85" fmla="*/ 44 h 204"/>
                <a:gd name="T86" fmla="*/ 130 w 182"/>
                <a:gd name="T87" fmla="*/ 49 h 204"/>
                <a:gd name="T88" fmla="*/ 130 w 182"/>
                <a:gd name="T89" fmla="*/ 64 h 204"/>
                <a:gd name="T90" fmla="*/ 136 w 182"/>
                <a:gd name="T91" fmla="*/ 7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204">
                  <a:moveTo>
                    <a:pt x="170" y="111"/>
                  </a:moveTo>
                  <a:cubicBezTo>
                    <a:pt x="166" y="107"/>
                    <a:pt x="160" y="102"/>
                    <a:pt x="157" y="96"/>
                  </a:cubicBezTo>
                  <a:cubicBezTo>
                    <a:pt x="153" y="87"/>
                    <a:pt x="158" y="79"/>
                    <a:pt x="157" y="70"/>
                  </a:cubicBezTo>
                  <a:cubicBezTo>
                    <a:pt x="157" y="63"/>
                    <a:pt x="155" y="54"/>
                    <a:pt x="153" y="48"/>
                  </a:cubicBezTo>
                  <a:cubicBezTo>
                    <a:pt x="149" y="37"/>
                    <a:pt x="142" y="28"/>
                    <a:pt x="133" y="21"/>
                  </a:cubicBezTo>
                  <a:cubicBezTo>
                    <a:pt x="119" y="8"/>
                    <a:pt x="100" y="0"/>
                    <a:pt x="78" y="0"/>
                  </a:cubicBezTo>
                  <a:cubicBezTo>
                    <a:pt x="35" y="0"/>
                    <a:pt x="0" y="32"/>
                    <a:pt x="0" y="71"/>
                  </a:cubicBezTo>
                  <a:cubicBezTo>
                    <a:pt x="0" y="74"/>
                    <a:pt x="0" y="77"/>
                    <a:pt x="1" y="79"/>
                  </a:cubicBezTo>
                  <a:cubicBezTo>
                    <a:pt x="1" y="96"/>
                    <a:pt x="6" y="117"/>
                    <a:pt x="22" y="139"/>
                  </a:cubicBezTo>
                  <a:cubicBezTo>
                    <a:pt x="22" y="139"/>
                    <a:pt x="43" y="182"/>
                    <a:pt x="0" y="204"/>
                  </a:cubicBezTo>
                  <a:cubicBezTo>
                    <a:pt x="95" y="204"/>
                    <a:pt x="95" y="204"/>
                    <a:pt x="95" y="204"/>
                  </a:cubicBezTo>
                  <a:cubicBezTo>
                    <a:pt x="95" y="204"/>
                    <a:pt x="102" y="176"/>
                    <a:pt x="113" y="176"/>
                  </a:cubicBezTo>
                  <a:cubicBezTo>
                    <a:pt x="123" y="176"/>
                    <a:pt x="133" y="177"/>
                    <a:pt x="142" y="176"/>
                  </a:cubicBezTo>
                  <a:cubicBezTo>
                    <a:pt x="144" y="177"/>
                    <a:pt x="146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4" y="173"/>
                    <a:pt x="149" y="157"/>
                    <a:pt x="149" y="157"/>
                  </a:cubicBezTo>
                  <a:cubicBezTo>
                    <a:pt x="153" y="155"/>
                    <a:pt x="156" y="153"/>
                    <a:pt x="156" y="151"/>
                  </a:cubicBezTo>
                  <a:cubicBezTo>
                    <a:pt x="156" y="150"/>
                    <a:pt x="156" y="150"/>
                    <a:pt x="156" y="150"/>
                  </a:cubicBezTo>
                  <a:cubicBezTo>
                    <a:pt x="156" y="148"/>
                    <a:pt x="152" y="146"/>
                    <a:pt x="146" y="145"/>
                  </a:cubicBezTo>
                  <a:cubicBezTo>
                    <a:pt x="149" y="145"/>
                    <a:pt x="149" y="145"/>
                    <a:pt x="149" y="145"/>
                  </a:cubicBezTo>
                  <a:cubicBezTo>
                    <a:pt x="153" y="145"/>
                    <a:pt x="156" y="143"/>
                    <a:pt x="156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56" y="139"/>
                    <a:pt x="156" y="138"/>
                    <a:pt x="155" y="138"/>
                  </a:cubicBezTo>
                  <a:cubicBezTo>
                    <a:pt x="156" y="135"/>
                    <a:pt x="159" y="121"/>
                    <a:pt x="160" y="121"/>
                  </a:cubicBezTo>
                  <a:cubicBezTo>
                    <a:pt x="182" y="119"/>
                    <a:pt x="170" y="111"/>
                    <a:pt x="170" y="111"/>
                  </a:cubicBezTo>
                  <a:close/>
                  <a:moveTo>
                    <a:pt x="66" y="93"/>
                  </a:moveTo>
                  <a:cubicBezTo>
                    <a:pt x="62" y="93"/>
                    <a:pt x="62" y="93"/>
                    <a:pt x="62" y="93"/>
                  </a:cubicBezTo>
                  <a:cubicBezTo>
                    <a:pt x="62" y="95"/>
                    <a:pt x="61" y="97"/>
                    <a:pt x="60" y="99"/>
                  </a:cubicBezTo>
                  <a:cubicBezTo>
                    <a:pt x="62" y="102"/>
                    <a:pt x="62" y="102"/>
                    <a:pt x="62" y="102"/>
                  </a:cubicBezTo>
                  <a:cubicBezTo>
                    <a:pt x="57" y="107"/>
                    <a:pt x="57" y="107"/>
                    <a:pt x="57" y="107"/>
                  </a:cubicBezTo>
                  <a:cubicBezTo>
                    <a:pt x="54" y="105"/>
                    <a:pt x="54" y="105"/>
                    <a:pt x="54" y="105"/>
                  </a:cubicBezTo>
                  <a:cubicBezTo>
                    <a:pt x="52" y="106"/>
                    <a:pt x="50" y="107"/>
                    <a:pt x="48" y="107"/>
                  </a:cubicBezTo>
                  <a:cubicBezTo>
                    <a:pt x="48" y="110"/>
                    <a:pt x="48" y="110"/>
                    <a:pt x="48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7"/>
                    <a:pt x="40" y="107"/>
                    <a:pt x="40" y="107"/>
                  </a:cubicBezTo>
                  <a:cubicBezTo>
                    <a:pt x="38" y="107"/>
                    <a:pt x="36" y="106"/>
                    <a:pt x="34" y="105"/>
                  </a:cubicBezTo>
                  <a:cubicBezTo>
                    <a:pt x="32" y="107"/>
                    <a:pt x="32" y="107"/>
                    <a:pt x="32" y="107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28" y="99"/>
                    <a:pt x="28" y="99"/>
                    <a:pt x="28" y="99"/>
                  </a:cubicBezTo>
                  <a:cubicBezTo>
                    <a:pt x="27" y="97"/>
                    <a:pt x="26" y="95"/>
                    <a:pt x="26" y="93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3"/>
                    <a:pt x="27" y="81"/>
                    <a:pt x="28" y="79"/>
                  </a:cubicBezTo>
                  <a:cubicBezTo>
                    <a:pt x="26" y="76"/>
                    <a:pt x="26" y="76"/>
                    <a:pt x="26" y="76"/>
                  </a:cubicBezTo>
                  <a:cubicBezTo>
                    <a:pt x="31" y="71"/>
                    <a:pt x="31" y="71"/>
                    <a:pt x="31" y="71"/>
                  </a:cubicBezTo>
                  <a:cubicBezTo>
                    <a:pt x="34" y="73"/>
                    <a:pt x="34" y="73"/>
                    <a:pt x="34" y="73"/>
                  </a:cubicBezTo>
                  <a:cubicBezTo>
                    <a:pt x="36" y="72"/>
                    <a:pt x="38" y="71"/>
                    <a:pt x="40" y="71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48" y="71"/>
                    <a:pt x="48" y="71"/>
                    <a:pt x="48" y="71"/>
                  </a:cubicBezTo>
                  <a:cubicBezTo>
                    <a:pt x="50" y="71"/>
                    <a:pt x="52" y="72"/>
                    <a:pt x="54" y="73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63" y="76"/>
                    <a:pt x="63" y="76"/>
                    <a:pt x="63" y="76"/>
                  </a:cubicBezTo>
                  <a:cubicBezTo>
                    <a:pt x="60" y="79"/>
                    <a:pt x="60" y="79"/>
                    <a:pt x="60" y="79"/>
                  </a:cubicBezTo>
                  <a:cubicBezTo>
                    <a:pt x="61" y="81"/>
                    <a:pt x="62" y="83"/>
                    <a:pt x="63" y="85"/>
                  </a:cubicBezTo>
                  <a:cubicBezTo>
                    <a:pt x="66" y="85"/>
                    <a:pt x="66" y="85"/>
                    <a:pt x="66" y="85"/>
                  </a:cubicBezTo>
                  <a:lnTo>
                    <a:pt x="66" y="93"/>
                  </a:lnTo>
                  <a:close/>
                  <a:moveTo>
                    <a:pt x="136" y="77"/>
                  </a:moveTo>
                  <a:cubicBezTo>
                    <a:pt x="130" y="77"/>
                    <a:pt x="130" y="77"/>
                    <a:pt x="130" y="77"/>
                  </a:cubicBezTo>
                  <a:cubicBezTo>
                    <a:pt x="129" y="80"/>
                    <a:pt x="128" y="84"/>
                    <a:pt x="126" y="87"/>
                  </a:cubicBezTo>
                  <a:cubicBezTo>
                    <a:pt x="130" y="91"/>
                    <a:pt x="130" y="91"/>
                    <a:pt x="130" y="91"/>
                  </a:cubicBezTo>
                  <a:cubicBezTo>
                    <a:pt x="121" y="100"/>
                    <a:pt x="121" y="100"/>
                    <a:pt x="121" y="100"/>
                  </a:cubicBezTo>
                  <a:cubicBezTo>
                    <a:pt x="117" y="96"/>
                    <a:pt x="117" y="96"/>
                    <a:pt x="117" y="96"/>
                  </a:cubicBezTo>
                  <a:cubicBezTo>
                    <a:pt x="114" y="98"/>
                    <a:pt x="110" y="99"/>
                    <a:pt x="107" y="100"/>
                  </a:cubicBezTo>
                  <a:cubicBezTo>
                    <a:pt x="107" y="105"/>
                    <a:pt x="107" y="105"/>
                    <a:pt x="107" y="105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0" y="100"/>
                    <a:pt x="86" y="98"/>
                    <a:pt x="83" y="96"/>
                  </a:cubicBezTo>
                  <a:cubicBezTo>
                    <a:pt x="79" y="100"/>
                    <a:pt x="79" y="100"/>
                    <a:pt x="79" y="100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4" y="87"/>
                    <a:pt x="74" y="87"/>
                    <a:pt x="74" y="87"/>
                  </a:cubicBezTo>
                  <a:cubicBezTo>
                    <a:pt x="72" y="84"/>
                    <a:pt x="71" y="81"/>
                    <a:pt x="70" y="77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70" y="64"/>
                    <a:pt x="70" y="64"/>
                    <a:pt x="70" y="64"/>
                  </a:cubicBezTo>
                  <a:cubicBezTo>
                    <a:pt x="70" y="60"/>
                    <a:pt x="72" y="56"/>
                    <a:pt x="74" y="53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6" y="42"/>
                    <a:pt x="90" y="41"/>
                    <a:pt x="94" y="40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40"/>
                    <a:pt x="107" y="40"/>
                    <a:pt x="107" y="40"/>
                  </a:cubicBezTo>
                  <a:cubicBezTo>
                    <a:pt x="110" y="41"/>
                    <a:pt x="114" y="42"/>
                    <a:pt x="117" y="44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30" y="49"/>
                    <a:pt x="130" y="49"/>
                    <a:pt x="130" y="49"/>
                  </a:cubicBezTo>
                  <a:cubicBezTo>
                    <a:pt x="126" y="53"/>
                    <a:pt x="126" y="53"/>
                    <a:pt x="126" y="53"/>
                  </a:cubicBezTo>
                  <a:cubicBezTo>
                    <a:pt x="128" y="57"/>
                    <a:pt x="130" y="60"/>
                    <a:pt x="130" y="64"/>
                  </a:cubicBezTo>
                  <a:cubicBezTo>
                    <a:pt x="136" y="64"/>
                    <a:pt x="136" y="64"/>
                    <a:pt x="136" y="64"/>
                  </a:cubicBezTo>
                  <a:lnTo>
                    <a:pt x="136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3276773" y="2679947"/>
            <a:ext cx="2765501" cy="11695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Center 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26108" y="3854044"/>
            <a:ext cx="2765501" cy="11695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Center 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219710" y="5136373"/>
            <a:ext cx="2765501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Center 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373013" y="3317384"/>
            <a:ext cx="2765501" cy="113877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EFFA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Center 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355082" y="4553631"/>
            <a:ext cx="2765501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DEFFA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here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to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add 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you to the Center of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the  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7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 smtClean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论文结构</a:t>
            </a:r>
            <a:endParaRPr kumimoji="0" lang="en-US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414028" y="2346973"/>
            <a:ext cx="1405549" cy="1633230"/>
            <a:chOff x="5414028" y="2346973"/>
            <a:chExt cx="1405549" cy="1633230"/>
          </a:xfrm>
          <a:solidFill>
            <a:srgbClr val="2EA7BD"/>
          </a:solidFill>
        </p:grpSpPr>
        <p:sp>
          <p:nvSpPr>
            <p:cNvPr id="15" name="任意多边形 14"/>
            <p:cNvSpPr/>
            <p:nvPr/>
          </p:nvSpPr>
          <p:spPr>
            <a:xfrm>
              <a:off x="5414028" y="2346973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30230"/>
                <a:gd name="connsiteY0" fmla="*/ 1300162 h 1893094"/>
                <a:gd name="connsiteX1" fmla="*/ 776288 w 1630230"/>
                <a:gd name="connsiteY1" fmla="*/ 0 h 1893094"/>
                <a:gd name="connsiteX2" fmla="*/ 1562100 w 1630230"/>
                <a:gd name="connsiteY2" fmla="*/ 1304925 h 1893094"/>
                <a:gd name="connsiteX3" fmla="*/ 1445419 w 1630230"/>
                <a:gd name="connsiteY3" fmla="*/ 1466850 h 1893094"/>
                <a:gd name="connsiteX4" fmla="*/ 1516856 w 1630230"/>
                <a:gd name="connsiteY4" fmla="*/ 1557338 h 1893094"/>
                <a:gd name="connsiteX5" fmla="*/ 1607344 w 1630230"/>
                <a:gd name="connsiteY5" fmla="*/ 1726406 h 1893094"/>
                <a:gd name="connsiteX6" fmla="*/ 1426369 w 1630230"/>
                <a:gd name="connsiteY6" fmla="*/ 1678781 h 1893094"/>
                <a:gd name="connsiteX7" fmla="*/ 1312069 w 1630230"/>
                <a:gd name="connsiteY7" fmla="*/ 1640681 h 1893094"/>
                <a:gd name="connsiteX8" fmla="*/ 1126331 w 1630230"/>
                <a:gd name="connsiteY8" fmla="*/ 1893094 h 1893094"/>
                <a:gd name="connsiteX9" fmla="*/ 909638 w 1630230"/>
                <a:gd name="connsiteY9" fmla="*/ 1893094 h 1893094"/>
                <a:gd name="connsiteX10" fmla="*/ 869156 w 1630230"/>
                <a:gd name="connsiteY10" fmla="*/ 1826419 h 1893094"/>
                <a:gd name="connsiteX11" fmla="*/ 769144 w 1630230"/>
                <a:gd name="connsiteY11" fmla="*/ 1607344 h 1893094"/>
                <a:gd name="connsiteX12" fmla="*/ 671513 w 1630230"/>
                <a:gd name="connsiteY12" fmla="*/ 1797844 h 1893094"/>
                <a:gd name="connsiteX13" fmla="*/ 661988 w 1630230"/>
                <a:gd name="connsiteY13" fmla="*/ 1885950 h 1893094"/>
                <a:gd name="connsiteX14" fmla="*/ 433388 w 1630230"/>
                <a:gd name="connsiteY14" fmla="*/ 1885950 h 1893094"/>
                <a:gd name="connsiteX15" fmla="*/ 261938 w 1630230"/>
                <a:gd name="connsiteY15" fmla="*/ 1664494 h 1893094"/>
                <a:gd name="connsiteX16" fmla="*/ 326231 w 1630230"/>
                <a:gd name="connsiteY16" fmla="*/ 1581150 h 1893094"/>
                <a:gd name="connsiteX17" fmla="*/ 414338 w 1630230"/>
                <a:gd name="connsiteY17" fmla="*/ 1366837 h 1893094"/>
                <a:gd name="connsiteX18" fmla="*/ 188119 w 1630230"/>
                <a:gd name="connsiteY18" fmla="*/ 1404937 h 1893094"/>
                <a:gd name="connsiteX19" fmla="*/ 116681 w 1630230"/>
                <a:gd name="connsiteY19" fmla="*/ 1447800 h 1893094"/>
                <a:gd name="connsiteX20" fmla="*/ 0 w 1630230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790771" y="2879859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68735" y="3349908"/>
            <a:ext cx="1633230" cy="1405549"/>
            <a:chOff x="6468735" y="3349908"/>
            <a:chExt cx="1633230" cy="1405549"/>
          </a:xfrm>
          <a:solidFill>
            <a:srgbClr val="2280C3"/>
          </a:solidFill>
        </p:grpSpPr>
        <p:sp>
          <p:nvSpPr>
            <p:cNvPr id="18" name="任意多边形 17"/>
            <p:cNvSpPr/>
            <p:nvPr/>
          </p:nvSpPr>
          <p:spPr>
            <a:xfrm rot="4297007">
              <a:off x="6582575" y="323606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30230"/>
                <a:gd name="connsiteY0" fmla="*/ 1300162 h 1893094"/>
                <a:gd name="connsiteX1" fmla="*/ 776288 w 1630230"/>
                <a:gd name="connsiteY1" fmla="*/ 0 h 1893094"/>
                <a:gd name="connsiteX2" fmla="*/ 1562100 w 1630230"/>
                <a:gd name="connsiteY2" fmla="*/ 1304925 h 1893094"/>
                <a:gd name="connsiteX3" fmla="*/ 1445419 w 1630230"/>
                <a:gd name="connsiteY3" fmla="*/ 1466850 h 1893094"/>
                <a:gd name="connsiteX4" fmla="*/ 1516856 w 1630230"/>
                <a:gd name="connsiteY4" fmla="*/ 1557338 h 1893094"/>
                <a:gd name="connsiteX5" fmla="*/ 1607344 w 1630230"/>
                <a:gd name="connsiteY5" fmla="*/ 1726406 h 1893094"/>
                <a:gd name="connsiteX6" fmla="*/ 1426369 w 1630230"/>
                <a:gd name="connsiteY6" fmla="*/ 1678781 h 1893094"/>
                <a:gd name="connsiteX7" fmla="*/ 1312069 w 1630230"/>
                <a:gd name="connsiteY7" fmla="*/ 1640681 h 1893094"/>
                <a:gd name="connsiteX8" fmla="*/ 1126331 w 1630230"/>
                <a:gd name="connsiteY8" fmla="*/ 1893094 h 1893094"/>
                <a:gd name="connsiteX9" fmla="*/ 909638 w 1630230"/>
                <a:gd name="connsiteY9" fmla="*/ 1893094 h 1893094"/>
                <a:gd name="connsiteX10" fmla="*/ 869156 w 1630230"/>
                <a:gd name="connsiteY10" fmla="*/ 1826419 h 1893094"/>
                <a:gd name="connsiteX11" fmla="*/ 769144 w 1630230"/>
                <a:gd name="connsiteY11" fmla="*/ 1607344 h 1893094"/>
                <a:gd name="connsiteX12" fmla="*/ 671513 w 1630230"/>
                <a:gd name="connsiteY12" fmla="*/ 1797844 h 1893094"/>
                <a:gd name="connsiteX13" fmla="*/ 661988 w 1630230"/>
                <a:gd name="connsiteY13" fmla="*/ 1885950 h 1893094"/>
                <a:gd name="connsiteX14" fmla="*/ 433388 w 1630230"/>
                <a:gd name="connsiteY14" fmla="*/ 1885950 h 1893094"/>
                <a:gd name="connsiteX15" fmla="*/ 261938 w 1630230"/>
                <a:gd name="connsiteY15" fmla="*/ 1664494 h 1893094"/>
                <a:gd name="connsiteX16" fmla="*/ 326231 w 1630230"/>
                <a:gd name="connsiteY16" fmla="*/ 1581150 h 1893094"/>
                <a:gd name="connsiteX17" fmla="*/ 414338 w 1630230"/>
                <a:gd name="connsiteY17" fmla="*/ 1366837 h 1893094"/>
                <a:gd name="connsiteX18" fmla="*/ 188119 w 1630230"/>
                <a:gd name="connsiteY18" fmla="*/ 1404937 h 1893094"/>
                <a:gd name="connsiteX19" fmla="*/ 116681 w 1630230"/>
                <a:gd name="connsiteY19" fmla="*/ 1447800 h 1893094"/>
                <a:gd name="connsiteX20" fmla="*/ 0 w 1630230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35096" y="3769828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91209" y="4626211"/>
            <a:ext cx="1405549" cy="1633230"/>
            <a:chOff x="6091209" y="4626211"/>
            <a:chExt cx="1405549" cy="1633230"/>
          </a:xfrm>
          <a:solidFill>
            <a:srgbClr val="5858AC"/>
          </a:solidFill>
        </p:grpSpPr>
        <p:sp>
          <p:nvSpPr>
            <p:cNvPr id="21" name="任意多边形 20"/>
            <p:cNvSpPr/>
            <p:nvPr/>
          </p:nvSpPr>
          <p:spPr>
            <a:xfrm rot="8672092">
              <a:off x="6091209" y="4626211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30230"/>
                <a:gd name="connsiteY0" fmla="*/ 1300162 h 1893094"/>
                <a:gd name="connsiteX1" fmla="*/ 776288 w 1630230"/>
                <a:gd name="connsiteY1" fmla="*/ 0 h 1893094"/>
                <a:gd name="connsiteX2" fmla="*/ 1562100 w 1630230"/>
                <a:gd name="connsiteY2" fmla="*/ 1304925 h 1893094"/>
                <a:gd name="connsiteX3" fmla="*/ 1445419 w 1630230"/>
                <a:gd name="connsiteY3" fmla="*/ 1466850 h 1893094"/>
                <a:gd name="connsiteX4" fmla="*/ 1516856 w 1630230"/>
                <a:gd name="connsiteY4" fmla="*/ 1557338 h 1893094"/>
                <a:gd name="connsiteX5" fmla="*/ 1607344 w 1630230"/>
                <a:gd name="connsiteY5" fmla="*/ 1726406 h 1893094"/>
                <a:gd name="connsiteX6" fmla="*/ 1426369 w 1630230"/>
                <a:gd name="connsiteY6" fmla="*/ 1678781 h 1893094"/>
                <a:gd name="connsiteX7" fmla="*/ 1312069 w 1630230"/>
                <a:gd name="connsiteY7" fmla="*/ 1640681 h 1893094"/>
                <a:gd name="connsiteX8" fmla="*/ 1126331 w 1630230"/>
                <a:gd name="connsiteY8" fmla="*/ 1893094 h 1893094"/>
                <a:gd name="connsiteX9" fmla="*/ 909638 w 1630230"/>
                <a:gd name="connsiteY9" fmla="*/ 1893094 h 1893094"/>
                <a:gd name="connsiteX10" fmla="*/ 869156 w 1630230"/>
                <a:gd name="connsiteY10" fmla="*/ 1826419 h 1893094"/>
                <a:gd name="connsiteX11" fmla="*/ 769144 w 1630230"/>
                <a:gd name="connsiteY11" fmla="*/ 1607344 h 1893094"/>
                <a:gd name="connsiteX12" fmla="*/ 671513 w 1630230"/>
                <a:gd name="connsiteY12" fmla="*/ 1797844 h 1893094"/>
                <a:gd name="connsiteX13" fmla="*/ 661988 w 1630230"/>
                <a:gd name="connsiteY13" fmla="*/ 1885950 h 1893094"/>
                <a:gd name="connsiteX14" fmla="*/ 433388 w 1630230"/>
                <a:gd name="connsiteY14" fmla="*/ 1885950 h 1893094"/>
                <a:gd name="connsiteX15" fmla="*/ 261938 w 1630230"/>
                <a:gd name="connsiteY15" fmla="*/ 1664494 h 1893094"/>
                <a:gd name="connsiteX16" fmla="*/ 326231 w 1630230"/>
                <a:gd name="connsiteY16" fmla="*/ 1581150 h 1893094"/>
                <a:gd name="connsiteX17" fmla="*/ 414338 w 1630230"/>
                <a:gd name="connsiteY17" fmla="*/ 1366837 h 1893094"/>
                <a:gd name="connsiteX18" fmla="*/ 188119 w 1630230"/>
                <a:gd name="connsiteY18" fmla="*/ 1404937 h 1893094"/>
                <a:gd name="connsiteX19" fmla="*/ 116681 w 1630230"/>
                <a:gd name="connsiteY19" fmla="*/ 1447800 h 1893094"/>
                <a:gd name="connsiteX20" fmla="*/ 0 w 1630230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524405" y="5254071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20989" y="4583945"/>
            <a:ext cx="1405549" cy="1633230"/>
            <a:chOff x="4620989" y="4583945"/>
            <a:chExt cx="1405549" cy="1633230"/>
          </a:xfrm>
          <a:solidFill>
            <a:srgbClr val="873DAB"/>
          </a:solidFill>
        </p:grpSpPr>
        <p:sp>
          <p:nvSpPr>
            <p:cNvPr id="24" name="任意多边形 23"/>
            <p:cNvSpPr/>
            <p:nvPr/>
          </p:nvSpPr>
          <p:spPr>
            <a:xfrm rot="12968292">
              <a:off x="4620989" y="4583945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30230"/>
                <a:gd name="connsiteY0" fmla="*/ 1300162 h 1893094"/>
                <a:gd name="connsiteX1" fmla="*/ 776288 w 1630230"/>
                <a:gd name="connsiteY1" fmla="*/ 0 h 1893094"/>
                <a:gd name="connsiteX2" fmla="*/ 1562100 w 1630230"/>
                <a:gd name="connsiteY2" fmla="*/ 1304925 h 1893094"/>
                <a:gd name="connsiteX3" fmla="*/ 1445419 w 1630230"/>
                <a:gd name="connsiteY3" fmla="*/ 1466850 h 1893094"/>
                <a:gd name="connsiteX4" fmla="*/ 1516856 w 1630230"/>
                <a:gd name="connsiteY4" fmla="*/ 1557338 h 1893094"/>
                <a:gd name="connsiteX5" fmla="*/ 1607344 w 1630230"/>
                <a:gd name="connsiteY5" fmla="*/ 1726406 h 1893094"/>
                <a:gd name="connsiteX6" fmla="*/ 1426369 w 1630230"/>
                <a:gd name="connsiteY6" fmla="*/ 1678781 h 1893094"/>
                <a:gd name="connsiteX7" fmla="*/ 1312069 w 1630230"/>
                <a:gd name="connsiteY7" fmla="*/ 1640681 h 1893094"/>
                <a:gd name="connsiteX8" fmla="*/ 1126331 w 1630230"/>
                <a:gd name="connsiteY8" fmla="*/ 1893094 h 1893094"/>
                <a:gd name="connsiteX9" fmla="*/ 909638 w 1630230"/>
                <a:gd name="connsiteY9" fmla="*/ 1893094 h 1893094"/>
                <a:gd name="connsiteX10" fmla="*/ 869156 w 1630230"/>
                <a:gd name="connsiteY10" fmla="*/ 1826419 h 1893094"/>
                <a:gd name="connsiteX11" fmla="*/ 769144 w 1630230"/>
                <a:gd name="connsiteY11" fmla="*/ 1607344 h 1893094"/>
                <a:gd name="connsiteX12" fmla="*/ 671513 w 1630230"/>
                <a:gd name="connsiteY12" fmla="*/ 1797844 h 1893094"/>
                <a:gd name="connsiteX13" fmla="*/ 661988 w 1630230"/>
                <a:gd name="connsiteY13" fmla="*/ 1885950 h 1893094"/>
                <a:gd name="connsiteX14" fmla="*/ 433388 w 1630230"/>
                <a:gd name="connsiteY14" fmla="*/ 1885950 h 1893094"/>
                <a:gd name="connsiteX15" fmla="*/ 261938 w 1630230"/>
                <a:gd name="connsiteY15" fmla="*/ 1664494 h 1893094"/>
                <a:gd name="connsiteX16" fmla="*/ 326231 w 1630230"/>
                <a:gd name="connsiteY16" fmla="*/ 1581150 h 1893094"/>
                <a:gd name="connsiteX17" fmla="*/ 414338 w 1630230"/>
                <a:gd name="connsiteY17" fmla="*/ 1366837 h 1893094"/>
                <a:gd name="connsiteX18" fmla="*/ 188119 w 1630230"/>
                <a:gd name="connsiteY18" fmla="*/ 1404937 h 1893094"/>
                <a:gd name="connsiteX19" fmla="*/ 116681 w 1630230"/>
                <a:gd name="connsiteY19" fmla="*/ 1447800 h 1893094"/>
                <a:gd name="connsiteX20" fmla="*/ 0 w 1630230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071344" y="5169727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90035" y="3299338"/>
            <a:ext cx="1633230" cy="1405549"/>
            <a:chOff x="4090035" y="3299338"/>
            <a:chExt cx="1633230" cy="1405549"/>
          </a:xfrm>
          <a:solidFill>
            <a:srgbClr val="DA57A3"/>
          </a:solidFill>
        </p:grpSpPr>
        <p:sp>
          <p:nvSpPr>
            <p:cNvPr id="27" name="任意多边形 26"/>
            <p:cNvSpPr/>
            <p:nvPr/>
          </p:nvSpPr>
          <p:spPr>
            <a:xfrm rot="17278449">
              <a:off x="4203875" y="3185498"/>
              <a:ext cx="1405549" cy="1633230"/>
            </a:xfrm>
            <a:custGeom>
              <a:avLst/>
              <a:gdLst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04950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2094 w 1600200"/>
                <a:gd name="connsiteY4" fmla="*/ 1569244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00200"/>
                <a:gd name="connsiteY0" fmla="*/ 1300162 h 1893094"/>
                <a:gd name="connsiteX1" fmla="*/ 776288 w 1600200"/>
                <a:gd name="connsiteY1" fmla="*/ 0 h 1893094"/>
                <a:gd name="connsiteX2" fmla="*/ 1562100 w 1600200"/>
                <a:gd name="connsiteY2" fmla="*/ 1304925 h 1893094"/>
                <a:gd name="connsiteX3" fmla="*/ 1445419 w 1600200"/>
                <a:gd name="connsiteY3" fmla="*/ 1466850 h 1893094"/>
                <a:gd name="connsiteX4" fmla="*/ 1516856 w 1600200"/>
                <a:gd name="connsiteY4" fmla="*/ 1557338 h 1893094"/>
                <a:gd name="connsiteX5" fmla="*/ 1600200 w 1600200"/>
                <a:gd name="connsiteY5" fmla="*/ 1724025 h 1893094"/>
                <a:gd name="connsiteX6" fmla="*/ 1428750 w 1600200"/>
                <a:gd name="connsiteY6" fmla="*/ 1674019 h 1893094"/>
                <a:gd name="connsiteX7" fmla="*/ 1304925 w 1600200"/>
                <a:gd name="connsiteY7" fmla="*/ 1633537 h 1893094"/>
                <a:gd name="connsiteX8" fmla="*/ 1126331 w 1600200"/>
                <a:gd name="connsiteY8" fmla="*/ 1893094 h 1893094"/>
                <a:gd name="connsiteX9" fmla="*/ 909638 w 1600200"/>
                <a:gd name="connsiteY9" fmla="*/ 1893094 h 1893094"/>
                <a:gd name="connsiteX10" fmla="*/ 869156 w 1600200"/>
                <a:gd name="connsiteY10" fmla="*/ 1826419 h 1893094"/>
                <a:gd name="connsiteX11" fmla="*/ 769144 w 1600200"/>
                <a:gd name="connsiteY11" fmla="*/ 1607344 h 1893094"/>
                <a:gd name="connsiteX12" fmla="*/ 671513 w 1600200"/>
                <a:gd name="connsiteY12" fmla="*/ 1797844 h 1893094"/>
                <a:gd name="connsiteX13" fmla="*/ 661988 w 1600200"/>
                <a:gd name="connsiteY13" fmla="*/ 1885950 h 1893094"/>
                <a:gd name="connsiteX14" fmla="*/ 433388 w 1600200"/>
                <a:gd name="connsiteY14" fmla="*/ 1885950 h 1893094"/>
                <a:gd name="connsiteX15" fmla="*/ 261938 w 1600200"/>
                <a:gd name="connsiteY15" fmla="*/ 1664494 h 1893094"/>
                <a:gd name="connsiteX16" fmla="*/ 326231 w 1600200"/>
                <a:gd name="connsiteY16" fmla="*/ 1581150 h 1893094"/>
                <a:gd name="connsiteX17" fmla="*/ 414338 w 1600200"/>
                <a:gd name="connsiteY17" fmla="*/ 1366837 h 1893094"/>
                <a:gd name="connsiteX18" fmla="*/ 188119 w 1600200"/>
                <a:gd name="connsiteY18" fmla="*/ 1404937 h 1893094"/>
                <a:gd name="connsiteX19" fmla="*/ 116681 w 1600200"/>
                <a:gd name="connsiteY19" fmla="*/ 1447800 h 1893094"/>
                <a:gd name="connsiteX20" fmla="*/ 0 w 1600200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18472"/>
                <a:gd name="connsiteY0" fmla="*/ 1300162 h 1893094"/>
                <a:gd name="connsiteX1" fmla="*/ 776288 w 1618472"/>
                <a:gd name="connsiteY1" fmla="*/ 0 h 1893094"/>
                <a:gd name="connsiteX2" fmla="*/ 1562100 w 1618472"/>
                <a:gd name="connsiteY2" fmla="*/ 1304925 h 1893094"/>
                <a:gd name="connsiteX3" fmla="*/ 1445419 w 1618472"/>
                <a:gd name="connsiteY3" fmla="*/ 1466850 h 1893094"/>
                <a:gd name="connsiteX4" fmla="*/ 1516856 w 1618472"/>
                <a:gd name="connsiteY4" fmla="*/ 1557338 h 1893094"/>
                <a:gd name="connsiteX5" fmla="*/ 1600200 w 1618472"/>
                <a:gd name="connsiteY5" fmla="*/ 1724025 h 1893094"/>
                <a:gd name="connsiteX6" fmla="*/ 1428750 w 1618472"/>
                <a:gd name="connsiteY6" fmla="*/ 1674019 h 1893094"/>
                <a:gd name="connsiteX7" fmla="*/ 1304925 w 1618472"/>
                <a:gd name="connsiteY7" fmla="*/ 1633537 h 1893094"/>
                <a:gd name="connsiteX8" fmla="*/ 1126331 w 1618472"/>
                <a:gd name="connsiteY8" fmla="*/ 1893094 h 1893094"/>
                <a:gd name="connsiteX9" fmla="*/ 909638 w 1618472"/>
                <a:gd name="connsiteY9" fmla="*/ 1893094 h 1893094"/>
                <a:gd name="connsiteX10" fmla="*/ 869156 w 1618472"/>
                <a:gd name="connsiteY10" fmla="*/ 1826419 h 1893094"/>
                <a:gd name="connsiteX11" fmla="*/ 769144 w 1618472"/>
                <a:gd name="connsiteY11" fmla="*/ 1607344 h 1893094"/>
                <a:gd name="connsiteX12" fmla="*/ 671513 w 1618472"/>
                <a:gd name="connsiteY12" fmla="*/ 1797844 h 1893094"/>
                <a:gd name="connsiteX13" fmla="*/ 661988 w 1618472"/>
                <a:gd name="connsiteY13" fmla="*/ 1885950 h 1893094"/>
                <a:gd name="connsiteX14" fmla="*/ 433388 w 1618472"/>
                <a:gd name="connsiteY14" fmla="*/ 1885950 h 1893094"/>
                <a:gd name="connsiteX15" fmla="*/ 261938 w 1618472"/>
                <a:gd name="connsiteY15" fmla="*/ 1664494 h 1893094"/>
                <a:gd name="connsiteX16" fmla="*/ 326231 w 1618472"/>
                <a:gd name="connsiteY16" fmla="*/ 1581150 h 1893094"/>
                <a:gd name="connsiteX17" fmla="*/ 414338 w 1618472"/>
                <a:gd name="connsiteY17" fmla="*/ 1366837 h 1893094"/>
                <a:gd name="connsiteX18" fmla="*/ 188119 w 1618472"/>
                <a:gd name="connsiteY18" fmla="*/ 1404937 h 1893094"/>
                <a:gd name="connsiteX19" fmla="*/ 116681 w 1618472"/>
                <a:gd name="connsiteY19" fmla="*/ 1447800 h 1893094"/>
                <a:gd name="connsiteX20" fmla="*/ 0 w 1618472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04925 w 1624617"/>
                <a:gd name="connsiteY7" fmla="*/ 1633537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8750 w 1624617"/>
                <a:gd name="connsiteY6" fmla="*/ 1674019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24617"/>
                <a:gd name="connsiteY0" fmla="*/ 1300162 h 1893094"/>
                <a:gd name="connsiteX1" fmla="*/ 776288 w 1624617"/>
                <a:gd name="connsiteY1" fmla="*/ 0 h 1893094"/>
                <a:gd name="connsiteX2" fmla="*/ 1562100 w 1624617"/>
                <a:gd name="connsiteY2" fmla="*/ 1304925 h 1893094"/>
                <a:gd name="connsiteX3" fmla="*/ 1445419 w 1624617"/>
                <a:gd name="connsiteY3" fmla="*/ 1466850 h 1893094"/>
                <a:gd name="connsiteX4" fmla="*/ 1516856 w 1624617"/>
                <a:gd name="connsiteY4" fmla="*/ 1557338 h 1893094"/>
                <a:gd name="connsiteX5" fmla="*/ 1600200 w 1624617"/>
                <a:gd name="connsiteY5" fmla="*/ 1724025 h 1893094"/>
                <a:gd name="connsiteX6" fmla="*/ 1426369 w 1624617"/>
                <a:gd name="connsiteY6" fmla="*/ 1678781 h 1893094"/>
                <a:gd name="connsiteX7" fmla="*/ 1312069 w 1624617"/>
                <a:gd name="connsiteY7" fmla="*/ 1640681 h 1893094"/>
                <a:gd name="connsiteX8" fmla="*/ 1126331 w 1624617"/>
                <a:gd name="connsiteY8" fmla="*/ 1893094 h 1893094"/>
                <a:gd name="connsiteX9" fmla="*/ 909638 w 1624617"/>
                <a:gd name="connsiteY9" fmla="*/ 1893094 h 1893094"/>
                <a:gd name="connsiteX10" fmla="*/ 869156 w 1624617"/>
                <a:gd name="connsiteY10" fmla="*/ 1826419 h 1893094"/>
                <a:gd name="connsiteX11" fmla="*/ 769144 w 1624617"/>
                <a:gd name="connsiteY11" fmla="*/ 1607344 h 1893094"/>
                <a:gd name="connsiteX12" fmla="*/ 671513 w 1624617"/>
                <a:gd name="connsiteY12" fmla="*/ 1797844 h 1893094"/>
                <a:gd name="connsiteX13" fmla="*/ 661988 w 1624617"/>
                <a:gd name="connsiteY13" fmla="*/ 1885950 h 1893094"/>
                <a:gd name="connsiteX14" fmla="*/ 433388 w 1624617"/>
                <a:gd name="connsiteY14" fmla="*/ 1885950 h 1893094"/>
                <a:gd name="connsiteX15" fmla="*/ 261938 w 1624617"/>
                <a:gd name="connsiteY15" fmla="*/ 1664494 h 1893094"/>
                <a:gd name="connsiteX16" fmla="*/ 326231 w 1624617"/>
                <a:gd name="connsiteY16" fmla="*/ 1581150 h 1893094"/>
                <a:gd name="connsiteX17" fmla="*/ 414338 w 1624617"/>
                <a:gd name="connsiteY17" fmla="*/ 1366837 h 1893094"/>
                <a:gd name="connsiteX18" fmla="*/ 188119 w 1624617"/>
                <a:gd name="connsiteY18" fmla="*/ 1404937 h 1893094"/>
                <a:gd name="connsiteX19" fmla="*/ 116681 w 1624617"/>
                <a:gd name="connsiteY19" fmla="*/ 1447800 h 1893094"/>
                <a:gd name="connsiteX20" fmla="*/ 0 w 1624617"/>
                <a:gd name="connsiteY20" fmla="*/ 1300162 h 1893094"/>
                <a:gd name="connsiteX0" fmla="*/ 0 w 1630230"/>
                <a:gd name="connsiteY0" fmla="*/ 1300162 h 1893094"/>
                <a:gd name="connsiteX1" fmla="*/ 776288 w 1630230"/>
                <a:gd name="connsiteY1" fmla="*/ 0 h 1893094"/>
                <a:gd name="connsiteX2" fmla="*/ 1562100 w 1630230"/>
                <a:gd name="connsiteY2" fmla="*/ 1304925 h 1893094"/>
                <a:gd name="connsiteX3" fmla="*/ 1445419 w 1630230"/>
                <a:gd name="connsiteY3" fmla="*/ 1466850 h 1893094"/>
                <a:gd name="connsiteX4" fmla="*/ 1516856 w 1630230"/>
                <a:gd name="connsiteY4" fmla="*/ 1557338 h 1893094"/>
                <a:gd name="connsiteX5" fmla="*/ 1607344 w 1630230"/>
                <a:gd name="connsiteY5" fmla="*/ 1726406 h 1893094"/>
                <a:gd name="connsiteX6" fmla="*/ 1426369 w 1630230"/>
                <a:gd name="connsiteY6" fmla="*/ 1678781 h 1893094"/>
                <a:gd name="connsiteX7" fmla="*/ 1312069 w 1630230"/>
                <a:gd name="connsiteY7" fmla="*/ 1640681 h 1893094"/>
                <a:gd name="connsiteX8" fmla="*/ 1126331 w 1630230"/>
                <a:gd name="connsiteY8" fmla="*/ 1893094 h 1893094"/>
                <a:gd name="connsiteX9" fmla="*/ 909638 w 1630230"/>
                <a:gd name="connsiteY9" fmla="*/ 1893094 h 1893094"/>
                <a:gd name="connsiteX10" fmla="*/ 869156 w 1630230"/>
                <a:gd name="connsiteY10" fmla="*/ 1826419 h 1893094"/>
                <a:gd name="connsiteX11" fmla="*/ 769144 w 1630230"/>
                <a:gd name="connsiteY11" fmla="*/ 1607344 h 1893094"/>
                <a:gd name="connsiteX12" fmla="*/ 671513 w 1630230"/>
                <a:gd name="connsiteY12" fmla="*/ 1797844 h 1893094"/>
                <a:gd name="connsiteX13" fmla="*/ 661988 w 1630230"/>
                <a:gd name="connsiteY13" fmla="*/ 1885950 h 1893094"/>
                <a:gd name="connsiteX14" fmla="*/ 433388 w 1630230"/>
                <a:gd name="connsiteY14" fmla="*/ 1885950 h 1893094"/>
                <a:gd name="connsiteX15" fmla="*/ 261938 w 1630230"/>
                <a:gd name="connsiteY15" fmla="*/ 1664494 h 1893094"/>
                <a:gd name="connsiteX16" fmla="*/ 326231 w 1630230"/>
                <a:gd name="connsiteY16" fmla="*/ 1581150 h 1893094"/>
                <a:gd name="connsiteX17" fmla="*/ 414338 w 1630230"/>
                <a:gd name="connsiteY17" fmla="*/ 1366837 h 1893094"/>
                <a:gd name="connsiteX18" fmla="*/ 188119 w 1630230"/>
                <a:gd name="connsiteY18" fmla="*/ 1404937 h 1893094"/>
                <a:gd name="connsiteX19" fmla="*/ 116681 w 1630230"/>
                <a:gd name="connsiteY19" fmla="*/ 1447800 h 1893094"/>
                <a:gd name="connsiteX20" fmla="*/ 0 w 1630230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88119 w 1629187"/>
                <a:gd name="connsiteY18" fmla="*/ 1404937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14338 w 1629187"/>
                <a:gd name="connsiteY17" fmla="*/ 1366837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6681 w 1629187"/>
                <a:gd name="connsiteY19" fmla="*/ 1447800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  <a:gd name="connsiteX0" fmla="*/ 0 w 1629187"/>
                <a:gd name="connsiteY0" fmla="*/ 1300162 h 1893094"/>
                <a:gd name="connsiteX1" fmla="*/ 776288 w 1629187"/>
                <a:gd name="connsiteY1" fmla="*/ 0 h 1893094"/>
                <a:gd name="connsiteX2" fmla="*/ 1562100 w 1629187"/>
                <a:gd name="connsiteY2" fmla="*/ 1304925 h 1893094"/>
                <a:gd name="connsiteX3" fmla="*/ 1445419 w 1629187"/>
                <a:gd name="connsiteY3" fmla="*/ 1466850 h 1893094"/>
                <a:gd name="connsiteX4" fmla="*/ 1516856 w 1629187"/>
                <a:gd name="connsiteY4" fmla="*/ 1557338 h 1893094"/>
                <a:gd name="connsiteX5" fmla="*/ 1607344 w 1629187"/>
                <a:gd name="connsiteY5" fmla="*/ 1726406 h 1893094"/>
                <a:gd name="connsiteX6" fmla="*/ 1426369 w 1629187"/>
                <a:gd name="connsiteY6" fmla="*/ 1678781 h 1893094"/>
                <a:gd name="connsiteX7" fmla="*/ 1312069 w 1629187"/>
                <a:gd name="connsiteY7" fmla="*/ 1640681 h 1893094"/>
                <a:gd name="connsiteX8" fmla="*/ 1126331 w 1629187"/>
                <a:gd name="connsiteY8" fmla="*/ 1893094 h 1893094"/>
                <a:gd name="connsiteX9" fmla="*/ 909638 w 1629187"/>
                <a:gd name="connsiteY9" fmla="*/ 1893094 h 1893094"/>
                <a:gd name="connsiteX10" fmla="*/ 869156 w 1629187"/>
                <a:gd name="connsiteY10" fmla="*/ 1826419 h 1893094"/>
                <a:gd name="connsiteX11" fmla="*/ 769144 w 1629187"/>
                <a:gd name="connsiteY11" fmla="*/ 1607344 h 1893094"/>
                <a:gd name="connsiteX12" fmla="*/ 671513 w 1629187"/>
                <a:gd name="connsiteY12" fmla="*/ 1797844 h 1893094"/>
                <a:gd name="connsiteX13" fmla="*/ 661988 w 1629187"/>
                <a:gd name="connsiteY13" fmla="*/ 1885950 h 1893094"/>
                <a:gd name="connsiteX14" fmla="*/ 433388 w 1629187"/>
                <a:gd name="connsiteY14" fmla="*/ 1885950 h 1893094"/>
                <a:gd name="connsiteX15" fmla="*/ 261938 w 1629187"/>
                <a:gd name="connsiteY15" fmla="*/ 1664494 h 1893094"/>
                <a:gd name="connsiteX16" fmla="*/ 326231 w 1629187"/>
                <a:gd name="connsiteY16" fmla="*/ 1581150 h 1893094"/>
                <a:gd name="connsiteX17" fmla="*/ 407194 w 1629187"/>
                <a:gd name="connsiteY17" fmla="*/ 1373981 h 1893094"/>
                <a:gd name="connsiteX18" fmla="*/ 192881 w 1629187"/>
                <a:gd name="connsiteY18" fmla="*/ 1412080 h 1893094"/>
                <a:gd name="connsiteX19" fmla="*/ 111919 w 1629187"/>
                <a:gd name="connsiteY19" fmla="*/ 1454944 h 1893094"/>
                <a:gd name="connsiteX20" fmla="*/ 0 w 1629187"/>
                <a:gd name="connsiteY20" fmla="*/ 1300162 h 189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29187" h="1893094">
                  <a:moveTo>
                    <a:pt x="0" y="1300162"/>
                  </a:moveTo>
                  <a:lnTo>
                    <a:pt x="776288" y="0"/>
                  </a:lnTo>
                  <a:lnTo>
                    <a:pt x="1562100" y="1304925"/>
                  </a:lnTo>
                  <a:lnTo>
                    <a:pt x="1445419" y="1466850"/>
                  </a:lnTo>
                  <a:cubicBezTo>
                    <a:pt x="1417638" y="1508124"/>
                    <a:pt x="1463674" y="1563688"/>
                    <a:pt x="1516856" y="1557338"/>
                  </a:cubicBezTo>
                  <a:cubicBezTo>
                    <a:pt x="1615282" y="1551781"/>
                    <a:pt x="1658938" y="1667669"/>
                    <a:pt x="1607344" y="1726406"/>
                  </a:cubicBezTo>
                  <a:cubicBezTo>
                    <a:pt x="1550194" y="1785937"/>
                    <a:pt x="1438275" y="1769268"/>
                    <a:pt x="1426369" y="1678781"/>
                  </a:cubicBezTo>
                  <a:cubicBezTo>
                    <a:pt x="1423194" y="1634331"/>
                    <a:pt x="1339057" y="1604168"/>
                    <a:pt x="1312069" y="1640681"/>
                  </a:cubicBezTo>
                  <a:lnTo>
                    <a:pt x="1126331" y="1893094"/>
                  </a:lnTo>
                  <a:lnTo>
                    <a:pt x="909638" y="1893094"/>
                  </a:lnTo>
                  <a:cubicBezTo>
                    <a:pt x="865187" y="1892300"/>
                    <a:pt x="832644" y="1877220"/>
                    <a:pt x="869156" y="1826419"/>
                  </a:cubicBezTo>
                  <a:cubicBezTo>
                    <a:pt x="931069" y="1746251"/>
                    <a:pt x="900112" y="1608931"/>
                    <a:pt x="769144" y="1607344"/>
                  </a:cubicBezTo>
                  <a:cubicBezTo>
                    <a:pt x="667544" y="1611313"/>
                    <a:pt x="630238" y="1734344"/>
                    <a:pt x="671513" y="1797844"/>
                  </a:cubicBezTo>
                  <a:cubicBezTo>
                    <a:pt x="706438" y="1843881"/>
                    <a:pt x="710407" y="1887537"/>
                    <a:pt x="661988" y="1885950"/>
                  </a:cubicBezTo>
                  <a:lnTo>
                    <a:pt x="433388" y="1885950"/>
                  </a:lnTo>
                  <a:lnTo>
                    <a:pt x="261938" y="1664494"/>
                  </a:lnTo>
                  <a:cubicBezTo>
                    <a:pt x="216694" y="1598613"/>
                    <a:pt x="271463" y="1573212"/>
                    <a:pt x="326231" y="1581150"/>
                  </a:cubicBezTo>
                  <a:cubicBezTo>
                    <a:pt x="379413" y="1588293"/>
                    <a:pt x="492125" y="1476375"/>
                    <a:pt x="407194" y="1373981"/>
                  </a:cubicBezTo>
                  <a:cubicBezTo>
                    <a:pt x="329406" y="1296193"/>
                    <a:pt x="206375" y="1339849"/>
                    <a:pt x="192881" y="1412080"/>
                  </a:cubicBezTo>
                  <a:cubicBezTo>
                    <a:pt x="179387" y="1476374"/>
                    <a:pt x="134938" y="1488280"/>
                    <a:pt x="111919" y="1454944"/>
                  </a:cubicBezTo>
                  <a:lnTo>
                    <a:pt x="0" y="130016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87974" y="3764058"/>
              <a:ext cx="582138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888846" y="1584263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here to add  you to the Center of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28672" y="3460830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here to add  you to the Center of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541581" y="5615413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here to add  you to the Center of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00306" y="5536651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EFEFE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here to add  you to the Center of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582354" y="3488038"/>
            <a:ext cx="2441694" cy="103874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MORE  THAN 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Click here to add  you to the Center of the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rPr>
              <a:t>narrative thought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3557305" y="126348"/>
            <a:ext cx="403187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信效度检验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3623886405"/>
              </p:ext>
            </p:extLst>
          </p:nvPr>
        </p:nvGraphicFramePr>
        <p:xfrm>
          <a:off x="1752430" y="1941737"/>
          <a:ext cx="8463620" cy="3090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矩形 3"/>
          <p:cNvSpPr/>
          <p:nvPr/>
        </p:nvSpPr>
        <p:spPr>
          <a:xfrm>
            <a:off x="876829" y="1435658"/>
            <a:ext cx="7802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Why</a:t>
            </a:r>
            <a:r>
              <a:rPr lang="zh-CN" altLang="en-US" b="1" dirty="0" smtClean="0"/>
              <a:t>信效度：</a:t>
            </a:r>
            <a:endParaRPr lang="en-US" altLang="zh-CN" b="1" dirty="0" smtClean="0"/>
          </a:p>
          <a:p>
            <a:pPr lvl="0"/>
            <a:r>
              <a:rPr lang="zh-CN" altLang="en-US" dirty="0" smtClean="0"/>
              <a:t>为确保</a:t>
            </a:r>
            <a:r>
              <a:rPr lang="zh-CN" altLang="en-US" dirty="0"/>
              <a:t>问卷能够捕捉到它所假设的测量</a:t>
            </a:r>
            <a:r>
              <a:rPr lang="zh-CN" altLang="en-US" dirty="0" smtClean="0"/>
              <a:t>内容，使用了内部信度和效度的方法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08362" y="4637062"/>
            <a:ext cx="1827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统计性描述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量表信效度因子载荷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4982" y="4680775"/>
            <a:ext cx="1827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回归分析的估计值和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36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064849" y="1763411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581" y="3088632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CONCENTS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259092" y="2727157"/>
            <a:ext cx="589936" cy="589936"/>
          </a:xfrm>
          <a:prstGeom prst="roundRect">
            <a:avLst/>
          </a:prstGeom>
          <a:solidFill>
            <a:srgbClr val="2EA7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59092" y="3734963"/>
            <a:ext cx="589936" cy="589936"/>
          </a:xfrm>
          <a:prstGeom prst="roundRect">
            <a:avLst/>
          </a:prstGeom>
          <a:solidFill>
            <a:srgbClr val="2280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259092" y="4742769"/>
            <a:ext cx="589936" cy="589936"/>
          </a:xfrm>
          <a:prstGeom prst="roundRect">
            <a:avLst/>
          </a:prstGeom>
          <a:solidFill>
            <a:srgbClr val="5858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259092" y="5750575"/>
            <a:ext cx="589936" cy="589936"/>
          </a:xfrm>
          <a:prstGeom prst="roundRect">
            <a:avLst/>
          </a:prstGeom>
          <a:solidFill>
            <a:srgbClr val="873D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9426435" y="2732318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论文简介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9426436" y="3729802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数据流程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8"/>
          <p:cNvSpPr>
            <a:spLocks noChangeArrowheads="1"/>
          </p:cNvSpPr>
          <p:nvPr/>
        </p:nvSpPr>
        <p:spPr bwMode="auto">
          <a:xfrm>
            <a:off x="9426437" y="4742769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代码复现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9"/>
          <p:cNvSpPr>
            <a:spLocks noChangeArrowheads="1"/>
          </p:cNvSpPr>
          <p:nvPr/>
        </p:nvSpPr>
        <p:spPr bwMode="auto">
          <a:xfrm>
            <a:off x="9426438" y="5755736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论文生成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242536" y="2736116"/>
            <a:ext cx="48603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95884" y="3754872"/>
            <a:ext cx="57740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26341" y="4755527"/>
            <a:ext cx="54694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82739" y="5780071"/>
            <a:ext cx="5757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435785" y="43660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论文简介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29372" y="5731193"/>
            <a:ext cx="454483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企业社会责任对消费者消费行为的影响</a:t>
            </a: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                              -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情绪及道德的重要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性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01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5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84630" y="144543"/>
            <a:ext cx="121224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为什么做</a:t>
            </a:r>
            <a:r>
              <a:rPr lang="en-US" altLang="zh-CN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CSR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研究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21990" y="1654426"/>
            <a:ext cx="7789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为什么选</a:t>
            </a:r>
            <a:r>
              <a:rPr lang="en-US" altLang="zh-CN" b="1" dirty="0" smtClean="0"/>
              <a:t>CSR</a:t>
            </a:r>
            <a:r>
              <a:rPr lang="zh-CN" altLang="en-US" b="1" dirty="0" smtClean="0"/>
              <a:t>做主题进行研究：</a:t>
            </a:r>
            <a:endParaRPr lang="en-US" altLang="zh-CN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背景：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有</a:t>
            </a:r>
            <a:r>
              <a:rPr lang="zh-CN" altLang="en-US" dirty="0"/>
              <a:t>文献证明，</a:t>
            </a:r>
            <a:r>
              <a:rPr lang="en-US" altLang="zh-CN" dirty="0"/>
              <a:t>CSR</a:t>
            </a:r>
            <a:r>
              <a:rPr lang="zh-CN" altLang="en-US" dirty="0"/>
              <a:t>是消费者行为文献中的主题研究之一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前人文献证明，企业的</a:t>
            </a:r>
            <a:r>
              <a:rPr lang="en-US" altLang="zh-CN" dirty="0" smtClean="0"/>
              <a:t>CSR</a:t>
            </a:r>
            <a:r>
              <a:rPr lang="zh-CN" altLang="en-US" dirty="0" smtClean="0"/>
              <a:t>是很重要的一个方面；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也有文献证明，许多公司因为</a:t>
            </a:r>
            <a:r>
              <a:rPr lang="en-US" altLang="zh-CN" dirty="0" smtClean="0"/>
              <a:t>CSR</a:t>
            </a:r>
            <a:r>
              <a:rPr lang="zh-CN" altLang="en-US" dirty="0" smtClean="0"/>
              <a:t>的实践收益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大多</a:t>
            </a:r>
            <a:r>
              <a:rPr lang="zh-CN" altLang="en-US" dirty="0"/>
              <a:t>前人研究</a:t>
            </a:r>
            <a:r>
              <a:rPr lang="en-US" altLang="zh-CN" dirty="0"/>
              <a:t>CSR</a:t>
            </a:r>
            <a:r>
              <a:rPr lang="zh-CN" altLang="en-US" dirty="0"/>
              <a:t>都集中在消费者的反馈方面；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与消费者个人差异化更深层次的特质比如道特品德等层面还是空白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目标</a:t>
            </a:r>
            <a:r>
              <a:rPr lang="zh-CN" altLang="en-US" dirty="0" smtClean="0"/>
              <a:t>：企业</a:t>
            </a:r>
            <a:r>
              <a:rPr lang="zh-CN" altLang="en-US" dirty="0"/>
              <a:t>社会责任举措会为公司产生积极的消费者情绪，尤其是在道德操守高的消费者中，从而促进他们的倡导行为。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815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84630" y="144543"/>
            <a:ext cx="121224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篇论文研究什么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7920" y="1726851"/>
            <a:ext cx="4800600" cy="274164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337425" y="1916801"/>
            <a:ext cx="1724025" cy="369332"/>
          </a:xfrm>
          <a:prstGeom prst="rect">
            <a:avLst/>
          </a:prstGeom>
          <a:solidFill>
            <a:srgbClr val="2EA7B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变量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337426" y="2701892"/>
            <a:ext cx="1724024" cy="369332"/>
          </a:xfrm>
          <a:prstGeom prst="rect">
            <a:avLst/>
          </a:prstGeom>
          <a:solidFill>
            <a:srgbClr val="2EA7B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已有关系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337425" y="3486983"/>
            <a:ext cx="1724025" cy="369332"/>
          </a:xfrm>
          <a:prstGeom prst="rect">
            <a:avLst/>
          </a:prstGeom>
          <a:solidFill>
            <a:srgbClr val="2EA7BD"/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本文研究目标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630" y="1303910"/>
            <a:ext cx="703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用户增长黑客的一个维度，信我者得永生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90880" y="4897120"/>
            <a:ext cx="1052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研究对象：西班牙食品公司</a:t>
            </a:r>
            <a:endParaRPr lang="en-US" altLang="zh-CN" dirty="0" smtClean="0"/>
          </a:p>
          <a:p>
            <a:r>
              <a:rPr lang="zh-CN" altLang="en-US" dirty="0" smtClean="0"/>
              <a:t>现存问题：消费者行为和企业社会责任（</a:t>
            </a:r>
            <a:r>
              <a:rPr lang="en-US" altLang="zh-CN" dirty="0" smtClean="0"/>
              <a:t>CSR</a:t>
            </a:r>
            <a:r>
              <a:rPr lang="zh-CN" altLang="en-US" dirty="0" smtClean="0"/>
              <a:t>）之间关于个人特质的差异方面研究有空白。</a:t>
            </a:r>
            <a:endParaRPr lang="en-US" altLang="zh-CN" dirty="0" smtClean="0"/>
          </a:p>
          <a:p>
            <a:r>
              <a:rPr lang="zh-CN" altLang="en-US" dirty="0" smtClean="0"/>
              <a:t>研究目标：让食品公司理解到积极的</a:t>
            </a:r>
            <a:r>
              <a:rPr lang="en-US" altLang="zh-CN" dirty="0" smtClean="0"/>
              <a:t>CSR</a:t>
            </a:r>
            <a:r>
              <a:rPr lang="zh-CN" altLang="en-US" dirty="0"/>
              <a:t>活动</a:t>
            </a:r>
            <a:r>
              <a:rPr lang="zh-CN" altLang="en-US" dirty="0" smtClean="0"/>
              <a:t>是怎么对消费者的行为产生影响的</a:t>
            </a:r>
            <a:endParaRPr lang="en-US" altLang="zh-CN" dirty="0" smtClean="0"/>
          </a:p>
          <a:p>
            <a:r>
              <a:rPr lang="en-US" altLang="zh-CN" dirty="0"/>
              <a:t>CSR</a:t>
            </a:r>
            <a:r>
              <a:rPr lang="zh-CN" altLang="en-US" dirty="0"/>
              <a:t>的不同阶段如何影响消费者态度、决策和行为的</a:t>
            </a:r>
            <a:r>
              <a:rPr lang="zh-CN" altLang="en-US" dirty="0" smtClean="0"/>
              <a:t>演变。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7528120" y="4600029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数据流程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7860" y="6081577"/>
            <a:ext cx="3813865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从论文到数据，再从数据到论文</a:t>
            </a:r>
            <a:endParaRPr lang="zh-CN" altLang="en-US" sz="2000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358309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02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0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84630" y="144543"/>
            <a:ext cx="121224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</a:t>
            </a:r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篇论文研究什么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07812" y="2827815"/>
            <a:ext cx="1794376" cy="528320"/>
          </a:xfrm>
          <a:prstGeom prst="ellipse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Social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907812" y="3945415"/>
            <a:ext cx="1794376" cy="528320"/>
          </a:xfrm>
          <a:prstGeom prst="ellipse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economic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907812" y="4948005"/>
            <a:ext cx="1794376" cy="528320"/>
          </a:xfrm>
          <a:prstGeom prst="ellipse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smtClean="0"/>
              <a:t>economic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52546" y="3869183"/>
            <a:ext cx="1810800" cy="674058"/>
          </a:xfrm>
          <a:prstGeom prst="round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CSR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5584904" y="3869183"/>
            <a:ext cx="1810800" cy="674058"/>
          </a:xfrm>
          <a:prstGeom prst="round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Admiration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8117262" y="3869183"/>
            <a:ext cx="1810800" cy="674058"/>
          </a:xfrm>
          <a:prstGeom prst="roundRect">
            <a:avLst/>
          </a:prstGeom>
          <a:solidFill>
            <a:srgbClr val="7435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Advocacy  behavior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4" idx="3"/>
            <a:endCxn id="23" idx="1"/>
          </p:cNvCxnSpPr>
          <p:nvPr/>
        </p:nvCxnSpPr>
        <p:spPr>
          <a:xfrm>
            <a:off x="4863346" y="4206212"/>
            <a:ext cx="72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3" idx="3"/>
            <a:endCxn id="24" idx="1"/>
          </p:cNvCxnSpPr>
          <p:nvPr/>
        </p:nvCxnSpPr>
        <p:spPr>
          <a:xfrm>
            <a:off x="7395704" y="4206212"/>
            <a:ext cx="721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4208050" y="2564004"/>
            <a:ext cx="1810800" cy="674058"/>
          </a:xfrm>
          <a:prstGeom prst="roundRect">
            <a:avLst/>
          </a:prstGeom>
          <a:solidFill>
            <a:srgbClr val="4C4C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Intergrity</a:t>
            </a:r>
            <a:endParaRPr lang="zh-CN" altLang="en-US" dirty="0"/>
          </a:p>
        </p:txBody>
      </p:sp>
      <p:cxnSp>
        <p:nvCxnSpPr>
          <p:cNvPr id="33" name="直接箭头连接符 32"/>
          <p:cNvCxnSpPr>
            <a:stCxn id="31" idx="2"/>
          </p:cNvCxnSpPr>
          <p:nvPr/>
        </p:nvCxnSpPr>
        <p:spPr>
          <a:xfrm>
            <a:off x="5113450" y="3238062"/>
            <a:ext cx="0" cy="96815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0" idx="6"/>
            <a:endCxn id="4" idx="1"/>
          </p:cNvCxnSpPr>
          <p:nvPr/>
        </p:nvCxnSpPr>
        <p:spPr>
          <a:xfrm>
            <a:off x="2702188" y="3091975"/>
            <a:ext cx="350358" cy="111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1" idx="6"/>
            <a:endCxn id="4" idx="1"/>
          </p:cNvCxnSpPr>
          <p:nvPr/>
        </p:nvCxnSpPr>
        <p:spPr>
          <a:xfrm flipV="1">
            <a:off x="2702188" y="4206212"/>
            <a:ext cx="350358" cy="3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2" idx="6"/>
            <a:endCxn id="4" idx="1"/>
          </p:cNvCxnSpPr>
          <p:nvPr/>
        </p:nvCxnSpPr>
        <p:spPr>
          <a:xfrm flipV="1">
            <a:off x="2702188" y="4206212"/>
            <a:ext cx="350358" cy="1005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94960" y="1371614"/>
            <a:ext cx="2885440" cy="914400"/>
          </a:xfrm>
          <a:prstGeom prst="round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AGE</a:t>
            </a:r>
          </a:p>
          <a:p>
            <a:pPr algn="ctr"/>
            <a:r>
              <a:rPr lang="en-US" altLang="zh-CN" dirty="0" smtClean="0"/>
              <a:t>LEVEL OF EDUCATION</a:t>
            </a:r>
            <a:endParaRPr lang="zh-CN" altLang="en-US" dirty="0"/>
          </a:p>
        </p:txBody>
      </p:sp>
      <p:cxnSp>
        <p:nvCxnSpPr>
          <p:cNvPr id="43" name="曲线连接符 42"/>
          <p:cNvCxnSpPr>
            <a:stCxn id="4" idx="1"/>
            <a:endCxn id="41" idx="1"/>
          </p:cNvCxnSpPr>
          <p:nvPr/>
        </p:nvCxnSpPr>
        <p:spPr>
          <a:xfrm rot="10800000" flipH="1">
            <a:off x="3052546" y="1828814"/>
            <a:ext cx="2342414" cy="2377398"/>
          </a:xfrm>
          <a:prstGeom prst="curvedConnector3">
            <a:avLst>
              <a:gd name="adj1" fmla="val -97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endCxn id="41" idx="3"/>
          </p:cNvCxnSpPr>
          <p:nvPr/>
        </p:nvCxnSpPr>
        <p:spPr>
          <a:xfrm rot="16200000" flipV="1">
            <a:off x="7955301" y="2153913"/>
            <a:ext cx="2377398" cy="1727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44550" y="162265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/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18574" y="162265"/>
            <a:ext cx="12173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论文包含几步</a:t>
            </a:r>
            <a:endParaRPr lang="en-US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1242743933"/>
              </p:ext>
            </p:extLst>
          </p:nvPr>
        </p:nvGraphicFramePr>
        <p:xfrm>
          <a:off x="867124" y="466896"/>
          <a:ext cx="10430796" cy="673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1838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1371</Words>
  <Application>Microsoft Office PowerPoint</Application>
  <PresentationFormat>宽屏</PresentationFormat>
  <Paragraphs>418</Paragraphs>
  <Slides>22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 Unicode MS</vt:lpstr>
      <vt:lpstr>Kartika</vt:lpstr>
      <vt:lpstr>等线</vt:lpstr>
      <vt:lpstr>方正姚体</vt:lpstr>
      <vt:lpstr>宋体</vt:lpstr>
      <vt:lpstr>微软雅黑</vt:lpstr>
      <vt:lpstr>Arial</vt:lpstr>
      <vt:lpstr>Calibri</vt:lpstr>
      <vt:lpstr>Calibri Light</vt:lpstr>
      <vt:lpstr>Haettenschweiler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LiYanShao</cp:lastModifiedBy>
  <cp:revision>204</cp:revision>
  <dcterms:created xsi:type="dcterms:W3CDTF">2016-03-18T15:29:11Z</dcterms:created>
  <dcterms:modified xsi:type="dcterms:W3CDTF">2024-02-18T14:30:45Z</dcterms:modified>
</cp:coreProperties>
</file>