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74" r:id="rId4"/>
    <p:sldId id="259" r:id="rId5"/>
    <p:sldId id="290" r:id="rId6"/>
    <p:sldId id="275" r:id="rId7"/>
    <p:sldId id="276" r:id="rId8"/>
    <p:sldId id="277" r:id="rId9"/>
    <p:sldId id="278" r:id="rId10"/>
    <p:sldId id="279" r:id="rId11"/>
    <p:sldId id="282" r:id="rId12"/>
    <p:sldId id="283" r:id="rId13"/>
    <p:sldId id="287" r:id="rId14"/>
    <p:sldId id="288" r:id="rId15"/>
    <p:sldId id="257" r:id="rId16"/>
  </p:sldIdLst>
  <p:sldSz cx="12192000" cy="6858000"/>
  <p:notesSz cx="6858000" cy="9144000"/>
  <p:embeddedFontLst>
    <p:embeddedFont>
      <p:font typeface="汉仪文黑-55简" pitchFamily="18" charset="-122"/>
      <p:regular r:id="rId17"/>
    </p:embeddedFont>
    <p:embeddedFont>
      <p:font typeface="微软雅黑" panose="020B0503020204020204" pitchFamily="34" charset="-122"/>
      <p:regular r:id="rId18"/>
      <p:bold r:id="rId19"/>
    </p:embeddedFont>
  </p:embeddedFontLst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  <a:srgbClr val="EBBE1D"/>
    <a:srgbClr val="73AA93"/>
    <a:srgbClr val="D75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4493-A897-4CB5-87D6-3C233666F0A0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41E1-4915-4F0D-A54C-CC69069ED5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4493-A897-4CB5-87D6-3C233666F0A0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41E1-4915-4F0D-A54C-CC69069ED5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4493-A897-4CB5-87D6-3C233666F0A0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41E1-4915-4F0D-A54C-CC69069ED5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4493-A897-4CB5-87D6-3C233666F0A0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41E1-4915-4F0D-A54C-CC69069ED5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4493-A897-4CB5-87D6-3C233666F0A0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41E1-4915-4F0D-A54C-CC69069ED5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4493-A897-4CB5-87D6-3C233666F0A0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41E1-4915-4F0D-A54C-CC69069ED5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4493-A897-4CB5-87D6-3C233666F0A0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41E1-4915-4F0D-A54C-CC69069ED5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4493-A897-4CB5-87D6-3C233666F0A0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41E1-4915-4F0D-A54C-CC69069ED5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4493-A897-4CB5-87D6-3C233666F0A0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41E1-4915-4F0D-A54C-CC69069ED5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4493-A897-4CB5-87D6-3C233666F0A0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41E1-4915-4F0D-A54C-CC69069ED5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4493-A897-4CB5-87D6-3C233666F0A0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41E1-4915-4F0D-A54C-CC69069ED5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F4493-A897-4CB5-87D6-3C233666F0A0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C41E1-4915-4F0D-A54C-CC69069ED5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1.xml"/><Relationship Id="rId7" Type="http://schemas.openxmlformats.org/officeDocument/2006/relationships/image" Target="../media/image17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17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279400" y="289791"/>
            <a:ext cx="11633200" cy="6278419"/>
          </a:xfrm>
          <a:prstGeom prst="roundRect">
            <a:avLst>
              <a:gd name="adj" fmla="val 8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526472" y="0"/>
            <a:ext cx="1099127" cy="1108364"/>
          </a:xfrm>
          <a:custGeom>
            <a:avLst/>
            <a:gdLst>
              <a:gd name="connsiteX0" fmla="*/ 0 w 1099127"/>
              <a:gd name="connsiteY0" fmla="*/ 0 h 1108364"/>
              <a:gd name="connsiteX1" fmla="*/ 1099127 w 1099127"/>
              <a:gd name="connsiteY1" fmla="*/ 0 h 1108364"/>
              <a:gd name="connsiteX2" fmla="*/ 1099127 w 1099127"/>
              <a:gd name="connsiteY2" fmla="*/ 558800 h 1108364"/>
              <a:gd name="connsiteX3" fmla="*/ 549563 w 1099127"/>
              <a:gd name="connsiteY3" fmla="*/ 1108364 h 1108364"/>
              <a:gd name="connsiteX4" fmla="*/ 549564 w 1099127"/>
              <a:gd name="connsiteY4" fmla="*/ 1108363 h 1108364"/>
              <a:gd name="connsiteX5" fmla="*/ 0 w 1099127"/>
              <a:gd name="connsiteY5" fmla="*/ 558799 h 1108364"/>
              <a:gd name="connsiteX6" fmla="*/ 0 w 1099127"/>
              <a:gd name="connsiteY6" fmla="*/ 0 h 110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108364">
                <a:moveTo>
                  <a:pt x="0" y="0"/>
                </a:moveTo>
                <a:lnTo>
                  <a:pt x="1099127" y="0"/>
                </a:lnTo>
                <a:lnTo>
                  <a:pt x="1099127" y="558800"/>
                </a:lnTo>
                <a:cubicBezTo>
                  <a:pt x="1099127" y="862316"/>
                  <a:pt x="853079" y="1108364"/>
                  <a:pt x="549563" y="1108364"/>
                </a:cubicBezTo>
                <a:lnTo>
                  <a:pt x="549564" y="1108363"/>
                </a:lnTo>
                <a:cubicBezTo>
                  <a:pt x="246048" y="1108363"/>
                  <a:pt x="0" y="862315"/>
                  <a:pt x="0" y="558799"/>
                </a:cubicBezTo>
                <a:lnTo>
                  <a:pt x="0" y="0"/>
                </a:lnTo>
                <a:close/>
              </a:path>
            </a:pathLst>
          </a:custGeom>
          <a:solidFill>
            <a:srgbClr val="73A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1861125" y="1"/>
            <a:ext cx="1099128" cy="1939637"/>
          </a:xfrm>
          <a:custGeom>
            <a:avLst/>
            <a:gdLst>
              <a:gd name="connsiteX0" fmla="*/ 0 w 1099128"/>
              <a:gd name="connsiteY0" fmla="*/ 0 h 1939637"/>
              <a:gd name="connsiteX1" fmla="*/ 1099128 w 1099128"/>
              <a:gd name="connsiteY1" fmla="*/ 0 h 1939637"/>
              <a:gd name="connsiteX2" fmla="*/ 1099127 w 1099128"/>
              <a:gd name="connsiteY2" fmla="*/ 1390073 h 1939637"/>
              <a:gd name="connsiteX3" fmla="*/ 549563 w 1099128"/>
              <a:gd name="connsiteY3" fmla="*/ 1939637 h 1939637"/>
              <a:gd name="connsiteX4" fmla="*/ 549564 w 1099128"/>
              <a:gd name="connsiteY4" fmla="*/ 1939636 h 1939637"/>
              <a:gd name="connsiteX5" fmla="*/ 0 w 1099128"/>
              <a:gd name="connsiteY5" fmla="*/ 1390072 h 1939637"/>
              <a:gd name="connsiteX6" fmla="*/ 0 w 1099128"/>
              <a:gd name="connsiteY6" fmla="*/ 0 h 193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8" h="1939637">
                <a:moveTo>
                  <a:pt x="0" y="0"/>
                </a:moveTo>
                <a:lnTo>
                  <a:pt x="1099128" y="0"/>
                </a:lnTo>
                <a:lnTo>
                  <a:pt x="1099127" y="1390073"/>
                </a:lnTo>
                <a:cubicBezTo>
                  <a:pt x="1099127" y="1693589"/>
                  <a:pt x="853079" y="1939637"/>
                  <a:pt x="549563" y="1939637"/>
                </a:cubicBezTo>
                <a:lnTo>
                  <a:pt x="549564" y="1939636"/>
                </a:lnTo>
                <a:cubicBezTo>
                  <a:pt x="246048" y="1939636"/>
                  <a:pt x="0" y="1693588"/>
                  <a:pt x="0" y="1390072"/>
                </a:cubicBezTo>
                <a:lnTo>
                  <a:pt x="0" y="0"/>
                </a:lnTo>
                <a:close/>
              </a:path>
            </a:pathLst>
          </a:custGeom>
          <a:solidFill>
            <a:srgbClr val="EBB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3195780" y="1"/>
            <a:ext cx="1099127" cy="1043709"/>
          </a:xfrm>
          <a:custGeom>
            <a:avLst/>
            <a:gdLst>
              <a:gd name="connsiteX0" fmla="*/ 0 w 1099127"/>
              <a:gd name="connsiteY0" fmla="*/ 0 h 1043709"/>
              <a:gd name="connsiteX1" fmla="*/ 1099127 w 1099127"/>
              <a:gd name="connsiteY1" fmla="*/ 0 h 1043709"/>
              <a:gd name="connsiteX2" fmla="*/ 1099127 w 1099127"/>
              <a:gd name="connsiteY2" fmla="*/ 494145 h 1043709"/>
              <a:gd name="connsiteX3" fmla="*/ 549563 w 1099127"/>
              <a:gd name="connsiteY3" fmla="*/ 1043709 h 1043709"/>
              <a:gd name="connsiteX4" fmla="*/ 549564 w 1099127"/>
              <a:gd name="connsiteY4" fmla="*/ 1043708 h 1043709"/>
              <a:gd name="connsiteX5" fmla="*/ 0 w 1099127"/>
              <a:gd name="connsiteY5" fmla="*/ 494144 h 1043709"/>
              <a:gd name="connsiteX6" fmla="*/ 0 w 1099127"/>
              <a:gd name="connsiteY6" fmla="*/ 0 h 104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043709">
                <a:moveTo>
                  <a:pt x="0" y="0"/>
                </a:moveTo>
                <a:lnTo>
                  <a:pt x="1099127" y="0"/>
                </a:lnTo>
                <a:lnTo>
                  <a:pt x="1099127" y="494145"/>
                </a:lnTo>
                <a:cubicBezTo>
                  <a:pt x="1099127" y="797661"/>
                  <a:pt x="853079" y="1043709"/>
                  <a:pt x="549563" y="1043709"/>
                </a:cubicBezTo>
                <a:lnTo>
                  <a:pt x="549564" y="1043708"/>
                </a:lnTo>
                <a:cubicBezTo>
                  <a:pt x="246048" y="1043708"/>
                  <a:pt x="0" y="797660"/>
                  <a:pt x="0" y="494144"/>
                </a:cubicBezTo>
                <a:lnTo>
                  <a:pt x="0" y="0"/>
                </a:lnTo>
                <a:close/>
              </a:path>
            </a:pathLst>
          </a:custGeom>
          <a:solidFill>
            <a:srgbClr val="D75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flipV="1">
            <a:off x="7832434" y="5749636"/>
            <a:ext cx="1099127" cy="1108364"/>
          </a:xfrm>
          <a:custGeom>
            <a:avLst/>
            <a:gdLst>
              <a:gd name="connsiteX0" fmla="*/ 0 w 1099127"/>
              <a:gd name="connsiteY0" fmla="*/ 0 h 1108364"/>
              <a:gd name="connsiteX1" fmla="*/ 1099127 w 1099127"/>
              <a:gd name="connsiteY1" fmla="*/ 0 h 1108364"/>
              <a:gd name="connsiteX2" fmla="*/ 1099127 w 1099127"/>
              <a:gd name="connsiteY2" fmla="*/ 558800 h 1108364"/>
              <a:gd name="connsiteX3" fmla="*/ 549563 w 1099127"/>
              <a:gd name="connsiteY3" fmla="*/ 1108364 h 1108364"/>
              <a:gd name="connsiteX4" fmla="*/ 549564 w 1099127"/>
              <a:gd name="connsiteY4" fmla="*/ 1108363 h 1108364"/>
              <a:gd name="connsiteX5" fmla="*/ 0 w 1099127"/>
              <a:gd name="connsiteY5" fmla="*/ 558799 h 1108364"/>
              <a:gd name="connsiteX6" fmla="*/ 0 w 1099127"/>
              <a:gd name="connsiteY6" fmla="*/ 0 h 110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108364">
                <a:moveTo>
                  <a:pt x="0" y="0"/>
                </a:moveTo>
                <a:lnTo>
                  <a:pt x="1099127" y="0"/>
                </a:lnTo>
                <a:lnTo>
                  <a:pt x="1099127" y="558800"/>
                </a:lnTo>
                <a:cubicBezTo>
                  <a:pt x="1099127" y="862316"/>
                  <a:pt x="853079" y="1108364"/>
                  <a:pt x="549563" y="1108364"/>
                </a:cubicBezTo>
                <a:lnTo>
                  <a:pt x="549564" y="1108363"/>
                </a:lnTo>
                <a:cubicBezTo>
                  <a:pt x="246048" y="1108363"/>
                  <a:pt x="0" y="862315"/>
                  <a:pt x="0" y="558799"/>
                </a:cubicBezTo>
                <a:lnTo>
                  <a:pt x="0" y="0"/>
                </a:lnTo>
                <a:close/>
              </a:path>
            </a:pathLst>
          </a:custGeom>
          <a:solidFill>
            <a:srgbClr val="D75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flipV="1">
            <a:off x="9250216" y="4918363"/>
            <a:ext cx="1099128" cy="1939637"/>
          </a:xfrm>
          <a:custGeom>
            <a:avLst/>
            <a:gdLst>
              <a:gd name="connsiteX0" fmla="*/ 0 w 1099128"/>
              <a:gd name="connsiteY0" fmla="*/ 0 h 1939637"/>
              <a:gd name="connsiteX1" fmla="*/ 1099128 w 1099128"/>
              <a:gd name="connsiteY1" fmla="*/ 0 h 1939637"/>
              <a:gd name="connsiteX2" fmla="*/ 1099127 w 1099128"/>
              <a:gd name="connsiteY2" fmla="*/ 1390073 h 1939637"/>
              <a:gd name="connsiteX3" fmla="*/ 549563 w 1099128"/>
              <a:gd name="connsiteY3" fmla="*/ 1939637 h 1939637"/>
              <a:gd name="connsiteX4" fmla="*/ 549564 w 1099128"/>
              <a:gd name="connsiteY4" fmla="*/ 1939636 h 1939637"/>
              <a:gd name="connsiteX5" fmla="*/ 0 w 1099128"/>
              <a:gd name="connsiteY5" fmla="*/ 1390072 h 1939637"/>
              <a:gd name="connsiteX6" fmla="*/ 0 w 1099128"/>
              <a:gd name="connsiteY6" fmla="*/ 0 h 193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8" h="1939637">
                <a:moveTo>
                  <a:pt x="0" y="0"/>
                </a:moveTo>
                <a:lnTo>
                  <a:pt x="1099128" y="0"/>
                </a:lnTo>
                <a:lnTo>
                  <a:pt x="1099127" y="1390073"/>
                </a:lnTo>
                <a:cubicBezTo>
                  <a:pt x="1099127" y="1693589"/>
                  <a:pt x="853079" y="1939637"/>
                  <a:pt x="549563" y="1939637"/>
                </a:cubicBezTo>
                <a:lnTo>
                  <a:pt x="549564" y="1939636"/>
                </a:lnTo>
                <a:cubicBezTo>
                  <a:pt x="246048" y="1939636"/>
                  <a:pt x="0" y="1693588"/>
                  <a:pt x="0" y="1390072"/>
                </a:cubicBezTo>
                <a:lnTo>
                  <a:pt x="0" y="0"/>
                </a:lnTo>
                <a:close/>
              </a:path>
            </a:pathLst>
          </a:custGeom>
          <a:solidFill>
            <a:srgbClr val="EBB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flipV="1">
            <a:off x="10584871" y="5814291"/>
            <a:ext cx="1099127" cy="1043709"/>
          </a:xfrm>
          <a:custGeom>
            <a:avLst/>
            <a:gdLst>
              <a:gd name="connsiteX0" fmla="*/ 0 w 1099127"/>
              <a:gd name="connsiteY0" fmla="*/ 0 h 1043709"/>
              <a:gd name="connsiteX1" fmla="*/ 1099127 w 1099127"/>
              <a:gd name="connsiteY1" fmla="*/ 0 h 1043709"/>
              <a:gd name="connsiteX2" fmla="*/ 1099127 w 1099127"/>
              <a:gd name="connsiteY2" fmla="*/ 494145 h 1043709"/>
              <a:gd name="connsiteX3" fmla="*/ 549563 w 1099127"/>
              <a:gd name="connsiteY3" fmla="*/ 1043709 h 1043709"/>
              <a:gd name="connsiteX4" fmla="*/ 549564 w 1099127"/>
              <a:gd name="connsiteY4" fmla="*/ 1043708 h 1043709"/>
              <a:gd name="connsiteX5" fmla="*/ 0 w 1099127"/>
              <a:gd name="connsiteY5" fmla="*/ 494144 h 1043709"/>
              <a:gd name="connsiteX6" fmla="*/ 0 w 1099127"/>
              <a:gd name="connsiteY6" fmla="*/ 0 h 104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043709">
                <a:moveTo>
                  <a:pt x="0" y="0"/>
                </a:moveTo>
                <a:lnTo>
                  <a:pt x="1099127" y="0"/>
                </a:lnTo>
                <a:lnTo>
                  <a:pt x="1099127" y="494145"/>
                </a:lnTo>
                <a:cubicBezTo>
                  <a:pt x="1099127" y="797661"/>
                  <a:pt x="853079" y="1043709"/>
                  <a:pt x="549563" y="1043709"/>
                </a:cubicBezTo>
                <a:lnTo>
                  <a:pt x="549564" y="1043708"/>
                </a:lnTo>
                <a:cubicBezTo>
                  <a:pt x="246048" y="1043708"/>
                  <a:pt x="0" y="797660"/>
                  <a:pt x="0" y="494144"/>
                </a:cubicBezTo>
                <a:lnTo>
                  <a:pt x="0" y="0"/>
                </a:lnTo>
                <a:close/>
              </a:path>
            </a:pathLst>
          </a:custGeom>
          <a:solidFill>
            <a:srgbClr val="73A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117883" y="2228671"/>
            <a:ext cx="897001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rgbClr val="73AA93"/>
                </a:solidFill>
                <a:latin typeface="微软雅黑" panose="020B0503020204020204" charset="-122"/>
                <a:ea typeface="微软雅黑" panose="020B0503020204020204" charset="-122"/>
              </a:rPr>
              <a:t>Process</a:t>
            </a:r>
            <a:r>
              <a:rPr lang="zh-CN" altLang="en-US" sz="7200" dirty="0">
                <a:solidFill>
                  <a:srgbClr val="EBBE1D"/>
                </a:solidFill>
                <a:latin typeface="微软雅黑" panose="020B0503020204020204" charset="-122"/>
                <a:ea typeface="微软雅黑" panose="020B0503020204020204" charset="-122"/>
              </a:rPr>
              <a:t>宏包及其应用</a:t>
            </a:r>
          </a:p>
        </p:txBody>
      </p:sp>
      <p:sp>
        <p:nvSpPr>
          <p:cNvPr id="21" name="矩形 20"/>
          <p:cNvSpPr/>
          <p:nvPr/>
        </p:nvSpPr>
        <p:spPr>
          <a:xfrm>
            <a:off x="2640445" y="3467405"/>
            <a:ext cx="69111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汉仪文黑-55简" panose="00020600040101010101" pitchFamily="18" charset="-122"/>
              </a:rPr>
              <a:t>Wherever you go, no matter what the weather, always bring your own sunshine.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3745343" y="4225037"/>
            <a:ext cx="1800492" cy="307777"/>
          </a:xfrm>
          <a:prstGeom prst="roundRect">
            <a:avLst>
              <a:gd name="adj" fmla="val 50000"/>
            </a:avLst>
          </a:prstGeom>
          <a:solidFill>
            <a:srgbClr val="73A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745343" y="4211402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汉仪文黑-55简" panose="00020600040101010101" pitchFamily="18" charset="-122"/>
                <a:ea typeface="汉仪文黑-55简" panose="00020600040101010101" pitchFamily="18" charset="-122"/>
              </a:rPr>
              <a:t>讲课人：王霞、郇静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6291066" y="4205143"/>
            <a:ext cx="1271308" cy="314036"/>
          </a:xfrm>
          <a:prstGeom prst="roundRect">
            <a:avLst>
              <a:gd name="adj" fmla="val 50000"/>
            </a:avLst>
          </a:prstGeom>
          <a:solidFill>
            <a:srgbClr val="EBB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291066" y="4200487"/>
            <a:ext cx="1300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汉仪文黑-55简" panose="00020600040101010101" pitchFamily="18" charset="-122"/>
                <a:ea typeface="汉仪文黑-55简" panose="00020600040101010101" pitchFamily="18" charset="-122"/>
              </a:rPr>
              <a:t>日期：</a:t>
            </a:r>
            <a:r>
              <a:rPr lang="en-US" sz="1400" dirty="0">
                <a:solidFill>
                  <a:schemeClr val="bg1"/>
                </a:solidFill>
                <a:latin typeface="汉仪文黑-55简" panose="00020600040101010101" pitchFamily="18" charset="-122"/>
                <a:ea typeface="汉仪文黑-55简" panose="00020600040101010101" pitchFamily="18" charset="-122"/>
              </a:rPr>
              <a:t>2024/2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274937" y="289790"/>
            <a:ext cx="11633200" cy="6278419"/>
          </a:xfrm>
          <a:prstGeom prst="roundRect">
            <a:avLst>
              <a:gd name="adj" fmla="val 8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526472" y="0"/>
            <a:ext cx="1099127" cy="1108364"/>
          </a:xfrm>
          <a:custGeom>
            <a:avLst/>
            <a:gdLst>
              <a:gd name="connsiteX0" fmla="*/ 0 w 1099127"/>
              <a:gd name="connsiteY0" fmla="*/ 0 h 1108364"/>
              <a:gd name="connsiteX1" fmla="*/ 1099127 w 1099127"/>
              <a:gd name="connsiteY1" fmla="*/ 0 h 1108364"/>
              <a:gd name="connsiteX2" fmla="*/ 1099127 w 1099127"/>
              <a:gd name="connsiteY2" fmla="*/ 558800 h 1108364"/>
              <a:gd name="connsiteX3" fmla="*/ 549563 w 1099127"/>
              <a:gd name="connsiteY3" fmla="*/ 1108364 h 1108364"/>
              <a:gd name="connsiteX4" fmla="*/ 549564 w 1099127"/>
              <a:gd name="connsiteY4" fmla="*/ 1108363 h 1108364"/>
              <a:gd name="connsiteX5" fmla="*/ 0 w 1099127"/>
              <a:gd name="connsiteY5" fmla="*/ 558799 h 1108364"/>
              <a:gd name="connsiteX6" fmla="*/ 0 w 1099127"/>
              <a:gd name="connsiteY6" fmla="*/ 0 h 110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108364">
                <a:moveTo>
                  <a:pt x="0" y="0"/>
                </a:moveTo>
                <a:lnTo>
                  <a:pt x="1099127" y="0"/>
                </a:lnTo>
                <a:lnTo>
                  <a:pt x="1099127" y="558800"/>
                </a:lnTo>
                <a:cubicBezTo>
                  <a:pt x="1099127" y="862316"/>
                  <a:pt x="853079" y="1108364"/>
                  <a:pt x="549563" y="1108364"/>
                </a:cubicBezTo>
                <a:lnTo>
                  <a:pt x="549564" y="1108363"/>
                </a:lnTo>
                <a:cubicBezTo>
                  <a:pt x="246048" y="1108363"/>
                  <a:pt x="0" y="862315"/>
                  <a:pt x="0" y="558799"/>
                </a:cubicBezTo>
                <a:lnTo>
                  <a:pt x="0" y="0"/>
                </a:lnTo>
                <a:close/>
              </a:path>
            </a:pathLst>
          </a:custGeom>
          <a:solidFill>
            <a:srgbClr val="73A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1861125" y="1"/>
            <a:ext cx="1099128" cy="1939637"/>
          </a:xfrm>
          <a:custGeom>
            <a:avLst/>
            <a:gdLst>
              <a:gd name="connsiteX0" fmla="*/ 0 w 1099128"/>
              <a:gd name="connsiteY0" fmla="*/ 0 h 1939637"/>
              <a:gd name="connsiteX1" fmla="*/ 1099128 w 1099128"/>
              <a:gd name="connsiteY1" fmla="*/ 0 h 1939637"/>
              <a:gd name="connsiteX2" fmla="*/ 1099127 w 1099128"/>
              <a:gd name="connsiteY2" fmla="*/ 1390073 h 1939637"/>
              <a:gd name="connsiteX3" fmla="*/ 549563 w 1099128"/>
              <a:gd name="connsiteY3" fmla="*/ 1939637 h 1939637"/>
              <a:gd name="connsiteX4" fmla="*/ 549564 w 1099128"/>
              <a:gd name="connsiteY4" fmla="*/ 1939636 h 1939637"/>
              <a:gd name="connsiteX5" fmla="*/ 0 w 1099128"/>
              <a:gd name="connsiteY5" fmla="*/ 1390072 h 1939637"/>
              <a:gd name="connsiteX6" fmla="*/ 0 w 1099128"/>
              <a:gd name="connsiteY6" fmla="*/ 0 h 193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8" h="1939637">
                <a:moveTo>
                  <a:pt x="0" y="0"/>
                </a:moveTo>
                <a:lnTo>
                  <a:pt x="1099128" y="0"/>
                </a:lnTo>
                <a:lnTo>
                  <a:pt x="1099127" y="1390073"/>
                </a:lnTo>
                <a:cubicBezTo>
                  <a:pt x="1099127" y="1693589"/>
                  <a:pt x="853079" y="1939637"/>
                  <a:pt x="549563" y="1939637"/>
                </a:cubicBezTo>
                <a:lnTo>
                  <a:pt x="549564" y="1939636"/>
                </a:lnTo>
                <a:cubicBezTo>
                  <a:pt x="246048" y="1939636"/>
                  <a:pt x="0" y="1693588"/>
                  <a:pt x="0" y="1390072"/>
                </a:cubicBezTo>
                <a:lnTo>
                  <a:pt x="0" y="0"/>
                </a:lnTo>
                <a:close/>
              </a:path>
            </a:pathLst>
          </a:custGeom>
          <a:solidFill>
            <a:srgbClr val="EBB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3195780" y="1"/>
            <a:ext cx="1099127" cy="1043709"/>
          </a:xfrm>
          <a:custGeom>
            <a:avLst/>
            <a:gdLst>
              <a:gd name="connsiteX0" fmla="*/ 0 w 1099127"/>
              <a:gd name="connsiteY0" fmla="*/ 0 h 1043709"/>
              <a:gd name="connsiteX1" fmla="*/ 1099127 w 1099127"/>
              <a:gd name="connsiteY1" fmla="*/ 0 h 1043709"/>
              <a:gd name="connsiteX2" fmla="*/ 1099127 w 1099127"/>
              <a:gd name="connsiteY2" fmla="*/ 494145 h 1043709"/>
              <a:gd name="connsiteX3" fmla="*/ 549563 w 1099127"/>
              <a:gd name="connsiteY3" fmla="*/ 1043709 h 1043709"/>
              <a:gd name="connsiteX4" fmla="*/ 549564 w 1099127"/>
              <a:gd name="connsiteY4" fmla="*/ 1043708 h 1043709"/>
              <a:gd name="connsiteX5" fmla="*/ 0 w 1099127"/>
              <a:gd name="connsiteY5" fmla="*/ 494144 h 1043709"/>
              <a:gd name="connsiteX6" fmla="*/ 0 w 1099127"/>
              <a:gd name="connsiteY6" fmla="*/ 0 h 104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043709">
                <a:moveTo>
                  <a:pt x="0" y="0"/>
                </a:moveTo>
                <a:lnTo>
                  <a:pt x="1099127" y="0"/>
                </a:lnTo>
                <a:lnTo>
                  <a:pt x="1099127" y="494145"/>
                </a:lnTo>
                <a:cubicBezTo>
                  <a:pt x="1099127" y="797661"/>
                  <a:pt x="853079" y="1043709"/>
                  <a:pt x="549563" y="1043709"/>
                </a:cubicBezTo>
                <a:lnTo>
                  <a:pt x="549564" y="1043708"/>
                </a:lnTo>
                <a:cubicBezTo>
                  <a:pt x="246048" y="1043708"/>
                  <a:pt x="0" y="797660"/>
                  <a:pt x="0" y="494144"/>
                </a:cubicBezTo>
                <a:lnTo>
                  <a:pt x="0" y="0"/>
                </a:lnTo>
                <a:close/>
              </a:path>
            </a:pathLst>
          </a:custGeom>
          <a:solidFill>
            <a:srgbClr val="D75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010497" y="341070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汉仪文黑-55简" panose="00020600040101010101" pitchFamily="18" charset="-122"/>
                <a:ea typeface="汉仪文黑-55简" panose="00020600040101010101" pitchFamily="18" charset="-122"/>
              </a:rPr>
              <a:t>课程导入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60972" y="2263751"/>
            <a:ext cx="8611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汉仪文黑-55简" panose="00020600040101010101" pitchFamily="18" charset="-122"/>
                <a:ea typeface="汉仪文黑-55简" panose="00020600040101010101" pitchFamily="18" charset="-122"/>
              </a:rPr>
              <a:t>01</a:t>
            </a:r>
            <a:endParaRPr lang="zh-CN" altLang="en-US" sz="4400" dirty="0">
              <a:solidFill>
                <a:schemeClr val="bg1"/>
              </a:solidFill>
              <a:latin typeface="汉仪文黑-55简" panose="00020600040101010101" pitchFamily="18" charset="-122"/>
              <a:ea typeface="汉仪文黑-55简" panose="00020600040101010101" pitchFamily="18" charset="-122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5398194" y="1939638"/>
            <a:ext cx="1386687" cy="1386687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047712" y="4139391"/>
            <a:ext cx="2162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+mj-lt"/>
              </a:rPr>
              <a:t>Lorem ipsum dolor sit amet, consectetuer adipiscing elit. </a:t>
            </a: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551035" y="332632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目标论文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397" y="1374753"/>
            <a:ext cx="3913792" cy="167234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828EE43-7995-0BA1-3B08-982CF7C8A63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269432" y="3763364"/>
            <a:ext cx="4017228" cy="16445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6F7E7B0-8B91-ADF7-5F56-0CD4A5A09C4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397600" y="3433110"/>
            <a:ext cx="3837300" cy="21648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F9322E4-A791-113C-8988-BC5E6C16BE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9364" y="1108364"/>
            <a:ext cx="3924570" cy="196907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274937" y="289790"/>
            <a:ext cx="11633200" cy="6278419"/>
          </a:xfrm>
          <a:prstGeom prst="roundRect">
            <a:avLst>
              <a:gd name="adj" fmla="val 8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526472" y="0"/>
            <a:ext cx="1099127" cy="1108364"/>
          </a:xfrm>
          <a:custGeom>
            <a:avLst/>
            <a:gdLst>
              <a:gd name="connsiteX0" fmla="*/ 0 w 1099127"/>
              <a:gd name="connsiteY0" fmla="*/ 0 h 1108364"/>
              <a:gd name="connsiteX1" fmla="*/ 1099127 w 1099127"/>
              <a:gd name="connsiteY1" fmla="*/ 0 h 1108364"/>
              <a:gd name="connsiteX2" fmla="*/ 1099127 w 1099127"/>
              <a:gd name="connsiteY2" fmla="*/ 558800 h 1108364"/>
              <a:gd name="connsiteX3" fmla="*/ 549563 w 1099127"/>
              <a:gd name="connsiteY3" fmla="*/ 1108364 h 1108364"/>
              <a:gd name="connsiteX4" fmla="*/ 549564 w 1099127"/>
              <a:gd name="connsiteY4" fmla="*/ 1108363 h 1108364"/>
              <a:gd name="connsiteX5" fmla="*/ 0 w 1099127"/>
              <a:gd name="connsiteY5" fmla="*/ 558799 h 1108364"/>
              <a:gd name="connsiteX6" fmla="*/ 0 w 1099127"/>
              <a:gd name="connsiteY6" fmla="*/ 0 h 110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108364">
                <a:moveTo>
                  <a:pt x="0" y="0"/>
                </a:moveTo>
                <a:lnTo>
                  <a:pt x="1099127" y="0"/>
                </a:lnTo>
                <a:lnTo>
                  <a:pt x="1099127" y="558800"/>
                </a:lnTo>
                <a:cubicBezTo>
                  <a:pt x="1099127" y="862316"/>
                  <a:pt x="853079" y="1108364"/>
                  <a:pt x="549563" y="1108364"/>
                </a:cubicBezTo>
                <a:lnTo>
                  <a:pt x="549564" y="1108363"/>
                </a:lnTo>
                <a:cubicBezTo>
                  <a:pt x="246048" y="1108363"/>
                  <a:pt x="0" y="862315"/>
                  <a:pt x="0" y="558799"/>
                </a:cubicBezTo>
                <a:lnTo>
                  <a:pt x="0" y="0"/>
                </a:lnTo>
                <a:close/>
              </a:path>
            </a:pathLst>
          </a:custGeom>
          <a:solidFill>
            <a:srgbClr val="73A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1861125" y="1"/>
            <a:ext cx="1099128" cy="1939637"/>
          </a:xfrm>
          <a:custGeom>
            <a:avLst/>
            <a:gdLst>
              <a:gd name="connsiteX0" fmla="*/ 0 w 1099128"/>
              <a:gd name="connsiteY0" fmla="*/ 0 h 1939637"/>
              <a:gd name="connsiteX1" fmla="*/ 1099128 w 1099128"/>
              <a:gd name="connsiteY1" fmla="*/ 0 h 1939637"/>
              <a:gd name="connsiteX2" fmla="*/ 1099127 w 1099128"/>
              <a:gd name="connsiteY2" fmla="*/ 1390073 h 1939637"/>
              <a:gd name="connsiteX3" fmla="*/ 549563 w 1099128"/>
              <a:gd name="connsiteY3" fmla="*/ 1939637 h 1939637"/>
              <a:gd name="connsiteX4" fmla="*/ 549564 w 1099128"/>
              <a:gd name="connsiteY4" fmla="*/ 1939636 h 1939637"/>
              <a:gd name="connsiteX5" fmla="*/ 0 w 1099128"/>
              <a:gd name="connsiteY5" fmla="*/ 1390072 h 1939637"/>
              <a:gd name="connsiteX6" fmla="*/ 0 w 1099128"/>
              <a:gd name="connsiteY6" fmla="*/ 0 h 193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8" h="1939637">
                <a:moveTo>
                  <a:pt x="0" y="0"/>
                </a:moveTo>
                <a:lnTo>
                  <a:pt x="1099128" y="0"/>
                </a:lnTo>
                <a:lnTo>
                  <a:pt x="1099127" y="1390073"/>
                </a:lnTo>
                <a:cubicBezTo>
                  <a:pt x="1099127" y="1693589"/>
                  <a:pt x="853079" y="1939637"/>
                  <a:pt x="549563" y="1939637"/>
                </a:cubicBezTo>
                <a:lnTo>
                  <a:pt x="549564" y="1939636"/>
                </a:lnTo>
                <a:cubicBezTo>
                  <a:pt x="246048" y="1939636"/>
                  <a:pt x="0" y="1693588"/>
                  <a:pt x="0" y="1390072"/>
                </a:cubicBezTo>
                <a:lnTo>
                  <a:pt x="0" y="0"/>
                </a:lnTo>
                <a:close/>
              </a:path>
            </a:pathLst>
          </a:custGeom>
          <a:solidFill>
            <a:srgbClr val="EBB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3195780" y="1"/>
            <a:ext cx="1099127" cy="1043709"/>
          </a:xfrm>
          <a:custGeom>
            <a:avLst/>
            <a:gdLst>
              <a:gd name="connsiteX0" fmla="*/ 0 w 1099127"/>
              <a:gd name="connsiteY0" fmla="*/ 0 h 1043709"/>
              <a:gd name="connsiteX1" fmla="*/ 1099127 w 1099127"/>
              <a:gd name="connsiteY1" fmla="*/ 0 h 1043709"/>
              <a:gd name="connsiteX2" fmla="*/ 1099127 w 1099127"/>
              <a:gd name="connsiteY2" fmla="*/ 494145 h 1043709"/>
              <a:gd name="connsiteX3" fmla="*/ 549563 w 1099127"/>
              <a:gd name="connsiteY3" fmla="*/ 1043709 h 1043709"/>
              <a:gd name="connsiteX4" fmla="*/ 549564 w 1099127"/>
              <a:gd name="connsiteY4" fmla="*/ 1043708 h 1043709"/>
              <a:gd name="connsiteX5" fmla="*/ 0 w 1099127"/>
              <a:gd name="connsiteY5" fmla="*/ 494144 h 1043709"/>
              <a:gd name="connsiteX6" fmla="*/ 0 w 1099127"/>
              <a:gd name="connsiteY6" fmla="*/ 0 h 104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043709">
                <a:moveTo>
                  <a:pt x="0" y="0"/>
                </a:moveTo>
                <a:lnTo>
                  <a:pt x="1099127" y="0"/>
                </a:lnTo>
                <a:lnTo>
                  <a:pt x="1099127" y="494145"/>
                </a:lnTo>
                <a:cubicBezTo>
                  <a:pt x="1099127" y="797661"/>
                  <a:pt x="853079" y="1043709"/>
                  <a:pt x="549563" y="1043709"/>
                </a:cubicBezTo>
                <a:lnTo>
                  <a:pt x="549564" y="1043708"/>
                </a:lnTo>
                <a:cubicBezTo>
                  <a:pt x="246048" y="1043708"/>
                  <a:pt x="0" y="797660"/>
                  <a:pt x="0" y="494144"/>
                </a:cubicBezTo>
                <a:lnTo>
                  <a:pt x="0" y="0"/>
                </a:lnTo>
                <a:close/>
              </a:path>
            </a:pathLst>
          </a:custGeom>
          <a:solidFill>
            <a:srgbClr val="D75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010497" y="341070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汉仪文黑-55简" panose="00020600040101010101" pitchFamily="18" charset="-122"/>
                <a:ea typeface="汉仪文黑-55简" panose="00020600040101010101" pitchFamily="18" charset="-122"/>
              </a:rPr>
              <a:t>课程导入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60972" y="2263751"/>
            <a:ext cx="8611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汉仪文黑-55简" panose="00020600040101010101" pitchFamily="18" charset="-122"/>
                <a:ea typeface="汉仪文黑-55简" panose="00020600040101010101" pitchFamily="18" charset="-122"/>
              </a:rPr>
              <a:t>01</a:t>
            </a:r>
            <a:endParaRPr lang="zh-CN" altLang="en-US" sz="4400" dirty="0">
              <a:solidFill>
                <a:schemeClr val="bg1"/>
              </a:solidFill>
              <a:latin typeface="汉仪文黑-55简" panose="00020600040101010101" pitchFamily="18" charset="-122"/>
              <a:ea typeface="汉仪文黑-55简" panose="00020600040101010101" pitchFamily="18" charset="-122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5398194" y="1939638"/>
            <a:ext cx="1386687" cy="1386687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047712" y="4139391"/>
            <a:ext cx="2162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+mj-lt"/>
              </a:rPr>
              <a:t>Lorem ipsum dolor sit amet, consectetuer adipiscing elit. </a:t>
            </a: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543728" y="3316847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数据和模型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497" y="1043710"/>
            <a:ext cx="5880435" cy="262792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25AEDBB-EB69-FADF-EABC-7A1151F596C2}"/>
              </a:ext>
            </a:extLst>
          </p:cNvPr>
          <p:cNvSpPr txBox="1">
            <a:spLocks/>
          </p:cNvSpPr>
          <p:nvPr/>
        </p:nvSpPr>
        <p:spPr>
          <a:xfrm>
            <a:off x="5293894" y="3557095"/>
            <a:ext cx="1555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FF85FF"/>
                </a:solidFill>
              </a:rPr>
              <a:t>processR</a:t>
            </a:r>
            <a:r>
              <a:rPr kumimoji="1" lang="zh-CN" altLang="en-US" sz="1200" dirty="0"/>
              <a:t>中的模型</a:t>
            </a:r>
            <a:r>
              <a:rPr kumimoji="1" lang="en-US" altLang="zh-CN" sz="1200" dirty="0"/>
              <a:t>4.2</a:t>
            </a:r>
            <a:endParaRPr kumimoji="1" lang="zh-CN" altLang="en-US" sz="1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B1E9B6-F09C-9B24-C0F5-777CAA7F1CE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811512" y="4202973"/>
            <a:ext cx="2634479" cy="148625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274937" y="234414"/>
            <a:ext cx="11633200" cy="6278419"/>
          </a:xfrm>
          <a:prstGeom prst="roundRect">
            <a:avLst>
              <a:gd name="adj" fmla="val 8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526472" y="0"/>
            <a:ext cx="1099127" cy="1108364"/>
          </a:xfrm>
          <a:custGeom>
            <a:avLst/>
            <a:gdLst>
              <a:gd name="connsiteX0" fmla="*/ 0 w 1099127"/>
              <a:gd name="connsiteY0" fmla="*/ 0 h 1108364"/>
              <a:gd name="connsiteX1" fmla="*/ 1099127 w 1099127"/>
              <a:gd name="connsiteY1" fmla="*/ 0 h 1108364"/>
              <a:gd name="connsiteX2" fmla="*/ 1099127 w 1099127"/>
              <a:gd name="connsiteY2" fmla="*/ 558800 h 1108364"/>
              <a:gd name="connsiteX3" fmla="*/ 549563 w 1099127"/>
              <a:gd name="connsiteY3" fmla="*/ 1108364 h 1108364"/>
              <a:gd name="connsiteX4" fmla="*/ 549564 w 1099127"/>
              <a:gd name="connsiteY4" fmla="*/ 1108363 h 1108364"/>
              <a:gd name="connsiteX5" fmla="*/ 0 w 1099127"/>
              <a:gd name="connsiteY5" fmla="*/ 558799 h 1108364"/>
              <a:gd name="connsiteX6" fmla="*/ 0 w 1099127"/>
              <a:gd name="connsiteY6" fmla="*/ 0 h 110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108364">
                <a:moveTo>
                  <a:pt x="0" y="0"/>
                </a:moveTo>
                <a:lnTo>
                  <a:pt x="1099127" y="0"/>
                </a:lnTo>
                <a:lnTo>
                  <a:pt x="1099127" y="558800"/>
                </a:lnTo>
                <a:cubicBezTo>
                  <a:pt x="1099127" y="862316"/>
                  <a:pt x="853079" y="1108364"/>
                  <a:pt x="549563" y="1108364"/>
                </a:cubicBezTo>
                <a:lnTo>
                  <a:pt x="549564" y="1108363"/>
                </a:lnTo>
                <a:cubicBezTo>
                  <a:pt x="246048" y="1108363"/>
                  <a:pt x="0" y="862315"/>
                  <a:pt x="0" y="558799"/>
                </a:cubicBezTo>
                <a:lnTo>
                  <a:pt x="0" y="0"/>
                </a:lnTo>
                <a:close/>
              </a:path>
            </a:pathLst>
          </a:custGeom>
          <a:solidFill>
            <a:srgbClr val="73A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1861125" y="1"/>
            <a:ext cx="1099128" cy="1939637"/>
          </a:xfrm>
          <a:custGeom>
            <a:avLst/>
            <a:gdLst>
              <a:gd name="connsiteX0" fmla="*/ 0 w 1099128"/>
              <a:gd name="connsiteY0" fmla="*/ 0 h 1939637"/>
              <a:gd name="connsiteX1" fmla="*/ 1099128 w 1099128"/>
              <a:gd name="connsiteY1" fmla="*/ 0 h 1939637"/>
              <a:gd name="connsiteX2" fmla="*/ 1099127 w 1099128"/>
              <a:gd name="connsiteY2" fmla="*/ 1390073 h 1939637"/>
              <a:gd name="connsiteX3" fmla="*/ 549563 w 1099128"/>
              <a:gd name="connsiteY3" fmla="*/ 1939637 h 1939637"/>
              <a:gd name="connsiteX4" fmla="*/ 549564 w 1099128"/>
              <a:gd name="connsiteY4" fmla="*/ 1939636 h 1939637"/>
              <a:gd name="connsiteX5" fmla="*/ 0 w 1099128"/>
              <a:gd name="connsiteY5" fmla="*/ 1390072 h 1939637"/>
              <a:gd name="connsiteX6" fmla="*/ 0 w 1099128"/>
              <a:gd name="connsiteY6" fmla="*/ 0 h 193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8" h="1939637">
                <a:moveTo>
                  <a:pt x="0" y="0"/>
                </a:moveTo>
                <a:lnTo>
                  <a:pt x="1099128" y="0"/>
                </a:lnTo>
                <a:lnTo>
                  <a:pt x="1099127" y="1390073"/>
                </a:lnTo>
                <a:cubicBezTo>
                  <a:pt x="1099127" y="1693589"/>
                  <a:pt x="853079" y="1939637"/>
                  <a:pt x="549563" y="1939637"/>
                </a:cubicBezTo>
                <a:lnTo>
                  <a:pt x="549564" y="1939636"/>
                </a:lnTo>
                <a:cubicBezTo>
                  <a:pt x="246048" y="1939636"/>
                  <a:pt x="0" y="1693588"/>
                  <a:pt x="0" y="1390072"/>
                </a:cubicBezTo>
                <a:lnTo>
                  <a:pt x="0" y="0"/>
                </a:lnTo>
                <a:close/>
              </a:path>
            </a:pathLst>
          </a:custGeom>
          <a:solidFill>
            <a:srgbClr val="EBB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3195780" y="1"/>
            <a:ext cx="1099127" cy="1043709"/>
          </a:xfrm>
          <a:custGeom>
            <a:avLst/>
            <a:gdLst>
              <a:gd name="connsiteX0" fmla="*/ 0 w 1099127"/>
              <a:gd name="connsiteY0" fmla="*/ 0 h 1043709"/>
              <a:gd name="connsiteX1" fmla="*/ 1099127 w 1099127"/>
              <a:gd name="connsiteY1" fmla="*/ 0 h 1043709"/>
              <a:gd name="connsiteX2" fmla="*/ 1099127 w 1099127"/>
              <a:gd name="connsiteY2" fmla="*/ 494145 h 1043709"/>
              <a:gd name="connsiteX3" fmla="*/ 549563 w 1099127"/>
              <a:gd name="connsiteY3" fmla="*/ 1043709 h 1043709"/>
              <a:gd name="connsiteX4" fmla="*/ 549564 w 1099127"/>
              <a:gd name="connsiteY4" fmla="*/ 1043708 h 1043709"/>
              <a:gd name="connsiteX5" fmla="*/ 0 w 1099127"/>
              <a:gd name="connsiteY5" fmla="*/ 494144 h 1043709"/>
              <a:gd name="connsiteX6" fmla="*/ 0 w 1099127"/>
              <a:gd name="connsiteY6" fmla="*/ 0 h 104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043709">
                <a:moveTo>
                  <a:pt x="0" y="0"/>
                </a:moveTo>
                <a:lnTo>
                  <a:pt x="1099127" y="0"/>
                </a:lnTo>
                <a:lnTo>
                  <a:pt x="1099127" y="494145"/>
                </a:lnTo>
                <a:cubicBezTo>
                  <a:pt x="1099127" y="797661"/>
                  <a:pt x="853079" y="1043709"/>
                  <a:pt x="549563" y="1043709"/>
                </a:cubicBezTo>
                <a:lnTo>
                  <a:pt x="549564" y="1043708"/>
                </a:lnTo>
                <a:cubicBezTo>
                  <a:pt x="246048" y="1043708"/>
                  <a:pt x="0" y="797660"/>
                  <a:pt x="0" y="494144"/>
                </a:cubicBezTo>
                <a:lnTo>
                  <a:pt x="0" y="0"/>
                </a:lnTo>
                <a:close/>
              </a:path>
            </a:pathLst>
          </a:custGeom>
          <a:solidFill>
            <a:srgbClr val="D75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010497" y="341070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汉仪文黑-55简" panose="00020600040101010101" pitchFamily="18" charset="-122"/>
                <a:ea typeface="汉仪文黑-55简" panose="00020600040101010101" pitchFamily="18" charset="-122"/>
              </a:rPr>
              <a:t>课程导入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60972" y="2263751"/>
            <a:ext cx="8611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汉仪文黑-55简" panose="00020600040101010101" pitchFamily="18" charset="-122"/>
                <a:ea typeface="汉仪文黑-55简" panose="00020600040101010101" pitchFamily="18" charset="-122"/>
              </a:rPr>
              <a:t>01</a:t>
            </a:r>
            <a:endParaRPr lang="zh-CN" altLang="en-US" sz="4400" dirty="0">
              <a:solidFill>
                <a:schemeClr val="bg1"/>
              </a:solidFill>
              <a:latin typeface="汉仪文黑-55简" panose="00020600040101010101" pitchFamily="18" charset="-122"/>
              <a:ea typeface="汉仪文黑-55简" panose="00020600040101010101" pitchFamily="18" charset="-122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5398194" y="1939638"/>
            <a:ext cx="1386687" cy="1386687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047712" y="4139391"/>
            <a:ext cx="2162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+mj-lt"/>
              </a:rPr>
              <a:t>Lorem ipsum dolor sit amet, consectetuer adipiscing elit. </a:t>
            </a: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54895" y="343155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模型假设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647" y="914279"/>
            <a:ext cx="6427218" cy="279144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8A66E6-56CB-863F-5998-C7207E2435D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194472" y="4010672"/>
            <a:ext cx="4141912" cy="16734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D180FA-09C7-2EDE-6A7A-DB6F6DAF707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827330" y="3911681"/>
            <a:ext cx="3141728" cy="177242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279400" y="232006"/>
            <a:ext cx="11633200" cy="6278419"/>
          </a:xfrm>
          <a:prstGeom prst="roundRect">
            <a:avLst>
              <a:gd name="adj" fmla="val 8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526472" y="0"/>
            <a:ext cx="1099127" cy="1108364"/>
          </a:xfrm>
          <a:custGeom>
            <a:avLst/>
            <a:gdLst>
              <a:gd name="connsiteX0" fmla="*/ 0 w 1099127"/>
              <a:gd name="connsiteY0" fmla="*/ 0 h 1108364"/>
              <a:gd name="connsiteX1" fmla="*/ 1099127 w 1099127"/>
              <a:gd name="connsiteY1" fmla="*/ 0 h 1108364"/>
              <a:gd name="connsiteX2" fmla="*/ 1099127 w 1099127"/>
              <a:gd name="connsiteY2" fmla="*/ 558800 h 1108364"/>
              <a:gd name="connsiteX3" fmla="*/ 549563 w 1099127"/>
              <a:gd name="connsiteY3" fmla="*/ 1108364 h 1108364"/>
              <a:gd name="connsiteX4" fmla="*/ 549564 w 1099127"/>
              <a:gd name="connsiteY4" fmla="*/ 1108363 h 1108364"/>
              <a:gd name="connsiteX5" fmla="*/ 0 w 1099127"/>
              <a:gd name="connsiteY5" fmla="*/ 558799 h 1108364"/>
              <a:gd name="connsiteX6" fmla="*/ 0 w 1099127"/>
              <a:gd name="connsiteY6" fmla="*/ 0 h 110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108364">
                <a:moveTo>
                  <a:pt x="0" y="0"/>
                </a:moveTo>
                <a:lnTo>
                  <a:pt x="1099127" y="0"/>
                </a:lnTo>
                <a:lnTo>
                  <a:pt x="1099127" y="558800"/>
                </a:lnTo>
                <a:cubicBezTo>
                  <a:pt x="1099127" y="862316"/>
                  <a:pt x="853079" y="1108364"/>
                  <a:pt x="549563" y="1108364"/>
                </a:cubicBezTo>
                <a:lnTo>
                  <a:pt x="549564" y="1108363"/>
                </a:lnTo>
                <a:cubicBezTo>
                  <a:pt x="246048" y="1108363"/>
                  <a:pt x="0" y="862315"/>
                  <a:pt x="0" y="558799"/>
                </a:cubicBezTo>
                <a:lnTo>
                  <a:pt x="0" y="0"/>
                </a:lnTo>
                <a:close/>
              </a:path>
            </a:pathLst>
          </a:custGeom>
          <a:solidFill>
            <a:srgbClr val="73A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1861125" y="1"/>
            <a:ext cx="1099128" cy="1939637"/>
          </a:xfrm>
          <a:custGeom>
            <a:avLst/>
            <a:gdLst>
              <a:gd name="connsiteX0" fmla="*/ 0 w 1099128"/>
              <a:gd name="connsiteY0" fmla="*/ 0 h 1939637"/>
              <a:gd name="connsiteX1" fmla="*/ 1099128 w 1099128"/>
              <a:gd name="connsiteY1" fmla="*/ 0 h 1939637"/>
              <a:gd name="connsiteX2" fmla="*/ 1099127 w 1099128"/>
              <a:gd name="connsiteY2" fmla="*/ 1390073 h 1939637"/>
              <a:gd name="connsiteX3" fmla="*/ 549563 w 1099128"/>
              <a:gd name="connsiteY3" fmla="*/ 1939637 h 1939637"/>
              <a:gd name="connsiteX4" fmla="*/ 549564 w 1099128"/>
              <a:gd name="connsiteY4" fmla="*/ 1939636 h 1939637"/>
              <a:gd name="connsiteX5" fmla="*/ 0 w 1099128"/>
              <a:gd name="connsiteY5" fmla="*/ 1390072 h 1939637"/>
              <a:gd name="connsiteX6" fmla="*/ 0 w 1099128"/>
              <a:gd name="connsiteY6" fmla="*/ 0 h 193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8" h="1939637">
                <a:moveTo>
                  <a:pt x="0" y="0"/>
                </a:moveTo>
                <a:lnTo>
                  <a:pt x="1099128" y="0"/>
                </a:lnTo>
                <a:lnTo>
                  <a:pt x="1099127" y="1390073"/>
                </a:lnTo>
                <a:cubicBezTo>
                  <a:pt x="1099127" y="1693589"/>
                  <a:pt x="853079" y="1939637"/>
                  <a:pt x="549563" y="1939637"/>
                </a:cubicBezTo>
                <a:lnTo>
                  <a:pt x="549564" y="1939636"/>
                </a:lnTo>
                <a:cubicBezTo>
                  <a:pt x="246048" y="1939636"/>
                  <a:pt x="0" y="1693588"/>
                  <a:pt x="0" y="1390072"/>
                </a:cubicBezTo>
                <a:lnTo>
                  <a:pt x="0" y="0"/>
                </a:lnTo>
                <a:close/>
              </a:path>
            </a:pathLst>
          </a:custGeom>
          <a:solidFill>
            <a:srgbClr val="EBB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3195780" y="1"/>
            <a:ext cx="1099127" cy="1043709"/>
          </a:xfrm>
          <a:custGeom>
            <a:avLst/>
            <a:gdLst>
              <a:gd name="connsiteX0" fmla="*/ 0 w 1099127"/>
              <a:gd name="connsiteY0" fmla="*/ 0 h 1043709"/>
              <a:gd name="connsiteX1" fmla="*/ 1099127 w 1099127"/>
              <a:gd name="connsiteY1" fmla="*/ 0 h 1043709"/>
              <a:gd name="connsiteX2" fmla="*/ 1099127 w 1099127"/>
              <a:gd name="connsiteY2" fmla="*/ 494145 h 1043709"/>
              <a:gd name="connsiteX3" fmla="*/ 549563 w 1099127"/>
              <a:gd name="connsiteY3" fmla="*/ 1043709 h 1043709"/>
              <a:gd name="connsiteX4" fmla="*/ 549564 w 1099127"/>
              <a:gd name="connsiteY4" fmla="*/ 1043708 h 1043709"/>
              <a:gd name="connsiteX5" fmla="*/ 0 w 1099127"/>
              <a:gd name="connsiteY5" fmla="*/ 494144 h 1043709"/>
              <a:gd name="connsiteX6" fmla="*/ 0 w 1099127"/>
              <a:gd name="connsiteY6" fmla="*/ 0 h 104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043709">
                <a:moveTo>
                  <a:pt x="0" y="0"/>
                </a:moveTo>
                <a:lnTo>
                  <a:pt x="1099127" y="0"/>
                </a:lnTo>
                <a:lnTo>
                  <a:pt x="1099127" y="494145"/>
                </a:lnTo>
                <a:cubicBezTo>
                  <a:pt x="1099127" y="797661"/>
                  <a:pt x="853079" y="1043709"/>
                  <a:pt x="549563" y="1043709"/>
                </a:cubicBezTo>
                <a:lnTo>
                  <a:pt x="549564" y="1043708"/>
                </a:lnTo>
                <a:cubicBezTo>
                  <a:pt x="246048" y="1043708"/>
                  <a:pt x="0" y="797660"/>
                  <a:pt x="0" y="494144"/>
                </a:cubicBezTo>
                <a:lnTo>
                  <a:pt x="0" y="0"/>
                </a:lnTo>
                <a:close/>
              </a:path>
            </a:pathLst>
          </a:custGeom>
          <a:solidFill>
            <a:srgbClr val="D75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010497" y="341070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汉仪文黑-55简" panose="00020600040101010101" pitchFamily="18" charset="-122"/>
                <a:ea typeface="汉仪文黑-55简" panose="00020600040101010101" pitchFamily="18" charset="-122"/>
              </a:rPr>
              <a:t>课程导入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60972" y="2263751"/>
            <a:ext cx="8611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汉仪文黑-55简" panose="00020600040101010101" pitchFamily="18" charset="-122"/>
                <a:ea typeface="汉仪文黑-55简" panose="00020600040101010101" pitchFamily="18" charset="-122"/>
              </a:rPr>
              <a:t>01</a:t>
            </a:r>
            <a:endParaRPr lang="zh-CN" altLang="en-US" sz="4400" dirty="0">
              <a:solidFill>
                <a:schemeClr val="bg1"/>
              </a:solidFill>
              <a:latin typeface="汉仪文黑-55简" panose="00020600040101010101" pitchFamily="18" charset="-122"/>
              <a:ea typeface="汉仪文黑-55简" panose="00020600040101010101" pitchFamily="18" charset="-122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5398194" y="1939638"/>
            <a:ext cx="1386687" cy="1386687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047712" y="4139391"/>
            <a:ext cx="2162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+mj-lt"/>
              </a:rPr>
              <a:t>Lorem ipsum dolor sit amet, consectetuer adipiscing elit. </a:t>
            </a: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526357" y="1939958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运行结果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955" y="1816100"/>
            <a:ext cx="3545840" cy="39636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595" y="2095500"/>
            <a:ext cx="4253230" cy="368427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279400" y="232006"/>
            <a:ext cx="11633200" cy="6278419"/>
          </a:xfrm>
          <a:prstGeom prst="roundRect">
            <a:avLst>
              <a:gd name="adj" fmla="val 8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526472" y="0"/>
            <a:ext cx="1099127" cy="1108364"/>
          </a:xfrm>
          <a:custGeom>
            <a:avLst/>
            <a:gdLst>
              <a:gd name="connsiteX0" fmla="*/ 0 w 1099127"/>
              <a:gd name="connsiteY0" fmla="*/ 0 h 1108364"/>
              <a:gd name="connsiteX1" fmla="*/ 1099127 w 1099127"/>
              <a:gd name="connsiteY1" fmla="*/ 0 h 1108364"/>
              <a:gd name="connsiteX2" fmla="*/ 1099127 w 1099127"/>
              <a:gd name="connsiteY2" fmla="*/ 558800 h 1108364"/>
              <a:gd name="connsiteX3" fmla="*/ 549563 w 1099127"/>
              <a:gd name="connsiteY3" fmla="*/ 1108364 h 1108364"/>
              <a:gd name="connsiteX4" fmla="*/ 549564 w 1099127"/>
              <a:gd name="connsiteY4" fmla="*/ 1108363 h 1108364"/>
              <a:gd name="connsiteX5" fmla="*/ 0 w 1099127"/>
              <a:gd name="connsiteY5" fmla="*/ 558799 h 1108364"/>
              <a:gd name="connsiteX6" fmla="*/ 0 w 1099127"/>
              <a:gd name="connsiteY6" fmla="*/ 0 h 110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108364">
                <a:moveTo>
                  <a:pt x="0" y="0"/>
                </a:moveTo>
                <a:lnTo>
                  <a:pt x="1099127" y="0"/>
                </a:lnTo>
                <a:lnTo>
                  <a:pt x="1099127" y="558800"/>
                </a:lnTo>
                <a:cubicBezTo>
                  <a:pt x="1099127" y="862316"/>
                  <a:pt x="853079" y="1108364"/>
                  <a:pt x="549563" y="1108364"/>
                </a:cubicBezTo>
                <a:lnTo>
                  <a:pt x="549564" y="1108363"/>
                </a:lnTo>
                <a:cubicBezTo>
                  <a:pt x="246048" y="1108363"/>
                  <a:pt x="0" y="862315"/>
                  <a:pt x="0" y="558799"/>
                </a:cubicBezTo>
                <a:lnTo>
                  <a:pt x="0" y="0"/>
                </a:lnTo>
                <a:close/>
              </a:path>
            </a:pathLst>
          </a:custGeom>
          <a:solidFill>
            <a:srgbClr val="73A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1861125" y="1"/>
            <a:ext cx="1099128" cy="1939637"/>
          </a:xfrm>
          <a:custGeom>
            <a:avLst/>
            <a:gdLst>
              <a:gd name="connsiteX0" fmla="*/ 0 w 1099128"/>
              <a:gd name="connsiteY0" fmla="*/ 0 h 1939637"/>
              <a:gd name="connsiteX1" fmla="*/ 1099128 w 1099128"/>
              <a:gd name="connsiteY1" fmla="*/ 0 h 1939637"/>
              <a:gd name="connsiteX2" fmla="*/ 1099127 w 1099128"/>
              <a:gd name="connsiteY2" fmla="*/ 1390073 h 1939637"/>
              <a:gd name="connsiteX3" fmla="*/ 549563 w 1099128"/>
              <a:gd name="connsiteY3" fmla="*/ 1939637 h 1939637"/>
              <a:gd name="connsiteX4" fmla="*/ 549564 w 1099128"/>
              <a:gd name="connsiteY4" fmla="*/ 1939636 h 1939637"/>
              <a:gd name="connsiteX5" fmla="*/ 0 w 1099128"/>
              <a:gd name="connsiteY5" fmla="*/ 1390072 h 1939637"/>
              <a:gd name="connsiteX6" fmla="*/ 0 w 1099128"/>
              <a:gd name="connsiteY6" fmla="*/ 0 h 193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8" h="1939637">
                <a:moveTo>
                  <a:pt x="0" y="0"/>
                </a:moveTo>
                <a:lnTo>
                  <a:pt x="1099128" y="0"/>
                </a:lnTo>
                <a:lnTo>
                  <a:pt x="1099127" y="1390073"/>
                </a:lnTo>
                <a:cubicBezTo>
                  <a:pt x="1099127" y="1693589"/>
                  <a:pt x="853079" y="1939637"/>
                  <a:pt x="549563" y="1939637"/>
                </a:cubicBezTo>
                <a:lnTo>
                  <a:pt x="549564" y="1939636"/>
                </a:lnTo>
                <a:cubicBezTo>
                  <a:pt x="246048" y="1939636"/>
                  <a:pt x="0" y="1693588"/>
                  <a:pt x="0" y="1390072"/>
                </a:cubicBezTo>
                <a:lnTo>
                  <a:pt x="0" y="0"/>
                </a:lnTo>
                <a:close/>
              </a:path>
            </a:pathLst>
          </a:custGeom>
          <a:solidFill>
            <a:srgbClr val="EBB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3195780" y="1"/>
            <a:ext cx="1099127" cy="1043709"/>
          </a:xfrm>
          <a:custGeom>
            <a:avLst/>
            <a:gdLst>
              <a:gd name="connsiteX0" fmla="*/ 0 w 1099127"/>
              <a:gd name="connsiteY0" fmla="*/ 0 h 1043709"/>
              <a:gd name="connsiteX1" fmla="*/ 1099127 w 1099127"/>
              <a:gd name="connsiteY1" fmla="*/ 0 h 1043709"/>
              <a:gd name="connsiteX2" fmla="*/ 1099127 w 1099127"/>
              <a:gd name="connsiteY2" fmla="*/ 494145 h 1043709"/>
              <a:gd name="connsiteX3" fmla="*/ 549563 w 1099127"/>
              <a:gd name="connsiteY3" fmla="*/ 1043709 h 1043709"/>
              <a:gd name="connsiteX4" fmla="*/ 549564 w 1099127"/>
              <a:gd name="connsiteY4" fmla="*/ 1043708 h 1043709"/>
              <a:gd name="connsiteX5" fmla="*/ 0 w 1099127"/>
              <a:gd name="connsiteY5" fmla="*/ 494144 h 1043709"/>
              <a:gd name="connsiteX6" fmla="*/ 0 w 1099127"/>
              <a:gd name="connsiteY6" fmla="*/ 0 h 104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043709">
                <a:moveTo>
                  <a:pt x="0" y="0"/>
                </a:moveTo>
                <a:lnTo>
                  <a:pt x="1099127" y="0"/>
                </a:lnTo>
                <a:lnTo>
                  <a:pt x="1099127" y="494145"/>
                </a:lnTo>
                <a:cubicBezTo>
                  <a:pt x="1099127" y="797661"/>
                  <a:pt x="853079" y="1043709"/>
                  <a:pt x="549563" y="1043709"/>
                </a:cubicBezTo>
                <a:lnTo>
                  <a:pt x="549564" y="1043708"/>
                </a:lnTo>
                <a:cubicBezTo>
                  <a:pt x="246048" y="1043708"/>
                  <a:pt x="0" y="797660"/>
                  <a:pt x="0" y="494144"/>
                </a:cubicBezTo>
                <a:lnTo>
                  <a:pt x="0" y="0"/>
                </a:lnTo>
                <a:close/>
              </a:path>
            </a:pathLst>
          </a:custGeom>
          <a:solidFill>
            <a:srgbClr val="D75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010497" y="341070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汉仪文黑-55简" panose="00020600040101010101" pitchFamily="18" charset="-122"/>
                <a:ea typeface="汉仪文黑-55简" panose="00020600040101010101" pitchFamily="18" charset="-122"/>
              </a:rPr>
              <a:t>课程导入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60972" y="2263751"/>
            <a:ext cx="8611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汉仪文黑-55简" panose="00020600040101010101" pitchFamily="18" charset="-122"/>
                <a:ea typeface="汉仪文黑-55简" panose="00020600040101010101" pitchFamily="18" charset="-122"/>
              </a:rPr>
              <a:t>01</a:t>
            </a:r>
            <a:endParaRPr lang="zh-CN" altLang="en-US" sz="4400" dirty="0">
              <a:solidFill>
                <a:schemeClr val="bg1"/>
              </a:solidFill>
              <a:latin typeface="汉仪文黑-55简" panose="00020600040101010101" pitchFamily="18" charset="-122"/>
              <a:ea typeface="汉仪文黑-55简" panose="00020600040101010101" pitchFamily="18" charset="-122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5398194" y="1939638"/>
            <a:ext cx="1386687" cy="1386687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047712" y="4139391"/>
            <a:ext cx="2162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+mj-lt"/>
              </a:rPr>
              <a:t>Lorem ipsum dolor sit amet, consectetuer adipiscing elit.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090" y="2358390"/>
            <a:ext cx="6179820" cy="214122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279400" y="289791"/>
            <a:ext cx="11633200" cy="6278419"/>
          </a:xfrm>
          <a:prstGeom prst="roundRect">
            <a:avLst>
              <a:gd name="adj" fmla="val 8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526472" y="0"/>
            <a:ext cx="1099127" cy="1108364"/>
          </a:xfrm>
          <a:custGeom>
            <a:avLst/>
            <a:gdLst>
              <a:gd name="connsiteX0" fmla="*/ 0 w 1099127"/>
              <a:gd name="connsiteY0" fmla="*/ 0 h 1108364"/>
              <a:gd name="connsiteX1" fmla="*/ 1099127 w 1099127"/>
              <a:gd name="connsiteY1" fmla="*/ 0 h 1108364"/>
              <a:gd name="connsiteX2" fmla="*/ 1099127 w 1099127"/>
              <a:gd name="connsiteY2" fmla="*/ 558800 h 1108364"/>
              <a:gd name="connsiteX3" fmla="*/ 549563 w 1099127"/>
              <a:gd name="connsiteY3" fmla="*/ 1108364 h 1108364"/>
              <a:gd name="connsiteX4" fmla="*/ 549564 w 1099127"/>
              <a:gd name="connsiteY4" fmla="*/ 1108363 h 1108364"/>
              <a:gd name="connsiteX5" fmla="*/ 0 w 1099127"/>
              <a:gd name="connsiteY5" fmla="*/ 558799 h 1108364"/>
              <a:gd name="connsiteX6" fmla="*/ 0 w 1099127"/>
              <a:gd name="connsiteY6" fmla="*/ 0 h 110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108364">
                <a:moveTo>
                  <a:pt x="0" y="0"/>
                </a:moveTo>
                <a:lnTo>
                  <a:pt x="1099127" y="0"/>
                </a:lnTo>
                <a:lnTo>
                  <a:pt x="1099127" y="558800"/>
                </a:lnTo>
                <a:cubicBezTo>
                  <a:pt x="1099127" y="862316"/>
                  <a:pt x="853079" y="1108364"/>
                  <a:pt x="549563" y="1108364"/>
                </a:cubicBezTo>
                <a:lnTo>
                  <a:pt x="549564" y="1108363"/>
                </a:lnTo>
                <a:cubicBezTo>
                  <a:pt x="246048" y="1108363"/>
                  <a:pt x="0" y="862315"/>
                  <a:pt x="0" y="558799"/>
                </a:cubicBezTo>
                <a:lnTo>
                  <a:pt x="0" y="0"/>
                </a:lnTo>
                <a:close/>
              </a:path>
            </a:pathLst>
          </a:custGeom>
          <a:solidFill>
            <a:srgbClr val="73A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1861125" y="1"/>
            <a:ext cx="1099128" cy="1939637"/>
          </a:xfrm>
          <a:custGeom>
            <a:avLst/>
            <a:gdLst>
              <a:gd name="connsiteX0" fmla="*/ 0 w 1099128"/>
              <a:gd name="connsiteY0" fmla="*/ 0 h 1939637"/>
              <a:gd name="connsiteX1" fmla="*/ 1099128 w 1099128"/>
              <a:gd name="connsiteY1" fmla="*/ 0 h 1939637"/>
              <a:gd name="connsiteX2" fmla="*/ 1099127 w 1099128"/>
              <a:gd name="connsiteY2" fmla="*/ 1390073 h 1939637"/>
              <a:gd name="connsiteX3" fmla="*/ 549563 w 1099128"/>
              <a:gd name="connsiteY3" fmla="*/ 1939637 h 1939637"/>
              <a:gd name="connsiteX4" fmla="*/ 549564 w 1099128"/>
              <a:gd name="connsiteY4" fmla="*/ 1939636 h 1939637"/>
              <a:gd name="connsiteX5" fmla="*/ 0 w 1099128"/>
              <a:gd name="connsiteY5" fmla="*/ 1390072 h 1939637"/>
              <a:gd name="connsiteX6" fmla="*/ 0 w 1099128"/>
              <a:gd name="connsiteY6" fmla="*/ 0 h 193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8" h="1939637">
                <a:moveTo>
                  <a:pt x="0" y="0"/>
                </a:moveTo>
                <a:lnTo>
                  <a:pt x="1099128" y="0"/>
                </a:lnTo>
                <a:lnTo>
                  <a:pt x="1099127" y="1390073"/>
                </a:lnTo>
                <a:cubicBezTo>
                  <a:pt x="1099127" y="1693589"/>
                  <a:pt x="853079" y="1939637"/>
                  <a:pt x="549563" y="1939637"/>
                </a:cubicBezTo>
                <a:lnTo>
                  <a:pt x="549564" y="1939636"/>
                </a:lnTo>
                <a:cubicBezTo>
                  <a:pt x="246048" y="1939636"/>
                  <a:pt x="0" y="1693588"/>
                  <a:pt x="0" y="1390072"/>
                </a:cubicBezTo>
                <a:lnTo>
                  <a:pt x="0" y="0"/>
                </a:lnTo>
                <a:close/>
              </a:path>
            </a:pathLst>
          </a:custGeom>
          <a:solidFill>
            <a:srgbClr val="EBB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3195780" y="1"/>
            <a:ext cx="1099127" cy="1043709"/>
          </a:xfrm>
          <a:custGeom>
            <a:avLst/>
            <a:gdLst>
              <a:gd name="connsiteX0" fmla="*/ 0 w 1099127"/>
              <a:gd name="connsiteY0" fmla="*/ 0 h 1043709"/>
              <a:gd name="connsiteX1" fmla="*/ 1099127 w 1099127"/>
              <a:gd name="connsiteY1" fmla="*/ 0 h 1043709"/>
              <a:gd name="connsiteX2" fmla="*/ 1099127 w 1099127"/>
              <a:gd name="connsiteY2" fmla="*/ 494145 h 1043709"/>
              <a:gd name="connsiteX3" fmla="*/ 549563 w 1099127"/>
              <a:gd name="connsiteY3" fmla="*/ 1043709 h 1043709"/>
              <a:gd name="connsiteX4" fmla="*/ 549564 w 1099127"/>
              <a:gd name="connsiteY4" fmla="*/ 1043708 h 1043709"/>
              <a:gd name="connsiteX5" fmla="*/ 0 w 1099127"/>
              <a:gd name="connsiteY5" fmla="*/ 494144 h 1043709"/>
              <a:gd name="connsiteX6" fmla="*/ 0 w 1099127"/>
              <a:gd name="connsiteY6" fmla="*/ 0 h 104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043709">
                <a:moveTo>
                  <a:pt x="0" y="0"/>
                </a:moveTo>
                <a:lnTo>
                  <a:pt x="1099127" y="0"/>
                </a:lnTo>
                <a:lnTo>
                  <a:pt x="1099127" y="494145"/>
                </a:lnTo>
                <a:cubicBezTo>
                  <a:pt x="1099127" y="797661"/>
                  <a:pt x="853079" y="1043709"/>
                  <a:pt x="549563" y="1043709"/>
                </a:cubicBezTo>
                <a:lnTo>
                  <a:pt x="549564" y="1043708"/>
                </a:lnTo>
                <a:cubicBezTo>
                  <a:pt x="246048" y="1043708"/>
                  <a:pt x="0" y="797660"/>
                  <a:pt x="0" y="494144"/>
                </a:cubicBezTo>
                <a:lnTo>
                  <a:pt x="0" y="0"/>
                </a:lnTo>
                <a:close/>
              </a:path>
            </a:pathLst>
          </a:custGeom>
          <a:solidFill>
            <a:srgbClr val="D75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flipV="1">
            <a:off x="7832434" y="5749636"/>
            <a:ext cx="1099127" cy="1108364"/>
          </a:xfrm>
          <a:custGeom>
            <a:avLst/>
            <a:gdLst>
              <a:gd name="connsiteX0" fmla="*/ 0 w 1099127"/>
              <a:gd name="connsiteY0" fmla="*/ 0 h 1108364"/>
              <a:gd name="connsiteX1" fmla="*/ 1099127 w 1099127"/>
              <a:gd name="connsiteY1" fmla="*/ 0 h 1108364"/>
              <a:gd name="connsiteX2" fmla="*/ 1099127 w 1099127"/>
              <a:gd name="connsiteY2" fmla="*/ 558800 h 1108364"/>
              <a:gd name="connsiteX3" fmla="*/ 549563 w 1099127"/>
              <a:gd name="connsiteY3" fmla="*/ 1108364 h 1108364"/>
              <a:gd name="connsiteX4" fmla="*/ 549564 w 1099127"/>
              <a:gd name="connsiteY4" fmla="*/ 1108363 h 1108364"/>
              <a:gd name="connsiteX5" fmla="*/ 0 w 1099127"/>
              <a:gd name="connsiteY5" fmla="*/ 558799 h 1108364"/>
              <a:gd name="connsiteX6" fmla="*/ 0 w 1099127"/>
              <a:gd name="connsiteY6" fmla="*/ 0 h 110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108364">
                <a:moveTo>
                  <a:pt x="0" y="0"/>
                </a:moveTo>
                <a:lnTo>
                  <a:pt x="1099127" y="0"/>
                </a:lnTo>
                <a:lnTo>
                  <a:pt x="1099127" y="558800"/>
                </a:lnTo>
                <a:cubicBezTo>
                  <a:pt x="1099127" y="862316"/>
                  <a:pt x="853079" y="1108364"/>
                  <a:pt x="549563" y="1108364"/>
                </a:cubicBezTo>
                <a:lnTo>
                  <a:pt x="549564" y="1108363"/>
                </a:lnTo>
                <a:cubicBezTo>
                  <a:pt x="246048" y="1108363"/>
                  <a:pt x="0" y="862315"/>
                  <a:pt x="0" y="558799"/>
                </a:cubicBezTo>
                <a:lnTo>
                  <a:pt x="0" y="0"/>
                </a:lnTo>
                <a:close/>
              </a:path>
            </a:pathLst>
          </a:custGeom>
          <a:solidFill>
            <a:srgbClr val="D75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flipV="1">
            <a:off x="9250216" y="4918363"/>
            <a:ext cx="1099128" cy="1939637"/>
          </a:xfrm>
          <a:custGeom>
            <a:avLst/>
            <a:gdLst>
              <a:gd name="connsiteX0" fmla="*/ 0 w 1099128"/>
              <a:gd name="connsiteY0" fmla="*/ 0 h 1939637"/>
              <a:gd name="connsiteX1" fmla="*/ 1099128 w 1099128"/>
              <a:gd name="connsiteY1" fmla="*/ 0 h 1939637"/>
              <a:gd name="connsiteX2" fmla="*/ 1099127 w 1099128"/>
              <a:gd name="connsiteY2" fmla="*/ 1390073 h 1939637"/>
              <a:gd name="connsiteX3" fmla="*/ 549563 w 1099128"/>
              <a:gd name="connsiteY3" fmla="*/ 1939637 h 1939637"/>
              <a:gd name="connsiteX4" fmla="*/ 549564 w 1099128"/>
              <a:gd name="connsiteY4" fmla="*/ 1939636 h 1939637"/>
              <a:gd name="connsiteX5" fmla="*/ 0 w 1099128"/>
              <a:gd name="connsiteY5" fmla="*/ 1390072 h 1939637"/>
              <a:gd name="connsiteX6" fmla="*/ 0 w 1099128"/>
              <a:gd name="connsiteY6" fmla="*/ 0 h 193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8" h="1939637">
                <a:moveTo>
                  <a:pt x="0" y="0"/>
                </a:moveTo>
                <a:lnTo>
                  <a:pt x="1099128" y="0"/>
                </a:lnTo>
                <a:lnTo>
                  <a:pt x="1099127" y="1390073"/>
                </a:lnTo>
                <a:cubicBezTo>
                  <a:pt x="1099127" y="1693589"/>
                  <a:pt x="853079" y="1939637"/>
                  <a:pt x="549563" y="1939637"/>
                </a:cubicBezTo>
                <a:lnTo>
                  <a:pt x="549564" y="1939636"/>
                </a:lnTo>
                <a:cubicBezTo>
                  <a:pt x="246048" y="1939636"/>
                  <a:pt x="0" y="1693588"/>
                  <a:pt x="0" y="1390072"/>
                </a:cubicBezTo>
                <a:lnTo>
                  <a:pt x="0" y="0"/>
                </a:lnTo>
                <a:close/>
              </a:path>
            </a:pathLst>
          </a:custGeom>
          <a:solidFill>
            <a:srgbClr val="EBB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flipV="1">
            <a:off x="10584871" y="5814291"/>
            <a:ext cx="1099127" cy="1043709"/>
          </a:xfrm>
          <a:custGeom>
            <a:avLst/>
            <a:gdLst>
              <a:gd name="connsiteX0" fmla="*/ 0 w 1099127"/>
              <a:gd name="connsiteY0" fmla="*/ 0 h 1043709"/>
              <a:gd name="connsiteX1" fmla="*/ 1099127 w 1099127"/>
              <a:gd name="connsiteY1" fmla="*/ 0 h 1043709"/>
              <a:gd name="connsiteX2" fmla="*/ 1099127 w 1099127"/>
              <a:gd name="connsiteY2" fmla="*/ 494145 h 1043709"/>
              <a:gd name="connsiteX3" fmla="*/ 549563 w 1099127"/>
              <a:gd name="connsiteY3" fmla="*/ 1043709 h 1043709"/>
              <a:gd name="connsiteX4" fmla="*/ 549564 w 1099127"/>
              <a:gd name="connsiteY4" fmla="*/ 1043708 h 1043709"/>
              <a:gd name="connsiteX5" fmla="*/ 0 w 1099127"/>
              <a:gd name="connsiteY5" fmla="*/ 494144 h 1043709"/>
              <a:gd name="connsiteX6" fmla="*/ 0 w 1099127"/>
              <a:gd name="connsiteY6" fmla="*/ 0 h 104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043709">
                <a:moveTo>
                  <a:pt x="0" y="0"/>
                </a:moveTo>
                <a:lnTo>
                  <a:pt x="1099127" y="0"/>
                </a:lnTo>
                <a:lnTo>
                  <a:pt x="1099127" y="494145"/>
                </a:lnTo>
                <a:cubicBezTo>
                  <a:pt x="1099127" y="797661"/>
                  <a:pt x="853079" y="1043709"/>
                  <a:pt x="549563" y="1043709"/>
                </a:cubicBezTo>
                <a:lnTo>
                  <a:pt x="549564" y="1043708"/>
                </a:lnTo>
                <a:cubicBezTo>
                  <a:pt x="246048" y="1043708"/>
                  <a:pt x="0" y="797660"/>
                  <a:pt x="0" y="494144"/>
                </a:cubicBezTo>
                <a:lnTo>
                  <a:pt x="0" y="0"/>
                </a:lnTo>
                <a:close/>
              </a:path>
            </a:pathLst>
          </a:custGeom>
          <a:solidFill>
            <a:srgbClr val="73A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321843" y="2228671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solidFill>
                  <a:srgbClr val="73AA93"/>
                </a:solidFill>
                <a:latin typeface="汉仪文黑-55简" panose="00020600040101010101" pitchFamily="18" charset="-122"/>
                <a:ea typeface="汉仪文黑-55简" panose="00020600040101010101" pitchFamily="18" charset="-122"/>
              </a:rPr>
              <a:t>谢谢</a:t>
            </a:r>
            <a:r>
              <a:rPr lang="zh-CN" altLang="en-US" sz="7200" dirty="0">
                <a:solidFill>
                  <a:srgbClr val="EBBE1D"/>
                </a:solidFill>
                <a:latin typeface="汉仪文黑-55简" panose="00020600040101010101" pitchFamily="18" charset="-122"/>
                <a:ea typeface="汉仪文黑-55简" panose="00020600040101010101" pitchFamily="18" charset="-122"/>
              </a:rPr>
              <a:t>大家观看</a:t>
            </a:r>
          </a:p>
        </p:txBody>
      </p:sp>
      <p:sp>
        <p:nvSpPr>
          <p:cNvPr id="21" name="矩形 20"/>
          <p:cNvSpPr/>
          <p:nvPr/>
        </p:nvSpPr>
        <p:spPr>
          <a:xfrm>
            <a:off x="2640445" y="3467405"/>
            <a:ext cx="69111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汉仪文黑-55简" panose="00020600040101010101" pitchFamily="18" charset="-122"/>
              </a:rPr>
              <a:t>Wherever you go, no matter what the weather, always bring your own sunshine.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6291066" y="4205143"/>
            <a:ext cx="1271308" cy="314036"/>
          </a:xfrm>
          <a:prstGeom prst="roundRect">
            <a:avLst>
              <a:gd name="adj" fmla="val 50000"/>
            </a:avLst>
          </a:prstGeom>
          <a:solidFill>
            <a:srgbClr val="EBB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254975" y="4223297"/>
            <a:ext cx="1300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汉仪文黑-55简" panose="00020600040101010101" pitchFamily="18" charset="-122"/>
                <a:ea typeface="汉仪文黑-55简" panose="00020600040101010101" pitchFamily="18" charset="-122"/>
              </a:rPr>
              <a:t>日期：</a:t>
            </a:r>
            <a:r>
              <a:rPr lang="en-US" sz="1400" dirty="0">
                <a:solidFill>
                  <a:schemeClr val="bg1"/>
                </a:solidFill>
                <a:latin typeface="汉仪文黑-55简" panose="00020600040101010101" pitchFamily="18" charset="-122"/>
                <a:ea typeface="汉仪文黑-55简" panose="00020600040101010101" pitchFamily="18" charset="-122"/>
                <a:sym typeface="+mn-ea"/>
              </a:rPr>
              <a:t>2024/2</a:t>
            </a:r>
            <a:endParaRPr lang="zh-CN" altLang="en-US" sz="1400" dirty="0">
              <a:solidFill>
                <a:schemeClr val="bg1"/>
              </a:solidFill>
              <a:latin typeface="汉仪文黑-55简" panose="00020600040101010101" pitchFamily="18" charset="-122"/>
              <a:ea typeface="汉仪文黑-55简" panose="00020600040101010101" pitchFamily="18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279400" y="289791"/>
            <a:ext cx="11633200" cy="6278419"/>
          </a:xfrm>
          <a:prstGeom prst="roundRect">
            <a:avLst>
              <a:gd name="adj" fmla="val 8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526472" y="0"/>
            <a:ext cx="1099127" cy="1108364"/>
          </a:xfrm>
          <a:custGeom>
            <a:avLst/>
            <a:gdLst>
              <a:gd name="connsiteX0" fmla="*/ 0 w 1099127"/>
              <a:gd name="connsiteY0" fmla="*/ 0 h 1108364"/>
              <a:gd name="connsiteX1" fmla="*/ 1099127 w 1099127"/>
              <a:gd name="connsiteY1" fmla="*/ 0 h 1108364"/>
              <a:gd name="connsiteX2" fmla="*/ 1099127 w 1099127"/>
              <a:gd name="connsiteY2" fmla="*/ 558800 h 1108364"/>
              <a:gd name="connsiteX3" fmla="*/ 549563 w 1099127"/>
              <a:gd name="connsiteY3" fmla="*/ 1108364 h 1108364"/>
              <a:gd name="connsiteX4" fmla="*/ 549564 w 1099127"/>
              <a:gd name="connsiteY4" fmla="*/ 1108363 h 1108364"/>
              <a:gd name="connsiteX5" fmla="*/ 0 w 1099127"/>
              <a:gd name="connsiteY5" fmla="*/ 558799 h 1108364"/>
              <a:gd name="connsiteX6" fmla="*/ 0 w 1099127"/>
              <a:gd name="connsiteY6" fmla="*/ 0 h 110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108364">
                <a:moveTo>
                  <a:pt x="0" y="0"/>
                </a:moveTo>
                <a:lnTo>
                  <a:pt x="1099127" y="0"/>
                </a:lnTo>
                <a:lnTo>
                  <a:pt x="1099127" y="558800"/>
                </a:lnTo>
                <a:cubicBezTo>
                  <a:pt x="1099127" y="862316"/>
                  <a:pt x="853079" y="1108364"/>
                  <a:pt x="549563" y="1108364"/>
                </a:cubicBezTo>
                <a:lnTo>
                  <a:pt x="549564" y="1108363"/>
                </a:lnTo>
                <a:cubicBezTo>
                  <a:pt x="246048" y="1108363"/>
                  <a:pt x="0" y="862315"/>
                  <a:pt x="0" y="558799"/>
                </a:cubicBezTo>
                <a:lnTo>
                  <a:pt x="0" y="0"/>
                </a:lnTo>
                <a:close/>
              </a:path>
            </a:pathLst>
          </a:custGeom>
          <a:solidFill>
            <a:srgbClr val="73A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1861125" y="1"/>
            <a:ext cx="1099128" cy="1939637"/>
          </a:xfrm>
          <a:custGeom>
            <a:avLst/>
            <a:gdLst>
              <a:gd name="connsiteX0" fmla="*/ 0 w 1099128"/>
              <a:gd name="connsiteY0" fmla="*/ 0 h 1939637"/>
              <a:gd name="connsiteX1" fmla="*/ 1099128 w 1099128"/>
              <a:gd name="connsiteY1" fmla="*/ 0 h 1939637"/>
              <a:gd name="connsiteX2" fmla="*/ 1099127 w 1099128"/>
              <a:gd name="connsiteY2" fmla="*/ 1390073 h 1939637"/>
              <a:gd name="connsiteX3" fmla="*/ 549563 w 1099128"/>
              <a:gd name="connsiteY3" fmla="*/ 1939637 h 1939637"/>
              <a:gd name="connsiteX4" fmla="*/ 549564 w 1099128"/>
              <a:gd name="connsiteY4" fmla="*/ 1939636 h 1939637"/>
              <a:gd name="connsiteX5" fmla="*/ 0 w 1099128"/>
              <a:gd name="connsiteY5" fmla="*/ 1390072 h 1939637"/>
              <a:gd name="connsiteX6" fmla="*/ 0 w 1099128"/>
              <a:gd name="connsiteY6" fmla="*/ 0 h 193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8" h="1939637">
                <a:moveTo>
                  <a:pt x="0" y="0"/>
                </a:moveTo>
                <a:lnTo>
                  <a:pt x="1099128" y="0"/>
                </a:lnTo>
                <a:lnTo>
                  <a:pt x="1099127" y="1390073"/>
                </a:lnTo>
                <a:cubicBezTo>
                  <a:pt x="1099127" y="1693589"/>
                  <a:pt x="853079" y="1939637"/>
                  <a:pt x="549563" y="1939637"/>
                </a:cubicBezTo>
                <a:lnTo>
                  <a:pt x="549564" y="1939636"/>
                </a:lnTo>
                <a:cubicBezTo>
                  <a:pt x="246048" y="1939636"/>
                  <a:pt x="0" y="1693588"/>
                  <a:pt x="0" y="1390072"/>
                </a:cubicBezTo>
                <a:lnTo>
                  <a:pt x="0" y="0"/>
                </a:lnTo>
                <a:close/>
              </a:path>
            </a:pathLst>
          </a:custGeom>
          <a:solidFill>
            <a:srgbClr val="EBB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3195780" y="1"/>
            <a:ext cx="1099127" cy="1043709"/>
          </a:xfrm>
          <a:custGeom>
            <a:avLst/>
            <a:gdLst>
              <a:gd name="connsiteX0" fmla="*/ 0 w 1099127"/>
              <a:gd name="connsiteY0" fmla="*/ 0 h 1043709"/>
              <a:gd name="connsiteX1" fmla="*/ 1099127 w 1099127"/>
              <a:gd name="connsiteY1" fmla="*/ 0 h 1043709"/>
              <a:gd name="connsiteX2" fmla="*/ 1099127 w 1099127"/>
              <a:gd name="connsiteY2" fmla="*/ 494145 h 1043709"/>
              <a:gd name="connsiteX3" fmla="*/ 549563 w 1099127"/>
              <a:gd name="connsiteY3" fmla="*/ 1043709 h 1043709"/>
              <a:gd name="connsiteX4" fmla="*/ 549564 w 1099127"/>
              <a:gd name="connsiteY4" fmla="*/ 1043708 h 1043709"/>
              <a:gd name="connsiteX5" fmla="*/ 0 w 1099127"/>
              <a:gd name="connsiteY5" fmla="*/ 494144 h 1043709"/>
              <a:gd name="connsiteX6" fmla="*/ 0 w 1099127"/>
              <a:gd name="connsiteY6" fmla="*/ 0 h 104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043709">
                <a:moveTo>
                  <a:pt x="0" y="0"/>
                </a:moveTo>
                <a:lnTo>
                  <a:pt x="1099127" y="0"/>
                </a:lnTo>
                <a:lnTo>
                  <a:pt x="1099127" y="494145"/>
                </a:lnTo>
                <a:cubicBezTo>
                  <a:pt x="1099127" y="797661"/>
                  <a:pt x="853079" y="1043709"/>
                  <a:pt x="549563" y="1043709"/>
                </a:cubicBezTo>
                <a:lnTo>
                  <a:pt x="549564" y="1043708"/>
                </a:lnTo>
                <a:cubicBezTo>
                  <a:pt x="246048" y="1043708"/>
                  <a:pt x="0" y="797660"/>
                  <a:pt x="0" y="494144"/>
                </a:cubicBezTo>
                <a:lnTo>
                  <a:pt x="0" y="0"/>
                </a:lnTo>
                <a:close/>
              </a:path>
            </a:pathLst>
          </a:custGeom>
          <a:solidFill>
            <a:srgbClr val="D75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flipV="1">
            <a:off x="7832434" y="5749636"/>
            <a:ext cx="1099127" cy="1108364"/>
          </a:xfrm>
          <a:custGeom>
            <a:avLst/>
            <a:gdLst>
              <a:gd name="connsiteX0" fmla="*/ 0 w 1099127"/>
              <a:gd name="connsiteY0" fmla="*/ 0 h 1108364"/>
              <a:gd name="connsiteX1" fmla="*/ 1099127 w 1099127"/>
              <a:gd name="connsiteY1" fmla="*/ 0 h 1108364"/>
              <a:gd name="connsiteX2" fmla="*/ 1099127 w 1099127"/>
              <a:gd name="connsiteY2" fmla="*/ 558800 h 1108364"/>
              <a:gd name="connsiteX3" fmla="*/ 549563 w 1099127"/>
              <a:gd name="connsiteY3" fmla="*/ 1108364 h 1108364"/>
              <a:gd name="connsiteX4" fmla="*/ 549564 w 1099127"/>
              <a:gd name="connsiteY4" fmla="*/ 1108363 h 1108364"/>
              <a:gd name="connsiteX5" fmla="*/ 0 w 1099127"/>
              <a:gd name="connsiteY5" fmla="*/ 558799 h 1108364"/>
              <a:gd name="connsiteX6" fmla="*/ 0 w 1099127"/>
              <a:gd name="connsiteY6" fmla="*/ 0 h 110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108364">
                <a:moveTo>
                  <a:pt x="0" y="0"/>
                </a:moveTo>
                <a:lnTo>
                  <a:pt x="1099127" y="0"/>
                </a:lnTo>
                <a:lnTo>
                  <a:pt x="1099127" y="558800"/>
                </a:lnTo>
                <a:cubicBezTo>
                  <a:pt x="1099127" y="862316"/>
                  <a:pt x="853079" y="1108364"/>
                  <a:pt x="549563" y="1108364"/>
                </a:cubicBezTo>
                <a:lnTo>
                  <a:pt x="549564" y="1108363"/>
                </a:lnTo>
                <a:cubicBezTo>
                  <a:pt x="246048" y="1108363"/>
                  <a:pt x="0" y="862315"/>
                  <a:pt x="0" y="558799"/>
                </a:cubicBezTo>
                <a:lnTo>
                  <a:pt x="0" y="0"/>
                </a:lnTo>
                <a:close/>
              </a:path>
            </a:pathLst>
          </a:custGeom>
          <a:solidFill>
            <a:srgbClr val="D75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flipV="1">
            <a:off x="9250216" y="4918363"/>
            <a:ext cx="1099128" cy="1939637"/>
          </a:xfrm>
          <a:custGeom>
            <a:avLst/>
            <a:gdLst>
              <a:gd name="connsiteX0" fmla="*/ 0 w 1099128"/>
              <a:gd name="connsiteY0" fmla="*/ 0 h 1939637"/>
              <a:gd name="connsiteX1" fmla="*/ 1099128 w 1099128"/>
              <a:gd name="connsiteY1" fmla="*/ 0 h 1939637"/>
              <a:gd name="connsiteX2" fmla="*/ 1099127 w 1099128"/>
              <a:gd name="connsiteY2" fmla="*/ 1390073 h 1939637"/>
              <a:gd name="connsiteX3" fmla="*/ 549563 w 1099128"/>
              <a:gd name="connsiteY3" fmla="*/ 1939637 h 1939637"/>
              <a:gd name="connsiteX4" fmla="*/ 549564 w 1099128"/>
              <a:gd name="connsiteY4" fmla="*/ 1939636 h 1939637"/>
              <a:gd name="connsiteX5" fmla="*/ 0 w 1099128"/>
              <a:gd name="connsiteY5" fmla="*/ 1390072 h 1939637"/>
              <a:gd name="connsiteX6" fmla="*/ 0 w 1099128"/>
              <a:gd name="connsiteY6" fmla="*/ 0 h 193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8" h="1939637">
                <a:moveTo>
                  <a:pt x="0" y="0"/>
                </a:moveTo>
                <a:lnTo>
                  <a:pt x="1099128" y="0"/>
                </a:lnTo>
                <a:lnTo>
                  <a:pt x="1099127" y="1390073"/>
                </a:lnTo>
                <a:cubicBezTo>
                  <a:pt x="1099127" y="1693589"/>
                  <a:pt x="853079" y="1939637"/>
                  <a:pt x="549563" y="1939637"/>
                </a:cubicBezTo>
                <a:lnTo>
                  <a:pt x="549564" y="1939636"/>
                </a:lnTo>
                <a:cubicBezTo>
                  <a:pt x="246048" y="1939636"/>
                  <a:pt x="0" y="1693588"/>
                  <a:pt x="0" y="1390072"/>
                </a:cubicBezTo>
                <a:lnTo>
                  <a:pt x="0" y="0"/>
                </a:lnTo>
                <a:close/>
              </a:path>
            </a:pathLst>
          </a:custGeom>
          <a:solidFill>
            <a:srgbClr val="EBB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flipV="1">
            <a:off x="10584871" y="5814291"/>
            <a:ext cx="1099127" cy="1043709"/>
          </a:xfrm>
          <a:custGeom>
            <a:avLst/>
            <a:gdLst>
              <a:gd name="connsiteX0" fmla="*/ 0 w 1099127"/>
              <a:gd name="connsiteY0" fmla="*/ 0 h 1043709"/>
              <a:gd name="connsiteX1" fmla="*/ 1099127 w 1099127"/>
              <a:gd name="connsiteY1" fmla="*/ 0 h 1043709"/>
              <a:gd name="connsiteX2" fmla="*/ 1099127 w 1099127"/>
              <a:gd name="connsiteY2" fmla="*/ 494145 h 1043709"/>
              <a:gd name="connsiteX3" fmla="*/ 549563 w 1099127"/>
              <a:gd name="connsiteY3" fmla="*/ 1043709 h 1043709"/>
              <a:gd name="connsiteX4" fmla="*/ 549564 w 1099127"/>
              <a:gd name="connsiteY4" fmla="*/ 1043708 h 1043709"/>
              <a:gd name="connsiteX5" fmla="*/ 0 w 1099127"/>
              <a:gd name="connsiteY5" fmla="*/ 494144 h 1043709"/>
              <a:gd name="connsiteX6" fmla="*/ 0 w 1099127"/>
              <a:gd name="connsiteY6" fmla="*/ 0 h 104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043709">
                <a:moveTo>
                  <a:pt x="0" y="0"/>
                </a:moveTo>
                <a:lnTo>
                  <a:pt x="1099127" y="0"/>
                </a:lnTo>
                <a:lnTo>
                  <a:pt x="1099127" y="494145"/>
                </a:lnTo>
                <a:cubicBezTo>
                  <a:pt x="1099127" y="797661"/>
                  <a:pt x="853079" y="1043709"/>
                  <a:pt x="549563" y="1043709"/>
                </a:cubicBezTo>
                <a:lnTo>
                  <a:pt x="549564" y="1043708"/>
                </a:lnTo>
                <a:cubicBezTo>
                  <a:pt x="246048" y="1043708"/>
                  <a:pt x="0" y="797660"/>
                  <a:pt x="0" y="494144"/>
                </a:cubicBezTo>
                <a:lnTo>
                  <a:pt x="0" y="0"/>
                </a:lnTo>
                <a:close/>
              </a:path>
            </a:pathLst>
          </a:custGeom>
          <a:solidFill>
            <a:srgbClr val="73A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457642" y="2560988"/>
            <a:ext cx="29768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第一步安装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640" y="3731260"/>
            <a:ext cx="7025640" cy="104394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279400" y="289791"/>
            <a:ext cx="11633200" cy="6278419"/>
          </a:xfrm>
          <a:prstGeom prst="roundRect">
            <a:avLst>
              <a:gd name="adj" fmla="val 8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526472" y="0"/>
            <a:ext cx="1099127" cy="1108364"/>
          </a:xfrm>
          <a:custGeom>
            <a:avLst/>
            <a:gdLst>
              <a:gd name="connsiteX0" fmla="*/ 0 w 1099127"/>
              <a:gd name="connsiteY0" fmla="*/ 0 h 1108364"/>
              <a:gd name="connsiteX1" fmla="*/ 1099127 w 1099127"/>
              <a:gd name="connsiteY1" fmla="*/ 0 h 1108364"/>
              <a:gd name="connsiteX2" fmla="*/ 1099127 w 1099127"/>
              <a:gd name="connsiteY2" fmla="*/ 558800 h 1108364"/>
              <a:gd name="connsiteX3" fmla="*/ 549563 w 1099127"/>
              <a:gd name="connsiteY3" fmla="*/ 1108364 h 1108364"/>
              <a:gd name="connsiteX4" fmla="*/ 549564 w 1099127"/>
              <a:gd name="connsiteY4" fmla="*/ 1108363 h 1108364"/>
              <a:gd name="connsiteX5" fmla="*/ 0 w 1099127"/>
              <a:gd name="connsiteY5" fmla="*/ 558799 h 1108364"/>
              <a:gd name="connsiteX6" fmla="*/ 0 w 1099127"/>
              <a:gd name="connsiteY6" fmla="*/ 0 h 110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108364">
                <a:moveTo>
                  <a:pt x="0" y="0"/>
                </a:moveTo>
                <a:lnTo>
                  <a:pt x="1099127" y="0"/>
                </a:lnTo>
                <a:lnTo>
                  <a:pt x="1099127" y="558800"/>
                </a:lnTo>
                <a:cubicBezTo>
                  <a:pt x="1099127" y="862316"/>
                  <a:pt x="853079" y="1108364"/>
                  <a:pt x="549563" y="1108364"/>
                </a:cubicBezTo>
                <a:lnTo>
                  <a:pt x="549564" y="1108363"/>
                </a:lnTo>
                <a:cubicBezTo>
                  <a:pt x="246048" y="1108363"/>
                  <a:pt x="0" y="862315"/>
                  <a:pt x="0" y="558799"/>
                </a:cubicBezTo>
                <a:lnTo>
                  <a:pt x="0" y="0"/>
                </a:lnTo>
                <a:close/>
              </a:path>
            </a:pathLst>
          </a:custGeom>
          <a:solidFill>
            <a:srgbClr val="73A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1861125" y="1"/>
            <a:ext cx="1099128" cy="1939637"/>
          </a:xfrm>
          <a:custGeom>
            <a:avLst/>
            <a:gdLst>
              <a:gd name="connsiteX0" fmla="*/ 0 w 1099128"/>
              <a:gd name="connsiteY0" fmla="*/ 0 h 1939637"/>
              <a:gd name="connsiteX1" fmla="*/ 1099128 w 1099128"/>
              <a:gd name="connsiteY1" fmla="*/ 0 h 1939637"/>
              <a:gd name="connsiteX2" fmla="*/ 1099127 w 1099128"/>
              <a:gd name="connsiteY2" fmla="*/ 1390073 h 1939637"/>
              <a:gd name="connsiteX3" fmla="*/ 549563 w 1099128"/>
              <a:gd name="connsiteY3" fmla="*/ 1939637 h 1939637"/>
              <a:gd name="connsiteX4" fmla="*/ 549564 w 1099128"/>
              <a:gd name="connsiteY4" fmla="*/ 1939636 h 1939637"/>
              <a:gd name="connsiteX5" fmla="*/ 0 w 1099128"/>
              <a:gd name="connsiteY5" fmla="*/ 1390072 h 1939637"/>
              <a:gd name="connsiteX6" fmla="*/ 0 w 1099128"/>
              <a:gd name="connsiteY6" fmla="*/ 0 h 193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8" h="1939637">
                <a:moveTo>
                  <a:pt x="0" y="0"/>
                </a:moveTo>
                <a:lnTo>
                  <a:pt x="1099128" y="0"/>
                </a:lnTo>
                <a:lnTo>
                  <a:pt x="1099127" y="1390073"/>
                </a:lnTo>
                <a:cubicBezTo>
                  <a:pt x="1099127" y="1693589"/>
                  <a:pt x="853079" y="1939637"/>
                  <a:pt x="549563" y="1939637"/>
                </a:cubicBezTo>
                <a:lnTo>
                  <a:pt x="549564" y="1939636"/>
                </a:lnTo>
                <a:cubicBezTo>
                  <a:pt x="246048" y="1939636"/>
                  <a:pt x="0" y="1693588"/>
                  <a:pt x="0" y="1390072"/>
                </a:cubicBezTo>
                <a:lnTo>
                  <a:pt x="0" y="0"/>
                </a:lnTo>
                <a:close/>
              </a:path>
            </a:pathLst>
          </a:custGeom>
          <a:solidFill>
            <a:srgbClr val="EBB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3195780" y="1"/>
            <a:ext cx="1099127" cy="1043709"/>
          </a:xfrm>
          <a:custGeom>
            <a:avLst/>
            <a:gdLst>
              <a:gd name="connsiteX0" fmla="*/ 0 w 1099127"/>
              <a:gd name="connsiteY0" fmla="*/ 0 h 1043709"/>
              <a:gd name="connsiteX1" fmla="*/ 1099127 w 1099127"/>
              <a:gd name="connsiteY1" fmla="*/ 0 h 1043709"/>
              <a:gd name="connsiteX2" fmla="*/ 1099127 w 1099127"/>
              <a:gd name="connsiteY2" fmla="*/ 494145 h 1043709"/>
              <a:gd name="connsiteX3" fmla="*/ 549563 w 1099127"/>
              <a:gd name="connsiteY3" fmla="*/ 1043709 h 1043709"/>
              <a:gd name="connsiteX4" fmla="*/ 549564 w 1099127"/>
              <a:gd name="connsiteY4" fmla="*/ 1043708 h 1043709"/>
              <a:gd name="connsiteX5" fmla="*/ 0 w 1099127"/>
              <a:gd name="connsiteY5" fmla="*/ 494144 h 1043709"/>
              <a:gd name="connsiteX6" fmla="*/ 0 w 1099127"/>
              <a:gd name="connsiteY6" fmla="*/ 0 h 104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043709">
                <a:moveTo>
                  <a:pt x="0" y="0"/>
                </a:moveTo>
                <a:lnTo>
                  <a:pt x="1099127" y="0"/>
                </a:lnTo>
                <a:lnTo>
                  <a:pt x="1099127" y="494145"/>
                </a:lnTo>
                <a:cubicBezTo>
                  <a:pt x="1099127" y="797661"/>
                  <a:pt x="853079" y="1043709"/>
                  <a:pt x="549563" y="1043709"/>
                </a:cubicBezTo>
                <a:lnTo>
                  <a:pt x="549564" y="1043708"/>
                </a:lnTo>
                <a:cubicBezTo>
                  <a:pt x="246048" y="1043708"/>
                  <a:pt x="0" y="797660"/>
                  <a:pt x="0" y="494144"/>
                </a:cubicBezTo>
                <a:lnTo>
                  <a:pt x="0" y="0"/>
                </a:lnTo>
                <a:close/>
              </a:path>
            </a:pathLst>
          </a:custGeom>
          <a:solidFill>
            <a:srgbClr val="D75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flipV="1">
            <a:off x="7832434" y="5749636"/>
            <a:ext cx="1099127" cy="1108364"/>
          </a:xfrm>
          <a:custGeom>
            <a:avLst/>
            <a:gdLst>
              <a:gd name="connsiteX0" fmla="*/ 0 w 1099127"/>
              <a:gd name="connsiteY0" fmla="*/ 0 h 1108364"/>
              <a:gd name="connsiteX1" fmla="*/ 1099127 w 1099127"/>
              <a:gd name="connsiteY1" fmla="*/ 0 h 1108364"/>
              <a:gd name="connsiteX2" fmla="*/ 1099127 w 1099127"/>
              <a:gd name="connsiteY2" fmla="*/ 558800 h 1108364"/>
              <a:gd name="connsiteX3" fmla="*/ 549563 w 1099127"/>
              <a:gd name="connsiteY3" fmla="*/ 1108364 h 1108364"/>
              <a:gd name="connsiteX4" fmla="*/ 549564 w 1099127"/>
              <a:gd name="connsiteY4" fmla="*/ 1108363 h 1108364"/>
              <a:gd name="connsiteX5" fmla="*/ 0 w 1099127"/>
              <a:gd name="connsiteY5" fmla="*/ 558799 h 1108364"/>
              <a:gd name="connsiteX6" fmla="*/ 0 w 1099127"/>
              <a:gd name="connsiteY6" fmla="*/ 0 h 110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108364">
                <a:moveTo>
                  <a:pt x="0" y="0"/>
                </a:moveTo>
                <a:lnTo>
                  <a:pt x="1099127" y="0"/>
                </a:lnTo>
                <a:lnTo>
                  <a:pt x="1099127" y="558800"/>
                </a:lnTo>
                <a:cubicBezTo>
                  <a:pt x="1099127" y="862316"/>
                  <a:pt x="853079" y="1108364"/>
                  <a:pt x="549563" y="1108364"/>
                </a:cubicBezTo>
                <a:lnTo>
                  <a:pt x="549564" y="1108363"/>
                </a:lnTo>
                <a:cubicBezTo>
                  <a:pt x="246048" y="1108363"/>
                  <a:pt x="0" y="862315"/>
                  <a:pt x="0" y="558799"/>
                </a:cubicBezTo>
                <a:lnTo>
                  <a:pt x="0" y="0"/>
                </a:lnTo>
                <a:close/>
              </a:path>
            </a:pathLst>
          </a:custGeom>
          <a:solidFill>
            <a:srgbClr val="D75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flipV="1">
            <a:off x="9250216" y="4918363"/>
            <a:ext cx="1099128" cy="1939637"/>
          </a:xfrm>
          <a:custGeom>
            <a:avLst/>
            <a:gdLst>
              <a:gd name="connsiteX0" fmla="*/ 0 w 1099128"/>
              <a:gd name="connsiteY0" fmla="*/ 0 h 1939637"/>
              <a:gd name="connsiteX1" fmla="*/ 1099128 w 1099128"/>
              <a:gd name="connsiteY1" fmla="*/ 0 h 1939637"/>
              <a:gd name="connsiteX2" fmla="*/ 1099127 w 1099128"/>
              <a:gd name="connsiteY2" fmla="*/ 1390073 h 1939637"/>
              <a:gd name="connsiteX3" fmla="*/ 549563 w 1099128"/>
              <a:gd name="connsiteY3" fmla="*/ 1939637 h 1939637"/>
              <a:gd name="connsiteX4" fmla="*/ 549564 w 1099128"/>
              <a:gd name="connsiteY4" fmla="*/ 1939636 h 1939637"/>
              <a:gd name="connsiteX5" fmla="*/ 0 w 1099128"/>
              <a:gd name="connsiteY5" fmla="*/ 1390072 h 1939637"/>
              <a:gd name="connsiteX6" fmla="*/ 0 w 1099128"/>
              <a:gd name="connsiteY6" fmla="*/ 0 h 193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8" h="1939637">
                <a:moveTo>
                  <a:pt x="0" y="0"/>
                </a:moveTo>
                <a:lnTo>
                  <a:pt x="1099128" y="0"/>
                </a:lnTo>
                <a:lnTo>
                  <a:pt x="1099127" y="1390073"/>
                </a:lnTo>
                <a:cubicBezTo>
                  <a:pt x="1099127" y="1693589"/>
                  <a:pt x="853079" y="1939637"/>
                  <a:pt x="549563" y="1939637"/>
                </a:cubicBezTo>
                <a:lnTo>
                  <a:pt x="549564" y="1939636"/>
                </a:lnTo>
                <a:cubicBezTo>
                  <a:pt x="246048" y="1939636"/>
                  <a:pt x="0" y="1693588"/>
                  <a:pt x="0" y="1390072"/>
                </a:cubicBezTo>
                <a:lnTo>
                  <a:pt x="0" y="0"/>
                </a:lnTo>
                <a:close/>
              </a:path>
            </a:pathLst>
          </a:custGeom>
          <a:solidFill>
            <a:srgbClr val="EBB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flipV="1">
            <a:off x="10584871" y="5814291"/>
            <a:ext cx="1099127" cy="1043709"/>
          </a:xfrm>
          <a:custGeom>
            <a:avLst/>
            <a:gdLst>
              <a:gd name="connsiteX0" fmla="*/ 0 w 1099127"/>
              <a:gd name="connsiteY0" fmla="*/ 0 h 1043709"/>
              <a:gd name="connsiteX1" fmla="*/ 1099127 w 1099127"/>
              <a:gd name="connsiteY1" fmla="*/ 0 h 1043709"/>
              <a:gd name="connsiteX2" fmla="*/ 1099127 w 1099127"/>
              <a:gd name="connsiteY2" fmla="*/ 494145 h 1043709"/>
              <a:gd name="connsiteX3" fmla="*/ 549563 w 1099127"/>
              <a:gd name="connsiteY3" fmla="*/ 1043709 h 1043709"/>
              <a:gd name="connsiteX4" fmla="*/ 549564 w 1099127"/>
              <a:gd name="connsiteY4" fmla="*/ 1043708 h 1043709"/>
              <a:gd name="connsiteX5" fmla="*/ 0 w 1099127"/>
              <a:gd name="connsiteY5" fmla="*/ 494144 h 1043709"/>
              <a:gd name="connsiteX6" fmla="*/ 0 w 1099127"/>
              <a:gd name="connsiteY6" fmla="*/ 0 h 104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043709">
                <a:moveTo>
                  <a:pt x="0" y="0"/>
                </a:moveTo>
                <a:lnTo>
                  <a:pt x="1099127" y="0"/>
                </a:lnTo>
                <a:lnTo>
                  <a:pt x="1099127" y="494145"/>
                </a:lnTo>
                <a:cubicBezTo>
                  <a:pt x="1099127" y="797661"/>
                  <a:pt x="853079" y="1043709"/>
                  <a:pt x="549563" y="1043709"/>
                </a:cubicBezTo>
                <a:lnTo>
                  <a:pt x="549564" y="1043708"/>
                </a:lnTo>
                <a:cubicBezTo>
                  <a:pt x="246048" y="1043708"/>
                  <a:pt x="0" y="797660"/>
                  <a:pt x="0" y="494144"/>
                </a:cubicBezTo>
                <a:lnTo>
                  <a:pt x="0" y="0"/>
                </a:lnTo>
                <a:close/>
              </a:path>
            </a:pathLst>
          </a:custGeom>
          <a:solidFill>
            <a:srgbClr val="73A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010497" y="341070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汉仪文黑-55简" panose="00020600040101010101" pitchFamily="18" charset="-122"/>
                <a:ea typeface="汉仪文黑-55简" panose="00020600040101010101" pitchFamily="18" charset="-122"/>
              </a:rPr>
              <a:t>课程导入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60972" y="2263751"/>
            <a:ext cx="8611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汉仪文黑-55简" panose="00020600040101010101" pitchFamily="18" charset="-122"/>
                <a:ea typeface="汉仪文黑-55简" panose="00020600040101010101" pitchFamily="18" charset="-122"/>
              </a:rPr>
              <a:t>01</a:t>
            </a:r>
            <a:endParaRPr lang="zh-CN" altLang="en-US" sz="4400" dirty="0">
              <a:solidFill>
                <a:schemeClr val="bg1"/>
              </a:solidFill>
              <a:latin typeface="汉仪文黑-55简" panose="00020600040101010101" pitchFamily="18" charset="-122"/>
              <a:ea typeface="汉仪文黑-55简" panose="00020600040101010101" pitchFamily="18" charset="-122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5398194" y="1939638"/>
            <a:ext cx="1386687" cy="1386687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047712" y="4139391"/>
            <a:ext cx="2162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+mj-lt"/>
              </a:rPr>
              <a:t>Lorem ipsum dolor sit amet, consectetuer adipiscing elit. </a:t>
            </a: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448752" y="2953418"/>
            <a:ext cx="29768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第二步使用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279400" y="289791"/>
            <a:ext cx="11633200" cy="6278419"/>
          </a:xfrm>
          <a:prstGeom prst="roundRect">
            <a:avLst>
              <a:gd name="adj" fmla="val 8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526472" y="0"/>
            <a:ext cx="1099127" cy="1108364"/>
          </a:xfrm>
          <a:custGeom>
            <a:avLst/>
            <a:gdLst>
              <a:gd name="connsiteX0" fmla="*/ 0 w 1099127"/>
              <a:gd name="connsiteY0" fmla="*/ 0 h 1108364"/>
              <a:gd name="connsiteX1" fmla="*/ 1099127 w 1099127"/>
              <a:gd name="connsiteY1" fmla="*/ 0 h 1108364"/>
              <a:gd name="connsiteX2" fmla="*/ 1099127 w 1099127"/>
              <a:gd name="connsiteY2" fmla="*/ 558800 h 1108364"/>
              <a:gd name="connsiteX3" fmla="*/ 549563 w 1099127"/>
              <a:gd name="connsiteY3" fmla="*/ 1108364 h 1108364"/>
              <a:gd name="connsiteX4" fmla="*/ 549564 w 1099127"/>
              <a:gd name="connsiteY4" fmla="*/ 1108363 h 1108364"/>
              <a:gd name="connsiteX5" fmla="*/ 0 w 1099127"/>
              <a:gd name="connsiteY5" fmla="*/ 558799 h 1108364"/>
              <a:gd name="connsiteX6" fmla="*/ 0 w 1099127"/>
              <a:gd name="connsiteY6" fmla="*/ 0 h 110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108364">
                <a:moveTo>
                  <a:pt x="0" y="0"/>
                </a:moveTo>
                <a:lnTo>
                  <a:pt x="1099127" y="0"/>
                </a:lnTo>
                <a:lnTo>
                  <a:pt x="1099127" y="558800"/>
                </a:lnTo>
                <a:cubicBezTo>
                  <a:pt x="1099127" y="862316"/>
                  <a:pt x="853079" y="1108364"/>
                  <a:pt x="549563" y="1108364"/>
                </a:cubicBezTo>
                <a:lnTo>
                  <a:pt x="549564" y="1108363"/>
                </a:lnTo>
                <a:cubicBezTo>
                  <a:pt x="246048" y="1108363"/>
                  <a:pt x="0" y="862315"/>
                  <a:pt x="0" y="558799"/>
                </a:cubicBezTo>
                <a:lnTo>
                  <a:pt x="0" y="0"/>
                </a:lnTo>
                <a:close/>
              </a:path>
            </a:pathLst>
          </a:custGeom>
          <a:solidFill>
            <a:srgbClr val="73A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1861125" y="1"/>
            <a:ext cx="1099128" cy="1939637"/>
          </a:xfrm>
          <a:custGeom>
            <a:avLst/>
            <a:gdLst>
              <a:gd name="connsiteX0" fmla="*/ 0 w 1099128"/>
              <a:gd name="connsiteY0" fmla="*/ 0 h 1939637"/>
              <a:gd name="connsiteX1" fmla="*/ 1099128 w 1099128"/>
              <a:gd name="connsiteY1" fmla="*/ 0 h 1939637"/>
              <a:gd name="connsiteX2" fmla="*/ 1099127 w 1099128"/>
              <a:gd name="connsiteY2" fmla="*/ 1390073 h 1939637"/>
              <a:gd name="connsiteX3" fmla="*/ 549563 w 1099128"/>
              <a:gd name="connsiteY3" fmla="*/ 1939637 h 1939637"/>
              <a:gd name="connsiteX4" fmla="*/ 549564 w 1099128"/>
              <a:gd name="connsiteY4" fmla="*/ 1939636 h 1939637"/>
              <a:gd name="connsiteX5" fmla="*/ 0 w 1099128"/>
              <a:gd name="connsiteY5" fmla="*/ 1390072 h 1939637"/>
              <a:gd name="connsiteX6" fmla="*/ 0 w 1099128"/>
              <a:gd name="connsiteY6" fmla="*/ 0 h 193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8" h="1939637">
                <a:moveTo>
                  <a:pt x="0" y="0"/>
                </a:moveTo>
                <a:lnTo>
                  <a:pt x="1099128" y="0"/>
                </a:lnTo>
                <a:lnTo>
                  <a:pt x="1099127" y="1390073"/>
                </a:lnTo>
                <a:cubicBezTo>
                  <a:pt x="1099127" y="1693589"/>
                  <a:pt x="853079" y="1939637"/>
                  <a:pt x="549563" y="1939637"/>
                </a:cubicBezTo>
                <a:lnTo>
                  <a:pt x="549564" y="1939636"/>
                </a:lnTo>
                <a:cubicBezTo>
                  <a:pt x="246048" y="1939636"/>
                  <a:pt x="0" y="1693588"/>
                  <a:pt x="0" y="1390072"/>
                </a:cubicBezTo>
                <a:lnTo>
                  <a:pt x="0" y="0"/>
                </a:lnTo>
                <a:close/>
              </a:path>
            </a:pathLst>
          </a:custGeom>
          <a:solidFill>
            <a:srgbClr val="EBB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3195780" y="1"/>
            <a:ext cx="1099127" cy="1043709"/>
          </a:xfrm>
          <a:custGeom>
            <a:avLst/>
            <a:gdLst>
              <a:gd name="connsiteX0" fmla="*/ 0 w 1099127"/>
              <a:gd name="connsiteY0" fmla="*/ 0 h 1043709"/>
              <a:gd name="connsiteX1" fmla="*/ 1099127 w 1099127"/>
              <a:gd name="connsiteY1" fmla="*/ 0 h 1043709"/>
              <a:gd name="connsiteX2" fmla="*/ 1099127 w 1099127"/>
              <a:gd name="connsiteY2" fmla="*/ 494145 h 1043709"/>
              <a:gd name="connsiteX3" fmla="*/ 549563 w 1099127"/>
              <a:gd name="connsiteY3" fmla="*/ 1043709 h 1043709"/>
              <a:gd name="connsiteX4" fmla="*/ 549564 w 1099127"/>
              <a:gd name="connsiteY4" fmla="*/ 1043708 h 1043709"/>
              <a:gd name="connsiteX5" fmla="*/ 0 w 1099127"/>
              <a:gd name="connsiteY5" fmla="*/ 494144 h 1043709"/>
              <a:gd name="connsiteX6" fmla="*/ 0 w 1099127"/>
              <a:gd name="connsiteY6" fmla="*/ 0 h 104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043709">
                <a:moveTo>
                  <a:pt x="0" y="0"/>
                </a:moveTo>
                <a:lnTo>
                  <a:pt x="1099127" y="0"/>
                </a:lnTo>
                <a:lnTo>
                  <a:pt x="1099127" y="494145"/>
                </a:lnTo>
                <a:cubicBezTo>
                  <a:pt x="1099127" y="797661"/>
                  <a:pt x="853079" y="1043709"/>
                  <a:pt x="549563" y="1043709"/>
                </a:cubicBezTo>
                <a:lnTo>
                  <a:pt x="549564" y="1043708"/>
                </a:lnTo>
                <a:cubicBezTo>
                  <a:pt x="246048" y="1043708"/>
                  <a:pt x="0" y="797660"/>
                  <a:pt x="0" y="494144"/>
                </a:cubicBezTo>
                <a:lnTo>
                  <a:pt x="0" y="0"/>
                </a:lnTo>
                <a:close/>
              </a:path>
            </a:pathLst>
          </a:custGeom>
          <a:solidFill>
            <a:srgbClr val="D75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010497" y="341070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汉仪文黑-55简" panose="00020600040101010101" pitchFamily="18" charset="-122"/>
                <a:ea typeface="汉仪文黑-55简" panose="00020600040101010101" pitchFamily="18" charset="-122"/>
              </a:rPr>
              <a:t>课程导入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60972" y="2263751"/>
            <a:ext cx="8611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汉仪文黑-55简" panose="00020600040101010101" pitchFamily="18" charset="-122"/>
                <a:ea typeface="汉仪文黑-55简" panose="00020600040101010101" pitchFamily="18" charset="-122"/>
              </a:rPr>
              <a:t>01</a:t>
            </a:r>
            <a:endParaRPr lang="zh-CN" altLang="en-US" sz="4400" dirty="0">
              <a:solidFill>
                <a:schemeClr val="bg1"/>
              </a:solidFill>
              <a:latin typeface="汉仪文黑-55简" panose="00020600040101010101" pitchFamily="18" charset="-122"/>
              <a:ea typeface="汉仪文黑-55简" panose="00020600040101010101" pitchFamily="18" charset="-122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5398194" y="1939638"/>
            <a:ext cx="1386687" cy="1386687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047712" y="4139391"/>
            <a:ext cx="2162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+mj-lt"/>
              </a:rPr>
              <a:t>Lorem ipsum dolor sit amet, consectetuer adipiscing elit. </a:t>
            </a: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26357" y="1939958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显示所有模型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450" y="2033270"/>
            <a:ext cx="8752205" cy="405511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279400" y="289791"/>
            <a:ext cx="11633200" cy="6278419"/>
          </a:xfrm>
          <a:prstGeom prst="roundRect">
            <a:avLst>
              <a:gd name="adj" fmla="val 8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526472" y="0"/>
            <a:ext cx="1099127" cy="1108364"/>
          </a:xfrm>
          <a:custGeom>
            <a:avLst/>
            <a:gdLst>
              <a:gd name="connsiteX0" fmla="*/ 0 w 1099127"/>
              <a:gd name="connsiteY0" fmla="*/ 0 h 1108364"/>
              <a:gd name="connsiteX1" fmla="*/ 1099127 w 1099127"/>
              <a:gd name="connsiteY1" fmla="*/ 0 h 1108364"/>
              <a:gd name="connsiteX2" fmla="*/ 1099127 w 1099127"/>
              <a:gd name="connsiteY2" fmla="*/ 558800 h 1108364"/>
              <a:gd name="connsiteX3" fmla="*/ 549563 w 1099127"/>
              <a:gd name="connsiteY3" fmla="*/ 1108364 h 1108364"/>
              <a:gd name="connsiteX4" fmla="*/ 549564 w 1099127"/>
              <a:gd name="connsiteY4" fmla="*/ 1108363 h 1108364"/>
              <a:gd name="connsiteX5" fmla="*/ 0 w 1099127"/>
              <a:gd name="connsiteY5" fmla="*/ 558799 h 1108364"/>
              <a:gd name="connsiteX6" fmla="*/ 0 w 1099127"/>
              <a:gd name="connsiteY6" fmla="*/ 0 h 110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108364">
                <a:moveTo>
                  <a:pt x="0" y="0"/>
                </a:moveTo>
                <a:lnTo>
                  <a:pt x="1099127" y="0"/>
                </a:lnTo>
                <a:lnTo>
                  <a:pt x="1099127" y="558800"/>
                </a:lnTo>
                <a:cubicBezTo>
                  <a:pt x="1099127" y="862316"/>
                  <a:pt x="853079" y="1108364"/>
                  <a:pt x="549563" y="1108364"/>
                </a:cubicBezTo>
                <a:lnTo>
                  <a:pt x="549564" y="1108363"/>
                </a:lnTo>
                <a:cubicBezTo>
                  <a:pt x="246048" y="1108363"/>
                  <a:pt x="0" y="862315"/>
                  <a:pt x="0" y="558799"/>
                </a:cubicBezTo>
                <a:lnTo>
                  <a:pt x="0" y="0"/>
                </a:lnTo>
                <a:close/>
              </a:path>
            </a:pathLst>
          </a:custGeom>
          <a:solidFill>
            <a:srgbClr val="73A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1861125" y="1"/>
            <a:ext cx="1099128" cy="1939637"/>
          </a:xfrm>
          <a:custGeom>
            <a:avLst/>
            <a:gdLst>
              <a:gd name="connsiteX0" fmla="*/ 0 w 1099128"/>
              <a:gd name="connsiteY0" fmla="*/ 0 h 1939637"/>
              <a:gd name="connsiteX1" fmla="*/ 1099128 w 1099128"/>
              <a:gd name="connsiteY1" fmla="*/ 0 h 1939637"/>
              <a:gd name="connsiteX2" fmla="*/ 1099127 w 1099128"/>
              <a:gd name="connsiteY2" fmla="*/ 1390073 h 1939637"/>
              <a:gd name="connsiteX3" fmla="*/ 549563 w 1099128"/>
              <a:gd name="connsiteY3" fmla="*/ 1939637 h 1939637"/>
              <a:gd name="connsiteX4" fmla="*/ 549564 w 1099128"/>
              <a:gd name="connsiteY4" fmla="*/ 1939636 h 1939637"/>
              <a:gd name="connsiteX5" fmla="*/ 0 w 1099128"/>
              <a:gd name="connsiteY5" fmla="*/ 1390072 h 1939637"/>
              <a:gd name="connsiteX6" fmla="*/ 0 w 1099128"/>
              <a:gd name="connsiteY6" fmla="*/ 0 h 193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8" h="1939637">
                <a:moveTo>
                  <a:pt x="0" y="0"/>
                </a:moveTo>
                <a:lnTo>
                  <a:pt x="1099128" y="0"/>
                </a:lnTo>
                <a:lnTo>
                  <a:pt x="1099127" y="1390073"/>
                </a:lnTo>
                <a:cubicBezTo>
                  <a:pt x="1099127" y="1693589"/>
                  <a:pt x="853079" y="1939637"/>
                  <a:pt x="549563" y="1939637"/>
                </a:cubicBezTo>
                <a:lnTo>
                  <a:pt x="549564" y="1939636"/>
                </a:lnTo>
                <a:cubicBezTo>
                  <a:pt x="246048" y="1939636"/>
                  <a:pt x="0" y="1693588"/>
                  <a:pt x="0" y="1390072"/>
                </a:cubicBezTo>
                <a:lnTo>
                  <a:pt x="0" y="0"/>
                </a:lnTo>
                <a:close/>
              </a:path>
            </a:pathLst>
          </a:custGeom>
          <a:solidFill>
            <a:srgbClr val="EBB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3195780" y="1"/>
            <a:ext cx="1099127" cy="1043709"/>
          </a:xfrm>
          <a:custGeom>
            <a:avLst/>
            <a:gdLst>
              <a:gd name="connsiteX0" fmla="*/ 0 w 1099127"/>
              <a:gd name="connsiteY0" fmla="*/ 0 h 1043709"/>
              <a:gd name="connsiteX1" fmla="*/ 1099127 w 1099127"/>
              <a:gd name="connsiteY1" fmla="*/ 0 h 1043709"/>
              <a:gd name="connsiteX2" fmla="*/ 1099127 w 1099127"/>
              <a:gd name="connsiteY2" fmla="*/ 494145 h 1043709"/>
              <a:gd name="connsiteX3" fmla="*/ 549563 w 1099127"/>
              <a:gd name="connsiteY3" fmla="*/ 1043709 h 1043709"/>
              <a:gd name="connsiteX4" fmla="*/ 549564 w 1099127"/>
              <a:gd name="connsiteY4" fmla="*/ 1043708 h 1043709"/>
              <a:gd name="connsiteX5" fmla="*/ 0 w 1099127"/>
              <a:gd name="connsiteY5" fmla="*/ 494144 h 1043709"/>
              <a:gd name="connsiteX6" fmla="*/ 0 w 1099127"/>
              <a:gd name="connsiteY6" fmla="*/ 0 h 104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043709">
                <a:moveTo>
                  <a:pt x="0" y="0"/>
                </a:moveTo>
                <a:lnTo>
                  <a:pt x="1099127" y="0"/>
                </a:lnTo>
                <a:lnTo>
                  <a:pt x="1099127" y="494145"/>
                </a:lnTo>
                <a:cubicBezTo>
                  <a:pt x="1099127" y="797661"/>
                  <a:pt x="853079" y="1043709"/>
                  <a:pt x="549563" y="1043709"/>
                </a:cubicBezTo>
                <a:lnTo>
                  <a:pt x="549564" y="1043708"/>
                </a:lnTo>
                <a:cubicBezTo>
                  <a:pt x="246048" y="1043708"/>
                  <a:pt x="0" y="797660"/>
                  <a:pt x="0" y="494144"/>
                </a:cubicBezTo>
                <a:lnTo>
                  <a:pt x="0" y="0"/>
                </a:lnTo>
                <a:close/>
              </a:path>
            </a:pathLst>
          </a:custGeom>
          <a:solidFill>
            <a:srgbClr val="D75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010497" y="341070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汉仪文黑-55简" panose="00020600040101010101" pitchFamily="18" charset="-122"/>
                <a:ea typeface="汉仪文黑-55简" panose="00020600040101010101" pitchFamily="18" charset="-122"/>
              </a:rPr>
              <a:t>课程导入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60972" y="2263751"/>
            <a:ext cx="8611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汉仪文黑-55简" panose="00020600040101010101" pitchFamily="18" charset="-122"/>
                <a:ea typeface="汉仪文黑-55简" panose="00020600040101010101" pitchFamily="18" charset="-122"/>
              </a:rPr>
              <a:t>01</a:t>
            </a:r>
            <a:endParaRPr lang="zh-CN" altLang="en-US" sz="4400" dirty="0">
              <a:solidFill>
                <a:schemeClr val="bg1"/>
              </a:solidFill>
              <a:latin typeface="汉仪文黑-55简" panose="00020600040101010101" pitchFamily="18" charset="-122"/>
              <a:ea typeface="汉仪文黑-55简" panose="00020600040101010101" pitchFamily="18" charset="-122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5398194" y="1939638"/>
            <a:ext cx="1386687" cy="1386687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047712" y="4139391"/>
            <a:ext cx="2162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+mj-lt"/>
              </a:rPr>
              <a:t>Lorem ipsum dolor sit amet, consectetuer adipiscing elit. </a:t>
            </a: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26357" y="1939958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最简单的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15" y="2734310"/>
            <a:ext cx="9906000" cy="6553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715" y="4203065"/>
            <a:ext cx="3771900" cy="9601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4560" y="4393565"/>
            <a:ext cx="3726180" cy="76962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279400" y="289791"/>
            <a:ext cx="11633200" cy="6278419"/>
          </a:xfrm>
          <a:prstGeom prst="roundRect">
            <a:avLst>
              <a:gd name="adj" fmla="val 8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526472" y="0"/>
            <a:ext cx="1099127" cy="1108364"/>
          </a:xfrm>
          <a:custGeom>
            <a:avLst/>
            <a:gdLst>
              <a:gd name="connsiteX0" fmla="*/ 0 w 1099127"/>
              <a:gd name="connsiteY0" fmla="*/ 0 h 1108364"/>
              <a:gd name="connsiteX1" fmla="*/ 1099127 w 1099127"/>
              <a:gd name="connsiteY1" fmla="*/ 0 h 1108364"/>
              <a:gd name="connsiteX2" fmla="*/ 1099127 w 1099127"/>
              <a:gd name="connsiteY2" fmla="*/ 558800 h 1108364"/>
              <a:gd name="connsiteX3" fmla="*/ 549563 w 1099127"/>
              <a:gd name="connsiteY3" fmla="*/ 1108364 h 1108364"/>
              <a:gd name="connsiteX4" fmla="*/ 549564 w 1099127"/>
              <a:gd name="connsiteY4" fmla="*/ 1108363 h 1108364"/>
              <a:gd name="connsiteX5" fmla="*/ 0 w 1099127"/>
              <a:gd name="connsiteY5" fmla="*/ 558799 h 1108364"/>
              <a:gd name="connsiteX6" fmla="*/ 0 w 1099127"/>
              <a:gd name="connsiteY6" fmla="*/ 0 h 110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108364">
                <a:moveTo>
                  <a:pt x="0" y="0"/>
                </a:moveTo>
                <a:lnTo>
                  <a:pt x="1099127" y="0"/>
                </a:lnTo>
                <a:lnTo>
                  <a:pt x="1099127" y="558800"/>
                </a:lnTo>
                <a:cubicBezTo>
                  <a:pt x="1099127" y="862316"/>
                  <a:pt x="853079" y="1108364"/>
                  <a:pt x="549563" y="1108364"/>
                </a:cubicBezTo>
                <a:lnTo>
                  <a:pt x="549564" y="1108363"/>
                </a:lnTo>
                <a:cubicBezTo>
                  <a:pt x="246048" y="1108363"/>
                  <a:pt x="0" y="862315"/>
                  <a:pt x="0" y="558799"/>
                </a:cubicBezTo>
                <a:lnTo>
                  <a:pt x="0" y="0"/>
                </a:lnTo>
                <a:close/>
              </a:path>
            </a:pathLst>
          </a:custGeom>
          <a:solidFill>
            <a:srgbClr val="73A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1861125" y="1"/>
            <a:ext cx="1099128" cy="1939637"/>
          </a:xfrm>
          <a:custGeom>
            <a:avLst/>
            <a:gdLst>
              <a:gd name="connsiteX0" fmla="*/ 0 w 1099128"/>
              <a:gd name="connsiteY0" fmla="*/ 0 h 1939637"/>
              <a:gd name="connsiteX1" fmla="*/ 1099128 w 1099128"/>
              <a:gd name="connsiteY1" fmla="*/ 0 h 1939637"/>
              <a:gd name="connsiteX2" fmla="*/ 1099127 w 1099128"/>
              <a:gd name="connsiteY2" fmla="*/ 1390073 h 1939637"/>
              <a:gd name="connsiteX3" fmla="*/ 549563 w 1099128"/>
              <a:gd name="connsiteY3" fmla="*/ 1939637 h 1939637"/>
              <a:gd name="connsiteX4" fmla="*/ 549564 w 1099128"/>
              <a:gd name="connsiteY4" fmla="*/ 1939636 h 1939637"/>
              <a:gd name="connsiteX5" fmla="*/ 0 w 1099128"/>
              <a:gd name="connsiteY5" fmla="*/ 1390072 h 1939637"/>
              <a:gd name="connsiteX6" fmla="*/ 0 w 1099128"/>
              <a:gd name="connsiteY6" fmla="*/ 0 h 193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8" h="1939637">
                <a:moveTo>
                  <a:pt x="0" y="0"/>
                </a:moveTo>
                <a:lnTo>
                  <a:pt x="1099128" y="0"/>
                </a:lnTo>
                <a:lnTo>
                  <a:pt x="1099127" y="1390073"/>
                </a:lnTo>
                <a:cubicBezTo>
                  <a:pt x="1099127" y="1693589"/>
                  <a:pt x="853079" y="1939637"/>
                  <a:pt x="549563" y="1939637"/>
                </a:cubicBezTo>
                <a:lnTo>
                  <a:pt x="549564" y="1939636"/>
                </a:lnTo>
                <a:cubicBezTo>
                  <a:pt x="246048" y="1939636"/>
                  <a:pt x="0" y="1693588"/>
                  <a:pt x="0" y="1390072"/>
                </a:cubicBezTo>
                <a:lnTo>
                  <a:pt x="0" y="0"/>
                </a:lnTo>
                <a:close/>
              </a:path>
            </a:pathLst>
          </a:custGeom>
          <a:solidFill>
            <a:srgbClr val="EBB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3195780" y="1"/>
            <a:ext cx="1099127" cy="1043709"/>
          </a:xfrm>
          <a:custGeom>
            <a:avLst/>
            <a:gdLst>
              <a:gd name="connsiteX0" fmla="*/ 0 w 1099127"/>
              <a:gd name="connsiteY0" fmla="*/ 0 h 1043709"/>
              <a:gd name="connsiteX1" fmla="*/ 1099127 w 1099127"/>
              <a:gd name="connsiteY1" fmla="*/ 0 h 1043709"/>
              <a:gd name="connsiteX2" fmla="*/ 1099127 w 1099127"/>
              <a:gd name="connsiteY2" fmla="*/ 494145 h 1043709"/>
              <a:gd name="connsiteX3" fmla="*/ 549563 w 1099127"/>
              <a:gd name="connsiteY3" fmla="*/ 1043709 h 1043709"/>
              <a:gd name="connsiteX4" fmla="*/ 549564 w 1099127"/>
              <a:gd name="connsiteY4" fmla="*/ 1043708 h 1043709"/>
              <a:gd name="connsiteX5" fmla="*/ 0 w 1099127"/>
              <a:gd name="connsiteY5" fmla="*/ 494144 h 1043709"/>
              <a:gd name="connsiteX6" fmla="*/ 0 w 1099127"/>
              <a:gd name="connsiteY6" fmla="*/ 0 h 104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043709">
                <a:moveTo>
                  <a:pt x="0" y="0"/>
                </a:moveTo>
                <a:lnTo>
                  <a:pt x="1099127" y="0"/>
                </a:lnTo>
                <a:lnTo>
                  <a:pt x="1099127" y="494145"/>
                </a:lnTo>
                <a:cubicBezTo>
                  <a:pt x="1099127" y="797661"/>
                  <a:pt x="853079" y="1043709"/>
                  <a:pt x="549563" y="1043709"/>
                </a:cubicBezTo>
                <a:lnTo>
                  <a:pt x="549564" y="1043708"/>
                </a:lnTo>
                <a:cubicBezTo>
                  <a:pt x="246048" y="1043708"/>
                  <a:pt x="0" y="797660"/>
                  <a:pt x="0" y="494144"/>
                </a:cubicBezTo>
                <a:lnTo>
                  <a:pt x="0" y="0"/>
                </a:lnTo>
                <a:close/>
              </a:path>
            </a:pathLst>
          </a:custGeom>
          <a:solidFill>
            <a:srgbClr val="D75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010497" y="341070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汉仪文黑-55简" panose="00020600040101010101" pitchFamily="18" charset="-122"/>
                <a:ea typeface="汉仪文黑-55简" panose="00020600040101010101" pitchFamily="18" charset="-122"/>
              </a:rPr>
              <a:t>课程导入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60972" y="2263751"/>
            <a:ext cx="8611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汉仪文黑-55简" panose="00020600040101010101" pitchFamily="18" charset="-122"/>
                <a:ea typeface="汉仪文黑-55简" panose="00020600040101010101" pitchFamily="18" charset="-122"/>
              </a:rPr>
              <a:t>01</a:t>
            </a:r>
            <a:endParaRPr lang="zh-CN" altLang="en-US" sz="4400" dirty="0">
              <a:solidFill>
                <a:schemeClr val="bg1"/>
              </a:solidFill>
              <a:latin typeface="汉仪文黑-55简" panose="00020600040101010101" pitchFamily="18" charset="-122"/>
              <a:ea typeface="汉仪文黑-55简" panose="00020600040101010101" pitchFamily="18" charset="-122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5398194" y="1939638"/>
            <a:ext cx="1386687" cy="1386687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047712" y="4139391"/>
            <a:ext cx="2162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+mj-lt"/>
              </a:rPr>
              <a:t>Lorem ipsum dolor sit amet, consectetuer adipiscing elit. </a:t>
            </a: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526357" y="1939958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有调节项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2515235"/>
            <a:ext cx="10187940" cy="7467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" y="3609340"/>
            <a:ext cx="3680460" cy="19126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700" y="3619500"/>
            <a:ext cx="3992880" cy="202692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279400" y="232006"/>
            <a:ext cx="11633200" cy="6278419"/>
          </a:xfrm>
          <a:prstGeom prst="roundRect">
            <a:avLst>
              <a:gd name="adj" fmla="val 8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526472" y="0"/>
            <a:ext cx="1099127" cy="1108364"/>
          </a:xfrm>
          <a:custGeom>
            <a:avLst/>
            <a:gdLst>
              <a:gd name="connsiteX0" fmla="*/ 0 w 1099127"/>
              <a:gd name="connsiteY0" fmla="*/ 0 h 1108364"/>
              <a:gd name="connsiteX1" fmla="*/ 1099127 w 1099127"/>
              <a:gd name="connsiteY1" fmla="*/ 0 h 1108364"/>
              <a:gd name="connsiteX2" fmla="*/ 1099127 w 1099127"/>
              <a:gd name="connsiteY2" fmla="*/ 558800 h 1108364"/>
              <a:gd name="connsiteX3" fmla="*/ 549563 w 1099127"/>
              <a:gd name="connsiteY3" fmla="*/ 1108364 h 1108364"/>
              <a:gd name="connsiteX4" fmla="*/ 549564 w 1099127"/>
              <a:gd name="connsiteY4" fmla="*/ 1108363 h 1108364"/>
              <a:gd name="connsiteX5" fmla="*/ 0 w 1099127"/>
              <a:gd name="connsiteY5" fmla="*/ 558799 h 1108364"/>
              <a:gd name="connsiteX6" fmla="*/ 0 w 1099127"/>
              <a:gd name="connsiteY6" fmla="*/ 0 h 110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108364">
                <a:moveTo>
                  <a:pt x="0" y="0"/>
                </a:moveTo>
                <a:lnTo>
                  <a:pt x="1099127" y="0"/>
                </a:lnTo>
                <a:lnTo>
                  <a:pt x="1099127" y="558800"/>
                </a:lnTo>
                <a:cubicBezTo>
                  <a:pt x="1099127" y="862316"/>
                  <a:pt x="853079" y="1108364"/>
                  <a:pt x="549563" y="1108364"/>
                </a:cubicBezTo>
                <a:lnTo>
                  <a:pt x="549564" y="1108363"/>
                </a:lnTo>
                <a:cubicBezTo>
                  <a:pt x="246048" y="1108363"/>
                  <a:pt x="0" y="862315"/>
                  <a:pt x="0" y="558799"/>
                </a:cubicBezTo>
                <a:lnTo>
                  <a:pt x="0" y="0"/>
                </a:lnTo>
                <a:close/>
              </a:path>
            </a:pathLst>
          </a:custGeom>
          <a:solidFill>
            <a:srgbClr val="73A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1861125" y="1"/>
            <a:ext cx="1099128" cy="1939637"/>
          </a:xfrm>
          <a:custGeom>
            <a:avLst/>
            <a:gdLst>
              <a:gd name="connsiteX0" fmla="*/ 0 w 1099128"/>
              <a:gd name="connsiteY0" fmla="*/ 0 h 1939637"/>
              <a:gd name="connsiteX1" fmla="*/ 1099128 w 1099128"/>
              <a:gd name="connsiteY1" fmla="*/ 0 h 1939637"/>
              <a:gd name="connsiteX2" fmla="*/ 1099127 w 1099128"/>
              <a:gd name="connsiteY2" fmla="*/ 1390073 h 1939637"/>
              <a:gd name="connsiteX3" fmla="*/ 549563 w 1099128"/>
              <a:gd name="connsiteY3" fmla="*/ 1939637 h 1939637"/>
              <a:gd name="connsiteX4" fmla="*/ 549564 w 1099128"/>
              <a:gd name="connsiteY4" fmla="*/ 1939636 h 1939637"/>
              <a:gd name="connsiteX5" fmla="*/ 0 w 1099128"/>
              <a:gd name="connsiteY5" fmla="*/ 1390072 h 1939637"/>
              <a:gd name="connsiteX6" fmla="*/ 0 w 1099128"/>
              <a:gd name="connsiteY6" fmla="*/ 0 h 193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8" h="1939637">
                <a:moveTo>
                  <a:pt x="0" y="0"/>
                </a:moveTo>
                <a:lnTo>
                  <a:pt x="1099128" y="0"/>
                </a:lnTo>
                <a:lnTo>
                  <a:pt x="1099127" y="1390073"/>
                </a:lnTo>
                <a:cubicBezTo>
                  <a:pt x="1099127" y="1693589"/>
                  <a:pt x="853079" y="1939637"/>
                  <a:pt x="549563" y="1939637"/>
                </a:cubicBezTo>
                <a:lnTo>
                  <a:pt x="549564" y="1939636"/>
                </a:lnTo>
                <a:cubicBezTo>
                  <a:pt x="246048" y="1939636"/>
                  <a:pt x="0" y="1693588"/>
                  <a:pt x="0" y="1390072"/>
                </a:cubicBezTo>
                <a:lnTo>
                  <a:pt x="0" y="0"/>
                </a:lnTo>
                <a:close/>
              </a:path>
            </a:pathLst>
          </a:custGeom>
          <a:solidFill>
            <a:srgbClr val="EBB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3195780" y="1"/>
            <a:ext cx="1099127" cy="1043709"/>
          </a:xfrm>
          <a:custGeom>
            <a:avLst/>
            <a:gdLst>
              <a:gd name="connsiteX0" fmla="*/ 0 w 1099127"/>
              <a:gd name="connsiteY0" fmla="*/ 0 h 1043709"/>
              <a:gd name="connsiteX1" fmla="*/ 1099127 w 1099127"/>
              <a:gd name="connsiteY1" fmla="*/ 0 h 1043709"/>
              <a:gd name="connsiteX2" fmla="*/ 1099127 w 1099127"/>
              <a:gd name="connsiteY2" fmla="*/ 494145 h 1043709"/>
              <a:gd name="connsiteX3" fmla="*/ 549563 w 1099127"/>
              <a:gd name="connsiteY3" fmla="*/ 1043709 h 1043709"/>
              <a:gd name="connsiteX4" fmla="*/ 549564 w 1099127"/>
              <a:gd name="connsiteY4" fmla="*/ 1043708 h 1043709"/>
              <a:gd name="connsiteX5" fmla="*/ 0 w 1099127"/>
              <a:gd name="connsiteY5" fmla="*/ 494144 h 1043709"/>
              <a:gd name="connsiteX6" fmla="*/ 0 w 1099127"/>
              <a:gd name="connsiteY6" fmla="*/ 0 h 104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043709">
                <a:moveTo>
                  <a:pt x="0" y="0"/>
                </a:moveTo>
                <a:lnTo>
                  <a:pt x="1099127" y="0"/>
                </a:lnTo>
                <a:lnTo>
                  <a:pt x="1099127" y="494145"/>
                </a:lnTo>
                <a:cubicBezTo>
                  <a:pt x="1099127" y="797661"/>
                  <a:pt x="853079" y="1043709"/>
                  <a:pt x="549563" y="1043709"/>
                </a:cubicBezTo>
                <a:lnTo>
                  <a:pt x="549564" y="1043708"/>
                </a:lnTo>
                <a:cubicBezTo>
                  <a:pt x="246048" y="1043708"/>
                  <a:pt x="0" y="797660"/>
                  <a:pt x="0" y="494144"/>
                </a:cubicBezTo>
                <a:lnTo>
                  <a:pt x="0" y="0"/>
                </a:lnTo>
                <a:close/>
              </a:path>
            </a:pathLst>
          </a:custGeom>
          <a:solidFill>
            <a:srgbClr val="D75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010497" y="341070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汉仪文黑-55简" panose="00020600040101010101" pitchFamily="18" charset="-122"/>
                <a:ea typeface="汉仪文黑-55简" panose="00020600040101010101" pitchFamily="18" charset="-122"/>
              </a:rPr>
              <a:t>课程导入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60972" y="2263751"/>
            <a:ext cx="8611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汉仪文黑-55简" panose="00020600040101010101" pitchFamily="18" charset="-122"/>
                <a:ea typeface="汉仪文黑-55简" panose="00020600040101010101" pitchFamily="18" charset="-122"/>
              </a:rPr>
              <a:t>01</a:t>
            </a:r>
            <a:endParaRPr lang="zh-CN" altLang="en-US" sz="4400" dirty="0">
              <a:solidFill>
                <a:schemeClr val="bg1"/>
              </a:solidFill>
              <a:latin typeface="汉仪文黑-55简" panose="00020600040101010101" pitchFamily="18" charset="-122"/>
              <a:ea typeface="汉仪文黑-55简" panose="00020600040101010101" pitchFamily="18" charset="-122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5398194" y="1939638"/>
            <a:ext cx="1386687" cy="1386687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047712" y="4139391"/>
            <a:ext cx="2162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+mj-lt"/>
              </a:rPr>
              <a:t>Lorem ipsum dolor sit amet, consectetuer adipiscing elit. </a:t>
            </a: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526357" y="1939958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有中介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2490470"/>
            <a:ext cx="10149840" cy="8991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" y="3619500"/>
            <a:ext cx="4358640" cy="1828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162935"/>
            <a:ext cx="4145280" cy="297942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279400" y="232006"/>
            <a:ext cx="11633200" cy="6278419"/>
          </a:xfrm>
          <a:prstGeom prst="roundRect">
            <a:avLst>
              <a:gd name="adj" fmla="val 8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526472" y="0"/>
            <a:ext cx="1099127" cy="1108364"/>
          </a:xfrm>
          <a:custGeom>
            <a:avLst/>
            <a:gdLst>
              <a:gd name="connsiteX0" fmla="*/ 0 w 1099127"/>
              <a:gd name="connsiteY0" fmla="*/ 0 h 1108364"/>
              <a:gd name="connsiteX1" fmla="*/ 1099127 w 1099127"/>
              <a:gd name="connsiteY1" fmla="*/ 0 h 1108364"/>
              <a:gd name="connsiteX2" fmla="*/ 1099127 w 1099127"/>
              <a:gd name="connsiteY2" fmla="*/ 558800 h 1108364"/>
              <a:gd name="connsiteX3" fmla="*/ 549563 w 1099127"/>
              <a:gd name="connsiteY3" fmla="*/ 1108364 h 1108364"/>
              <a:gd name="connsiteX4" fmla="*/ 549564 w 1099127"/>
              <a:gd name="connsiteY4" fmla="*/ 1108363 h 1108364"/>
              <a:gd name="connsiteX5" fmla="*/ 0 w 1099127"/>
              <a:gd name="connsiteY5" fmla="*/ 558799 h 1108364"/>
              <a:gd name="connsiteX6" fmla="*/ 0 w 1099127"/>
              <a:gd name="connsiteY6" fmla="*/ 0 h 110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108364">
                <a:moveTo>
                  <a:pt x="0" y="0"/>
                </a:moveTo>
                <a:lnTo>
                  <a:pt x="1099127" y="0"/>
                </a:lnTo>
                <a:lnTo>
                  <a:pt x="1099127" y="558800"/>
                </a:lnTo>
                <a:cubicBezTo>
                  <a:pt x="1099127" y="862316"/>
                  <a:pt x="853079" y="1108364"/>
                  <a:pt x="549563" y="1108364"/>
                </a:cubicBezTo>
                <a:lnTo>
                  <a:pt x="549564" y="1108363"/>
                </a:lnTo>
                <a:cubicBezTo>
                  <a:pt x="246048" y="1108363"/>
                  <a:pt x="0" y="862315"/>
                  <a:pt x="0" y="558799"/>
                </a:cubicBezTo>
                <a:lnTo>
                  <a:pt x="0" y="0"/>
                </a:lnTo>
                <a:close/>
              </a:path>
            </a:pathLst>
          </a:custGeom>
          <a:solidFill>
            <a:srgbClr val="73A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1861125" y="1"/>
            <a:ext cx="1099128" cy="1939637"/>
          </a:xfrm>
          <a:custGeom>
            <a:avLst/>
            <a:gdLst>
              <a:gd name="connsiteX0" fmla="*/ 0 w 1099128"/>
              <a:gd name="connsiteY0" fmla="*/ 0 h 1939637"/>
              <a:gd name="connsiteX1" fmla="*/ 1099128 w 1099128"/>
              <a:gd name="connsiteY1" fmla="*/ 0 h 1939637"/>
              <a:gd name="connsiteX2" fmla="*/ 1099127 w 1099128"/>
              <a:gd name="connsiteY2" fmla="*/ 1390073 h 1939637"/>
              <a:gd name="connsiteX3" fmla="*/ 549563 w 1099128"/>
              <a:gd name="connsiteY3" fmla="*/ 1939637 h 1939637"/>
              <a:gd name="connsiteX4" fmla="*/ 549564 w 1099128"/>
              <a:gd name="connsiteY4" fmla="*/ 1939636 h 1939637"/>
              <a:gd name="connsiteX5" fmla="*/ 0 w 1099128"/>
              <a:gd name="connsiteY5" fmla="*/ 1390072 h 1939637"/>
              <a:gd name="connsiteX6" fmla="*/ 0 w 1099128"/>
              <a:gd name="connsiteY6" fmla="*/ 0 h 193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8" h="1939637">
                <a:moveTo>
                  <a:pt x="0" y="0"/>
                </a:moveTo>
                <a:lnTo>
                  <a:pt x="1099128" y="0"/>
                </a:lnTo>
                <a:lnTo>
                  <a:pt x="1099127" y="1390073"/>
                </a:lnTo>
                <a:cubicBezTo>
                  <a:pt x="1099127" y="1693589"/>
                  <a:pt x="853079" y="1939637"/>
                  <a:pt x="549563" y="1939637"/>
                </a:cubicBezTo>
                <a:lnTo>
                  <a:pt x="549564" y="1939636"/>
                </a:lnTo>
                <a:cubicBezTo>
                  <a:pt x="246048" y="1939636"/>
                  <a:pt x="0" y="1693588"/>
                  <a:pt x="0" y="1390072"/>
                </a:cubicBezTo>
                <a:lnTo>
                  <a:pt x="0" y="0"/>
                </a:lnTo>
                <a:close/>
              </a:path>
            </a:pathLst>
          </a:custGeom>
          <a:solidFill>
            <a:srgbClr val="EBB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3195780" y="1"/>
            <a:ext cx="1099127" cy="1043709"/>
          </a:xfrm>
          <a:custGeom>
            <a:avLst/>
            <a:gdLst>
              <a:gd name="connsiteX0" fmla="*/ 0 w 1099127"/>
              <a:gd name="connsiteY0" fmla="*/ 0 h 1043709"/>
              <a:gd name="connsiteX1" fmla="*/ 1099127 w 1099127"/>
              <a:gd name="connsiteY1" fmla="*/ 0 h 1043709"/>
              <a:gd name="connsiteX2" fmla="*/ 1099127 w 1099127"/>
              <a:gd name="connsiteY2" fmla="*/ 494145 h 1043709"/>
              <a:gd name="connsiteX3" fmla="*/ 549563 w 1099127"/>
              <a:gd name="connsiteY3" fmla="*/ 1043709 h 1043709"/>
              <a:gd name="connsiteX4" fmla="*/ 549564 w 1099127"/>
              <a:gd name="connsiteY4" fmla="*/ 1043708 h 1043709"/>
              <a:gd name="connsiteX5" fmla="*/ 0 w 1099127"/>
              <a:gd name="connsiteY5" fmla="*/ 494144 h 1043709"/>
              <a:gd name="connsiteX6" fmla="*/ 0 w 1099127"/>
              <a:gd name="connsiteY6" fmla="*/ 0 h 104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043709">
                <a:moveTo>
                  <a:pt x="0" y="0"/>
                </a:moveTo>
                <a:lnTo>
                  <a:pt x="1099127" y="0"/>
                </a:lnTo>
                <a:lnTo>
                  <a:pt x="1099127" y="494145"/>
                </a:lnTo>
                <a:cubicBezTo>
                  <a:pt x="1099127" y="797661"/>
                  <a:pt x="853079" y="1043709"/>
                  <a:pt x="549563" y="1043709"/>
                </a:cubicBezTo>
                <a:lnTo>
                  <a:pt x="549564" y="1043708"/>
                </a:lnTo>
                <a:cubicBezTo>
                  <a:pt x="246048" y="1043708"/>
                  <a:pt x="0" y="797660"/>
                  <a:pt x="0" y="494144"/>
                </a:cubicBezTo>
                <a:lnTo>
                  <a:pt x="0" y="0"/>
                </a:lnTo>
                <a:close/>
              </a:path>
            </a:pathLst>
          </a:custGeom>
          <a:solidFill>
            <a:srgbClr val="D75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010497" y="341070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汉仪文黑-55简" panose="00020600040101010101" pitchFamily="18" charset="-122"/>
                <a:ea typeface="汉仪文黑-55简" panose="00020600040101010101" pitchFamily="18" charset="-122"/>
              </a:rPr>
              <a:t>课程导入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60972" y="2263751"/>
            <a:ext cx="8611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汉仪文黑-55简" panose="00020600040101010101" pitchFamily="18" charset="-122"/>
                <a:ea typeface="汉仪文黑-55简" panose="00020600040101010101" pitchFamily="18" charset="-122"/>
              </a:rPr>
              <a:t>01</a:t>
            </a:r>
            <a:endParaRPr lang="zh-CN" altLang="en-US" sz="4400" dirty="0">
              <a:solidFill>
                <a:schemeClr val="bg1"/>
              </a:solidFill>
              <a:latin typeface="汉仪文黑-55简" panose="00020600040101010101" pitchFamily="18" charset="-122"/>
              <a:ea typeface="汉仪文黑-55简" panose="00020600040101010101" pitchFamily="18" charset="-122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5398194" y="1939638"/>
            <a:ext cx="1386687" cy="1386687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047712" y="4139391"/>
            <a:ext cx="2162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+mj-lt"/>
              </a:rPr>
              <a:t>Lorem ipsum dolor sit amet, consectetuer adipiscing elit. </a:t>
            </a: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526357" y="1939958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有调节的中介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15" y="2621915"/>
            <a:ext cx="10157460" cy="899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60" y="3521075"/>
            <a:ext cx="4312920" cy="2171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4420" y="3335655"/>
            <a:ext cx="3910965" cy="272859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279400" y="289791"/>
            <a:ext cx="11633200" cy="6278419"/>
          </a:xfrm>
          <a:prstGeom prst="roundRect">
            <a:avLst>
              <a:gd name="adj" fmla="val 8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526472" y="0"/>
            <a:ext cx="1099127" cy="1108364"/>
          </a:xfrm>
          <a:custGeom>
            <a:avLst/>
            <a:gdLst>
              <a:gd name="connsiteX0" fmla="*/ 0 w 1099127"/>
              <a:gd name="connsiteY0" fmla="*/ 0 h 1108364"/>
              <a:gd name="connsiteX1" fmla="*/ 1099127 w 1099127"/>
              <a:gd name="connsiteY1" fmla="*/ 0 h 1108364"/>
              <a:gd name="connsiteX2" fmla="*/ 1099127 w 1099127"/>
              <a:gd name="connsiteY2" fmla="*/ 558800 h 1108364"/>
              <a:gd name="connsiteX3" fmla="*/ 549563 w 1099127"/>
              <a:gd name="connsiteY3" fmla="*/ 1108364 h 1108364"/>
              <a:gd name="connsiteX4" fmla="*/ 549564 w 1099127"/>
              <a:gd name="connsiteY4" fmla="*/ 1108363 h 1108364"/>
              <a:gd name="connsiteX5" fmla="*/ 0 w 1099127"/>
              <a:gd name="connsiteY5" fmla="*/ 558799 h 1108364"/>
              <a:gd name="connsiteX6" fmla="*/ 0 w 1099127"/>
              <a:gd name="connsiteY6" fmla="*/ 0 h 110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108364">
                <a:moveTo>
                  <a:pt x="0" y="0"/>
                </a:moveTo>
                <a:lnTo>
                  <a:pt x="1099127" y="0"/>
                </a:lnTo>
                <a:lnTo>
                  <a:pt x="1099127" y="558800"/>
                </a:lnTo>
                <a:cubicBezTo>
                  <a:pt x="1099127" y="862316"/>
                  <a:pt x="853079" y="1108364"/>
                  <a:pt x="549563" y="1108364"/>
                </a:cubicBezTo>
                <a:lnTo>
                  <a:pt x="549564" y="1108363"/>
                </a:lnTo>
                <a:cubicBezTo>
                  <a:pt x="246048" y="1108363"/>
                  <a:pt x="0" y="862315"/>
                  <a:pt x="0" y="558799"/>
                </a:cubicBezTo>
                <a:lnTo>
                  <a:pt x="0" y="0"/>
                </a:lnTo>
                <a:close/>
              </a:path>
            </a:pathLst>
          </a:custGeom>
          <a:solidFill>
            <a:srgbClr val="73A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1861125" y="1"/>
            <a:ext cx="1099128" cy="1939637"/>
          </a:xfrm>
          <a:custGeom>
            <a:avLst/>
            <a:gdLst>
              <a:gd name="connsiteX0" fmla="*/ 0 w 1099128"/>
              <a:gd name="connsiteY0" fmla="*/ 0 h 1939637"/>
              <a:gd name="connsiteX1" fmla="*/ 1099128 w 1099128"/>
              <a:gd name="connsiteY1" fmla="*/ 0 h 1939637"/>
              <a:gd name="connsiteX2" fmla="*/ 1099127 w 1099128"/>
              <a:gd name="connsiteY2" fmla="*/ 1390073 h 1939637"/>
              <a:gd name="connsiteX3" fmla="*/ 549563 w 1099128"/>
              <a:gd name="connsiteY3" fmla="*/ 1939637 h 1939637"/>
              <a:gd name="connsiteX4" fmla="*/ 549564 w 1099128"/>
              <a:gd name="connsiteY4" fmla="*/ 1939636 h 1939637"/>
              <a:gd name="connsiteX5" fmla="*/ 0 w 1099128"/>
              <a:gd name="connsiteY5" fmla="*/ 1390072 h 1939637"/>
              <a:gd name="connsiteX6" fmla="*/ 0 w 1099128"/>
              <a:gd name="connsiteY6" fmla="*/ 0 h 193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8" h="1939637">
                <a:moveTo>
                  <a:pt x="0" y="0"/>
                </a:moveTo>
                <a:lnTo>
                  <a:pt x="1099128" y="0"/>
                </a:lnTo>
                <a:lnTo>
                  <a:pt x="1099127" y="1390073"/>
                </a:lnTo>
                <a:cubicBezTo>
                  <a:pt x="1099127" y="1693589"/>
                  <a:pt x="853079" y="1939637"/>
                  <a:pt x="549563" y="1939637"/>
                </a:cubicBezTo>
                <a:lnTo>
                  <a:pt x="549564" y="1939636"/>
                </a:lnTo>
                <a:cubicBezTo>
                  <a:pt x="246048" y="1939636"/>
                  <a:pt x="0" y="1693588"/>
                  <a:pt x="0" y="1390072"/>
                </a:cubicBezTo>
                <a:lnTo>
                  <a:pt x="0" y="0"/>
                </a:lnTo>
                <a:close/>
              </a:path>
            </a:pathLst>
          </a:custGeom>
          <a:solidFill>
            <a:srgbClr val="EBB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3195780" y="1"/>
            <a:ext cx="1099127" cy="1043709"/>
          </a:xfrm>
          <a:custGeom>
            <a:avLst/>
            <a:gdLst>
              <a:gd name="connsiteX0" fmla="*/ 0 w 1099127"/>
              <a:gd name="connsiteY0" fmla="*/ 0 h 1043709"/>
              <a:gd name="connsiteX1" fmla="*/ 1099127 w 1099127"/>
              <a:gd name="connsiteY1" fmla="*/ 0 h 1043709"/>
              <a:gd name="connsiteX2" fmla="*/ 1099127 w 1099127"/>
              <a:gd name="connsiteY2" fmla="*/ 494145 h 1043709"/>
              <a:gd name="connsiteX3" fmla="*/ 549563 w 1099127"/>
              <a:gd name="connsiteY3" fmla="*/ 1043709 h 1043709"/>
              <a:gd name="connsiteX4" fmla="*/ 549564 w 1099127"/>
              <a:gd name="connsiteY4" fmla="*/ 1043708 h 1043709"/>
              <a:gd name="connsiteX5" fmla="*/ 0 w 1099127"/>
              <a:gd name="connsiteY5" fmla="*/ 494144 h 1043709"/>
              <a:gd name="connsiteX6" fmla="*/ 0 w 1099127"/>
              <a:gd name="connsiteY6" fmla="*/ 0 h 104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043709">
                <a:moveTo>
                  <a:pt x="0" y="0"/>
                </a:moveTo>
                <a:lnTo>
                  <a:pt x="1099127" y="0"/>
                </a:lnTo>
                <a:lnTo>
                  <a:pt x="1099127" y="494145"/>
                </a:lnTo>
                <a:cubicBezTo>
                  <a:pt x="1099127" y="797661"/>
                  <a:pt x="853079" y="1043709"/>
                  <a:pt x="549563" y="1043709"/>
                </a:cubicBezTo>
                <a:lnTo>
                  <a:pt x="549564" y="1043708"/>
                </a:lnTo>
                <a:cubicBezTo>
                  <a:pt x="246048" y="1043708"/>
                  <a:pt x="0" y="797660"/>
                  <a:pt x="0" y="494144"/>
                </a:cubicBezTo>
                <a:lnTo>
                  <a:pt x="0" y="0"/>
                </a:lnTo>
                <a:close/>
              </a:path>
            </a:pathLst>
          </a:custGeom>
          <a:solidFill>
            <a:srgbClr val="D75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flipV="1">
            <a:off x="7832434" y="5749636"/>
            <a:ext cx="1099127" cy="1108364"/>
          </a:xfrm>
          <a:custGeom>
            <a:avLst/>
            <a:gdLst>
              <a:gd name="connsiteX0" fmla="*/ 0 w 1099127"/>
              <a:gd name="connsiteY0" fmla="*/ 0 h 1108364"/>
              <a:gd name="connsiteX1" fmla="*/ 1099127 w 1099127"/>
              <a:gd name="connsiteY1" fmla="*/ 0 h 1108364"/>
              <a:gd name="connsiteX2" fmla="*/ 1099127 w 1099127"/>
              <a:gd name="connsiteY2" fmla="*/ 558800 h 1108364"/>
              <a:gd name="connsiteX3" fmla="*/ 549563 w 1099127"/>
              <a:gd name="connsiteY3" fmla="*/ 1108364 h 1108364"/>
              <a:gd name="connsiteX4" fmla="*/ 549564 w 1099127"/>
              <a:gd name="connsiteY4" fmla="*/ 1108363 h 1108364"/>
              <a:gd name="connsiteX5" fmla="*/ 0 w 1099127"/>
              <a:gd name="connsiteY5" fmla="*/ 558799 h 1108364"/>
              <a:gd name="connsiteX6" fmla="*/ 0 w 1099127"/>
              <a:gd name="connsiteY6" fmla="*/ 0 h 110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108364">
                <a:moveTo>
                  <a:pt x="0" y="0"/>
                </a:moveTo>
                <a:lnTo>
                  <a:pt x="1099127" y="0"/>
                </a:lnTo>
                <a:lnTo>
                  <a:pt x="1099127" y="558800"/>
                </a:lnTo>
                <a:cubicBezTo>
                  <a:pt x="1099127" y="862316"/>
                  <a:pt x="853079" y="1108364"/>
                  <a:pt x="549563" y="1108364"/>
                </a:cubicBezTo>
                <a:lnTo>
                  <a:pt x="549564" y="1108363"/>
                </a:lnTo>
                <a:cubicBezTo>
                  <a:pt x="246048" y="1108363"/>
                  <a:pt x="0" y="862315"/>
                  <a:pt x="0" y="558799"/>
                </a:cubicBezTo>
                <a:lnTo>
                  <a:pt x="0" y="0"/>
                </a:lnTo>
                <a:close/>
              </a:path>
            </a:pathLst>
          </a:custGeom>
          <a:solidFill>
            <a:srgbClr val="D75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flipV="1">
            <a:off x="9250216" y="4918363"/>
            <a:ext cx="1099128" cy="1939637"/>
          </a:xfrm>
          <a:custGeom>
            <a:avLst/>
            <a:gdLst>
              <a:gd name="connsiteX0" fmla="*/ 0 w 1099128"/>
              <a:gd name="connsiteY0" fmla="*/ 0 h 1939637"/>
              <a:gd name="connsiteX1" fmla="*/ 1099128 w 1099128"/>
              <a:gd name="connsiteY1" fmla="*/ 0 h 1939637"/>
              <a:gd name="connsiteX2" fmla="*/ 1099127 w 1099128"/>
              <a:gd name="connsiteY2" fmla="*/ 1390073 h 1939637"/>
              <a:gd name="connsiteX3" fmla="*/ 549563 w 1099128"/>
              <a:gd name="connsiteY3" fmla="*/ 1939637 h 1939637"/>
              <a:gd name="connsiteX4" fmla="*/ 549564 w 1099128"/>
              <a:gd name="connsiteY4" fmla="*/ 1939636 h 1939637"/>
              <a:gd name="connsiteX5" fmla="*/ 0 w 1099128"/>
              <a:gd name="connsiteY5" fmla="*/ 1390072 h 1939637"/>
              <a:gd name="connsiteX6" fmla="*/ 0 w 1099128"/>
              <a:gd name="connsiteY6" fmla="*/ 0 h 193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8" h="1939637">
                <a:moveTo>
                  <a:pt x="0" y="0"/>
                </a:moveTo>
                <a:lnTo>
                  <a:pt x="1099128" y="0"/>
                </a:lnTo>
                <a:lnTo>
                  <a:pt x="1099127" y="1390073"/>
                </a:lnTo>
                <a:cubicBezTo>
                  <a:pt x="1099127" y="1693589"/>
                  <a:pt x="853079" y="1939637"/>
                  <a:pt x="549563" y="1939637"/>
                </a:cubicBezTo>
                <a:lnTo>
                  <a:pt x="549564" y="1939636"/>
                </a:lnTo>
                <a:cubicBezTo>
                  <a:pt x="246048" y="1939636"/>
                  <a:pt x="0" y="1693588"/>
                  <a:pt x="0" y="1390072"/>
                </a:cubicBezTo>
                <a:lnTo>
                  <a:pt x="0" y="0"/>
                </a:lnTo>
                <a:close/>
              </a:path>
            </a:pathLst>
          </a:custGeom>
          <a:solidFill>
            <a:srgbClr val="EBBE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flipV="1">
            <a:off x="10584871" y="5814291"/>
            <a:ext cx="1099127" cy="1043709"/>
          </a:xfrm>
          <a:custGeom>
            <a:avLst/>
            <a:gdLst>
              <a:gd name="connsiteX0" fmla="*/ 0 w 1099127"/>
              <a:gd name="connsiteY0" fmla="*/ 0 h 1043709"/>
              <a:gd name="connsiteX1" fmla="*/ 1099127 w 1099127"/>
              <a:gd name="connsiteY1" fmla="*/ 0 h 1043709"/>
              <a:gd name="connsiteX2" fmla="*/ 1099127 w 1099127"/>
              <a:gd name="connsiteY2" fmla="*/ 494145 h 1043709"/>
              <a:gd name="connsiteX3" fmla="*/ 549563 w 1099127"/>
              <a:gd name="connsiteY3" fmla="*/ 1043709 h 1043709"/>
              <a:gd name="connsiteX4" fmla="*/ 549564 w 1099127"/>
              <a:gd name="connsiteY4" fmla="*/ 1043708 h 1043709"/>
              <a:gd name="connsiteX5" fmla="*/ 0 w 1099127"/>
              <a:gd name="connsiteY5" fmla="*/ 494144 h 1043709"/>
              <a:gd name="connsiteX6" fmla="*/ 0 w 1099127"/>
              <a:gd name="connsiteY6" fmla="*/ 0 h 104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127" h="1043709">
                <a:moveTo>
                  <a:pt x="0" y="0"/>
                </a:moveTo>
                <a:lnTo>
                  <a:pt x="1099127" y="0"/>
                </a:lnTo>
                <a:lnTo>
                  <a:pt x="1099127" y="494145"/>
                </a:lnTo>
                <a:cubicBezTo>
                  <a:pt x="1099127" y="797661"/>
                  <a:pt x="853079" y="1043709"/>
                  <a:pt x="549563" y="1043709"/>
                </a:cubicBezTo>
                <a:lnTo>
                  <a:pt x="549564" y="1043708"/>
                </a:lnTo>
                <a:cubicBezTo>
                  <a:pt x="246048" y="1043708"/>
                  <a:pt x="0" y="797660"/>
                  <a:pt x="0" y="494144"/>
                </a:cubicBezTo>
                <a:lnTo>
                  <a:pt x="0" y="0"/>
                </a:lnTo>
                <a:close/>
              </a:path>
            </a:pathLst>
          </a:custGeom>
          <a:solidFill>
            <a:srgbClr val="73A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010497" y="341070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汉仪文黑-55简" panose="00020600040101010101" pitchFamily="18" charset="-122"/>
                <a:ea typeface="汉仪文黑-55简" panose="00020600040101010101" pitchFamily="18" charset="-122"/>
              </a:rPr>
              <a:t>课程导入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60972" y="2263751"/>
            <a:ext cx="8611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汉仪文黑-55简" panose="00020600040101010101" pitchFamily="18" charset="-122"/>
                <a:ea typeface="汉仪文黑-55简" panose="00020600040101010101" pitchFamily="18" charset="-122"/>
              </a:rPr>
              <a:t>01</a:t>
            </a:r>
            <a:endParaRPr lang="zh-CN" altLang="en-US" sz="4400" dirty="0">
              <a:solidFill>
                <a:schemeClr val="bg1"/>
              </a:solidFill>
              <a:latin typeface="汉仪文黑-55简" panose="00020600040101010101" pitchFamily="18" charset="-122"/>
              <a:ea typeface="汉仪文黑-55简" panose="00020600040101010101" pitchFamily="18" charset="-122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5398194" y="1939638"/>
            <a:ext cx="1386687" cy="1386687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047712" y="4139391"/>
            <a:ext cx="2162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+mj-lt"/>
              </a:rPr>
              <a:t>Lorem ipsum dolor sit amet, consectetuer adipiscing elit. </a:t>
            </a: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448752" y="2953418"/>
            <a:ext cx="4094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第三步应用案例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jb3VudCI6MjIsImhkaWQiOiJmYTBiZDFlZTA2MmVlOGExYjU2MTAyNjA0MzZmM2U4MyIsInVzZXJDb3VudCI6MjJ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248</Words>
  <Application>Microsoft Macintosh PowerPoint</Application>
  <PresentationFormat>宽屏</PresentationFormat>
  <Paragraphs>56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Calibri</vt:lpstr>
      <vt:lpstr>汉仪文黑-55简</vt:lpstr>
      <vt:lpstr>微软雅黑</vt:lpstr>
      <vt:lpstr>Calibri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尹 欢</dc:creator>
  <cp:lastModifiedBy>a21905</cp:lastModifiedBy>
  <cp:revision>51</cp:revision>
  <dcterms:created xsi:type="dcterms:W3CDTF">2020-09-25T11:01:00Z</dcterms:created>
  <dcterms:modified xsi:type="dcterms:W3CDTF">2024-02-18T16:54:15Z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KSOTemplateUUID">
    <vt:lpwstr>v1.0_mb_+uy1BRxRbzoIXODOJibVIA==</vt:lpwstr>
  </property>
  <property fmtid="{D5CDD505-2E9C-101B-9397-08002B2CF9AE}" pid="4" name="ICV">
    <vt:lpwstr>92C7E736CD8E496D90FEBAC12CBC57AB_11</vt:lpwstr>
  </property>
</Properties>
</file>