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7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10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5CCD1-EC4D-9F0C-6AA8-6A41C7D7E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EA1821-954E-80CC-5E8F-49444A9C7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1196B-030D-7641-C567-A0A82505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3DD7-EF3E-4D10-8BFD-B195AB137963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94FE2-3B89-DD91-208B-0488C4C8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2C26DF-E122-3B66-9E14-E5CBA98F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4170-226A-4C06-8158-CB383B92C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63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E2696-0970-707C-7F44-5457A907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E116EE-E716-6AB5-6DC9-9E3B09C54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16463A-3CFD-FD94-8743-BC50D2C9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3DD7-EF3E-4D10-8BFD-B195AB137963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276C13-B6DD-B6FD-584A-35CFA3BB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8FA879-EB8E-2E0A-12B5-88FBEDF3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4170-226A-4C06-8158-CB383B92C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03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199AB4-BCFA-409F-C08F-BB8824BD8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AD05EF-AD65-0B8A-A249-8DBBB04E6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DB74E-CFCC-FB2C-8438-3E34F234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3DD7-EF3E-4D10-8BFD-B195AB137963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8409D-E3A1-FBDB-F99F-D68FCD03D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F4D6F-8EBF-E5E3-0761-D46BE689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4170-226A-4C06-8158-CB383B92C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4BD86-4958-CF5B-F72C-E07F1458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FBC95-E7AB-224E-6EC8-AF6476EE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35837-83FD-F4BA-6BD8-CB3D558E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3DD7-EF3E-4D10-8BFD-B195AB137963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18092-6E90-DB2E-AB00-CF756F0E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AF53D-67D7-9486-A75A-EE9C42FD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4170-226A-4C06-8158-CB383B92C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60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533BA-651E-1B37-BF59-D5081788E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D68FB5-B72D-3FCB-B71C-C3798D808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64F5C-0F2D-722F-85F7-AC2B77AB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3DD7-EF3E-4D10-8BFD-B195AB137963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E39E93-3055-7919-7738-6F6B35C8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8CE061-90C0-59A1-3700-42C3556C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4170-226A-4C06-8158-CB383B92C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51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EB3A0-9679-80A0-2B47-BDF25B22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D3358-1C1F-E76F-CB69-A273872C0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CD129E-BB7E-4210-8FC2-8C2552C9F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8489F1-93C4-ED8C-BA80-E0FBD8D2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3DD7-EF3E-4D10-8BFD-B195AB137963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654938-3261-1804-5A89-851CADEC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FE6DF3-A273-A81F-6772-3819B0B6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4170-226A-4C06-8158-CB383B92C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75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0542E-8568-FA63-86A2-29C280B0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4466B5-AF8D-B922-4255-C1B5FA057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BCB7F9-8D0C-1F8D-91B2-B3DDDC50E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99E5D7-63BF-EB01-FA5E-4AC65F8B4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44EE2E-7CE1-5500-D4A8-970C872CD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DB58CF-A557-5031-A48A-A915D544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3DD7-EF3E-4D10-8BFD-B195AB137963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4FDD3A-19C0-B29E-FDDD-EC9AABCA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9B0C2F-D60E-5BF4-C1BD-16AC4DBB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4170-226A-4C06-8158-CB383B92C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12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991FB-F9C1-29A8-EA16-6495712B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55FCAB-0119-9E01-ED15-AEB18CEF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3DD7-EF3E-4D10-8BFD-B195AB137963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FD8D77-5631-2E16-77E5-0E058B1C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B4271E-9FE2-6956-FDDD-2561687A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4170-226A-4C06-8158-CB383B92C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2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5F27AD-F48D-A103-E6EC-26E1CCE5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3DD7-EF3E-4D10-8BFD-B195AB137963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142BC8-8C26-FCDF-DD99-3873467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DD3090-5E20-54B5-E4E5-56D1308F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4170-226A-4C06-8158-CB383B92C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B941C-6CC9-77CF-BC85-55ACBD2A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97BF2-8CA8-0437-32CC-F7D137364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798F0C-71BB-05C4-02A8-54070258C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51C2C-43E5-58FA-D1B9-5ACAAE11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3DD7-EF3E-4D10-8BFD-B195AB137963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4CF6D3-EF5C-7AC8-1180-5D67AF8B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497751-3DCE-62F8-7F21-1AE07CC4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4170-226A-4C06-8158-CB383B92C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90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8FC73-23DB-3813-48C3-DCB225EA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9CD6B0-9383-732F-18A9-4CBE424D9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FB1583-CA88-09D1-CF04-E0AAFCFFC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9B0800-4095-B362-061E-D3CF0293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3DD7-EF3E-4D10-8BFD-B195AB137963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B76D41-FDFF-5A3F-364C-DB6A1F16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BBFFEE-EE2C-E4DF-10B6-6216C5F8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4170-226A-4C06-8158-CB383B92C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4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02CB8D-C248-E44D-CE0A-83A84A7C7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12159-C315-9B80-C40C-60831BC9B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48C14-1DCC-C90C-5367-C19F4DAF7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3DD7-EF3E-4D10-8BFD-B195AB137963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96D07-0C67-D5C7-5E4C-8B947B8AD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A148B-F345-6D46-C176-773BF3951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84170-226A-4C06-8158-CB383B92C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25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3866F-907B-1E5E-220E-25BC605DD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39C52E-EA93-7D27-37FE-4B4B29D14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0A1933-593F-EFB5-A475-4BBCF6ABB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B9DE0A-DF4B-9C3C-5CB9-AA88318EFA7F}"/>
              </a:ext>
            </a:extLst>
          </p:cNvPr>
          <p:cNvSpPr txBox="1"/>
          <p:nvPr/>
        </p:nvSpPr>
        <p:spPr>
          <a:xfrm>
            <a:off x="1774092" y="1992929"/>
            <a:ext cx="933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如何用</a:t>
            </a:r>
            <a:r>
              <a:rPr lang="en-US" altLang="zh-CN" sz="4800" dirty="0"/>
              <a:t>Chat GPT</a:t>
            </a:r>
            <a:r>
              <a:rPr lang="zh-CN" altLang="en-US" sz="4800" dirty="0"/>
              <a:t>学习</a:t>
            </a:r>
            <a:r>
              <a:rPr lang="en-US" altLang="zh-CN" sz="4800" dirty="0"/>
              <a:t>R</a:t>
            </a:r>
            <a:r>
              <a:rPr lang="zh-CN" altLang="en-US" sz="4800" dirty="0"/>
              <a:t>语言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9218C0-48AD-1D72-2B20-AD258F053189}"/>
              </a:ext>
            </a:extLst>
          </p:cNvPr>
          <p:cNvSpPr txBox="1"/>
          <p:nvPr/>
        </p:nvSpPr>
        <p:spPr>
          <a:xfrm>
            <a:off x="4314092" y="4314089"/>
            <a:ext cx="3610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卢 桢</a:t>
            </a:r>
          </a:p>
        </p:txBody>
      </p:sp>
    </p:spTree>
    <p:extLst>
      <p:ext uri="{BB962C8B-B14F-4D97-AF65-F5344CB8AC3E}">
        <p14:creationId xmlns:p14="http://schemas.microsoft.com/office/powerpoint/2010/main" val="4747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CE8B608-4123-3092-9F31-B05AB7CE3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03AC9F1-E1FE-9619-829E-DD2F24A38F25}"/>
              </a:ext>
            </a:extLst>
          </p:cNvPr>
          <p:cNvSpPr txBox="1"/>
          <p:nvPr/>
        </p:nvSpPr>
        <p:spPr>
          <a:xfrm>
            <a:off x="1484923" y="2235201"/>
            <a:ext cx="9800492" cy="315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800" dirty="0"/>
              <a:t>一、数据表格（文本）准备； </a:t>
            </a:r>
            <a:endParaRPr lang="en-US" altLang="zh-CN" sz="2800" dirty="0"/>
          </a:p>
          <a:p>
            <a:pPr>
              <a:lnSpc>
                <a:spcPct val="250000"/>
              </a:lnSpc>
            </a:pPr>
            <a:r>
              <a:rPr lang="zh-CN" altLang="en-US" sz="2800" dirty="0"/>
              <a:t>二、提出要求（？），</a:t>
            </a:r>
            <a:r>
              <a:rPr lang="en-US" altLang="zh-CN" sz="2800" dirty="0"/>
              <a:t>ChatGPT</a:t>
            </a:r>
            <a:r>
              <a:rPr lang="zh-CN" altLang="en-US" sz="2800" dirty="0"/>
              <a:t>给出</a:t>
            </a:r>
            <a:r>
              <a:rPr lang="en-US" altLang="zh-CN" sz="2800" dirty="0"/>
              <a:t>R</a:t>
            </a:r>
            <a:r>
              <a:rPr lang="zh-CN" altLang="en-US" sz="2800" dirty="0"/>
              <a:t>代码；</a:t>
            </a:r>
            <a:endParaRPr lang="en-US" altLang="zh-CN" sz="2800" dirty="0"/>
          </a:p>
          <a:p>
            <a:pPr>
              <a:lnSpc>
                <a:spcPct val="250000"/>
              </a:lnSpc>
            </a:pPr>
            <a:r>
              <a:rPr lang="zh-CN" altLang="en-US" sz="2800" dirty="0"/>
              <a:t>三、代码粘贴进</a:t>
            </a:r>
            <a:r>
              <a:rPr lang="en-US" altLang="zh-CN" sz="2800" dirty="0" err="1"/>
              <a:t>Rstudio</a:t>
            </a:r>
            <a:r>
              <a:rPr lang="zh-CN" altLang="en-US" sz="2800" dirty="0"/>
              <a:t>并运行；</a:t>
            </a:r>
            <a:endParaRPr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2A15E5-B1DF-8751-73B4-4E6E71AAC3DD}"/>
              </a:ext>
            </a:extLst>
          </p:cNvPr>
          <p:cNvSpPr txBox="1"/>
          <p:nvPr/>
        </p:nvSpPr>
        <p:spPr>
          <a:xfrm>
            <a:off x="1094160" y="1292858"/>
            <a:ext cx="3352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操作步骤</a:t>
            </a:r>
          </a:p>
        </p:txBody>
      </p:sp>
    </p:spTree>
    <p:extLst>
      <p:ext uri="{BB962C8B-B14F-4D97-AF65-F5344CB8AC3E}">
        <p14:creationId xmlns:p14="http://schemas.microsoft.com/office/powerpoint/2010/main" val="169554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C1690C0-9D44-C644-5AD5-7C637AF77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8A8D9C4-1E76-D89F-03E0-F5BF5DD34E19}"/>
              </a:ext>
            </a:extLst>
          </p:cNvPr>
          <p:cNvSpPr txBox="1"/>
          <p:nvPr/>
        </p:nvSpPr>
        <p:spPr>
          <a:xfrm>
            <a:off x="1094160" y="1292858"/>
            <a:ext cx="3352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操作步骤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A7F0FA-9199-5F92-4F1D-4C1890E789D4}"/>
              </a:ext>
            </a:extLst>
          </p:cNvPr>
          <p:cNvSpPr txBox="1"/>
          <p:nvPr/>
        </p:nvSpPr>
        <p:spPr>
          <a:xfrm>
            <a:off x="1484922" y="2235201"/>
            <a:ext cx="10300677" cy="315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800" dirty="0"/>
              <a:t>四、</a:t>
            </a:r>
            <a:r>
              <a:rPr lang="en-US" altLang="zh-CN" sz="2800" dirty="0"/>
              <a:t>R</a:t>
            </a:r>
            <a:r>
              <a:rPr lang="zh-CN" altLang="en-US" sz="2800" dirty="0"/>
              <a:t>运行结果出现报错，则复制</a:t>
            </a:r>
            <a:r>
              <a:rPr lang="en-US" altLang="zh-CN" sz="2800" dirty="0"/>
              <a:t>Error</a:t>
            </a:r>
            <a:r>
              <a:rPr lang="zh-CN" altLang="en-US" sz="2800" dirty="0"/>
              <a:t>语句；</a:t>
            </a:r>
            <a:endParaRPr lang="en-US" altLang="zh-CN" sz="2800" dirty="0"/>
          </a:p>
          <a:p>
            <a:pPr>
              <a:lnSpc>
                <a:spcPct val="250000"/>
              </a:lnSpc>
            </a:pPr>
            <a:r>
              <a:rPr lang="zh-CN" altLang="en-US" sz="2800" dirty="0"/>
              <a:t>五、报错输入</a:t>
            </a:r>
            <a:r>
              <a:rPr lang="en-US" altLang="zh-CN" sz="2800" dirty="0"/>
              <a:t>ChatGPT</a:t>
            </a:r>
            <a:r>
              <a:rPr lang="zh-CN" altLang="en-US" sz="2800" dirty="0"/>
              <a:t>，请求更新代码；</a:t>
            </a:r>
            <a:endParaRPr lang="en-US" altLang="zh-CN" sz="2800" dirty="0"/>
          </a:p>
          <a:p>
            <a:pPr>
              <a:lnSpc>
                <a:spcPct val="250000"/>
              </a:lnSpc>
            </a:pPr>
            <a:r>
              <a:rPr lang="zh-CN" altLang="en-US" sz="2800" dirty="0"/>
              <a:t>六、将更新后的代码再次粘贴入</a:t>
            </a:r>
            <a:r>
              <a:rPr lang="en-US" altLang="zh-CN" sz="2800" dirty="0" err="1"/>
              <a:t>Rstudio</a:t>
            </a:r>
            <a:r>
              <a:rPr lang="en-US" altLang="zh-CN" sz="2800" dirty="0"/>
              <a:t> </a:t>
            </a:r>
            <a:r>
              <a:rPr lang="zh-CN" altLang="en-US" sz="2800" dirty="0"/>
              <a:t>运行直至达到预期结果！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2317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962A95-1032-75DC-509E-6498C5454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3F3F36F-E51D-D845-E24E-7160895B9BBE}"/>
              </a:ext>
            </a:extLst>
          </p:cNvPr>
          <p:cNvSpPr txBox="1"/>
          <p:nvPr/>
        </p:nvSpPr>
        <p:spPr>
          <a:xfrm>
            <a:off x="1484923" y="2235201"/>
            <a:ext cx="9800492" cy="2073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800" dirty="0"/>
              <a:t>一、出图； </a:t>
            </a:r>
            <a:endParaRPr lang="en-US" altLang="zh-CN" sz="2800" dirty="0"/>
          </a:p>
          <a:p>
            <a:pPr>
              <a:lnSpc>
                <a:spcPct val="250000"/>
              </a:lnSpc>
            </a:pPr>
            <a:r>
              <a:rPr lang="zh-CN" altLang="en-US" sz="2800" dirty="0"/>
              <a:t>二、建立线性模型</a:t>
            </a:r>
            <a:endParaRPr lang="en-US" altLang="zh-CN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9A43B0-EF0F-4615-F7F4-F2C62FBCC89A}"/>
              </a:ext>
            </a:extLst>
          </p:cNvPr>
          <p:cNvSpPr txBox="1"/>
          <p:nvPr/>
        </p:nvSpPr>
        <p:spPr>
          <a:xfrm>
            <a:off x="1094160" y="1292858"/>
            <a:ext cx="3352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159424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0437640-D14A-6F71-4339-CFE9F44A3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CA2306-8CAC-C01E-CAA5-9EE81AFFE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60" y="1747695"/>
            <a:ext cx="6057316" cy="47117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450295-AD17-0431-0A13-6612B00CA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176" y="1747695"/>
            <a:ext cx="3644477" cy="48193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ABDFA60-9BB5-E872-A0F9-43673BDF0DF6}"/>
              </a:ext>
            </a:extLst>
          </p:cNvPr>
          <p:cNvSpPr txBox="1"/>
          <p:nvPr/>
        </p:nvSpPr>
        <p:spPr>
          <a:xfrm>
            <a:off x="1180130" y="847381"/>
            <a:ext cx="335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一、出图</a:t>
            </a:r>
          </a:p>
        </p:txBody>
      </p:sp>
    </p:spTree>
    <p:extLst>
      <p:ext uri="{BB962C8B-B14F-4D97-AF65-F5344CB8AC3E}">
        <p14:creationId xmlns:p14="http://schemas.microsoft.com/office/powerpoint/2010/main" val="335718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FEA69C3-098D-2BE2-3E33-4DFDD42E8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3093769-BADA-12F5-40C9-063359BD1575}"/>
              </a:ext>
            </a:extLst>
          </p:cNvPr>
          <p:cNvSpPr txBox="1"/>
          <p:nvPr/>
        </p:nvSpPr>
        <p:spPr>
          <a:xfrm>
            <a:off x="1180130" y="847381"/>
            <a:ext cx="4548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一、建立线性模型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B29ADF-1B9D-9F70-1788-2F069D50C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54" y="2026168"/>
            <a:ext cx="5987977" cy="47067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92F4F6-D815-6278-6AE7-4DB6E7771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818" y="1493712"/>
            <a:ext cx="4124886" cy="536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4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8D335C2-0D13-305F-F282-59AEB326B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8FCDD94-6686-9EA0-1C70-17C18D515E89}"/>
              </a:ext>
            </a:extLst>
          </p:cNvPr>
          <p:cNvSpPr txBox="1"/>
          <p:nvPr/>
        </p:nvSpPr>
        <p:spPr>
          <a:xfrm>
            <a:off x="3063632" y="2414957"/>
            <a:ext cx="6799385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4000" dirty="0"/>
              <a:t>Chat GPT + R   </a:t>
            </a:r>
            <a:r>
              <a:rPr lang="zh-CN" altLang="en-US" sz="4000" dirty="0"/>
              <a:t>的实质：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412454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962A95-1032-75DC-509E-6498C5454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393092D-385E-948E-75DB-B313844C10CE}"/>
              </a:ext>
            </a:extLst>
          </p:cNvPr>
          <p:cNvSpPr txBox="1"/>
          <p:nvPr/>
        </p:nvSpPr>
        <p:spPr>
          <a:xfrm>
            <a:off x="2907322" y="1953841"/>
            <a:ext cx="7127015" cy="2383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000" dirty="0"/>
              <a:t>利用自然人语言与</a:t>
            </a:r>
            <a:r>
              <a:rPr lang="en-US" altLang="zh-CN" sz="4000" dirty="0"/>
              <a:t>Chat GPT</a:t>
            </a:r>
            <a:r>
              <a:rPr lang="zh-CN" altLang="en-US" sz="4000" dirty="0"/>
              <a:t>和</a:t>
            </a:r>
            <a:endParaRPr lang="en-US" altLang="zh-CN" sz="4000" dirty="0"/>
          </a:p>
          <a:p>
            <a:pPr algn="ctr">
              <a:lnSpc>
                <a:spcPct val="200000"/>
              </a:lnSpc>
            </a:pPr>
            <a:r>
              <a:rPr lang="en-US" altLang="zh-CN" sz="4000" dirty="0"/>
              <a:t>R</a:t>
            </a:r>
            <a:r>
              <a:rPr lang="zh-CN" altLang="en-US" sz="4000" dirty="0"/>
              <a:t>语言进行反馈交互、迭代！</a:t>
            </a:r>
          </a:p>
        </p:txBody>
      </p:sp>
    </p:spTree>
    <p:extLst>
      <p:ext uri="{BB962C8B-B14F-4D97-AF65-F5344CB8AC3E}">
        <p14:creationId xmlns:p14="http://schemas.microsoft.com/office/powerpoint/2010/main" val="342954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962A95-1032-75DC-509E-6498C5454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393092D-385E-948E-75DB-B313844C10CE}"/>
              </a:ext>
            </a:extLst>
          </p:cNvPr>
          <p:cNvSpPr txBox="1"/>
          <p:nvPr/>
        </p:nvSpPr>
        <p:spPr>
          <a:xfrm>
            <a:off x="2602523" y="2414951"/>
            <a:ext cx="790916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000" dirty="0"/>
              <a:t>谢谢您的聆听！</a:t>
            </a:r>
          </a:p>
        </p:txBody>
      </p:sp>
    </p:spTree>
    <p:extLst>
      <p:ext uri="{BB962C8B-B14F-4D97-AF65-F5344CB8AC3E}">
        <p14:creationId xmlns:p14="http://schemas.microsoft.com/office/powerpoint/2010/main" val="34687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3947</TotalTime>
  <Words>131</Words>
  <Application>Microsoft Office PowerPoint</Application>
  <PresentationFormat>宽屏</PresentationFormat>
  <Paragraphs>19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 lu</dc:creator>
  <cp:lastModifiedBy>zhen lu</cp:lastModifiedBy>
  <cp:revision>2</cp:revision>
  <dcterms:created xsi:type="dcterms:W3CDTF">2023-08-20T07:59:15Z</dcterms:created>
  <dcterms:modified xsi:type="dcterms:W3CDTF">2023-08-23T02:20:01Z</dcterms:modified>
</cp:coreProperties>
</file>