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EE13286-0025-4261-AE69-420D9E956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9A40D-29F1-4D25-A663-B18087FBC5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9D01-A920-4F8D-A3A2-47F11581787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2023/8/22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1B50B-EDD0-4871-A176-4D114A50E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B6A7B-05F8-4021-87C3-FD8622F9CF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1CB7-5354-4016-9160-AC70E1029B7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133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BF551C-307B-4084-8891-17A3CBBFE26D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27FF9E-0501-47D7-9115-D6862120E80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8097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8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0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5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4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8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6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5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2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11C344B-D78F-484E-82A3-243EF6341539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EC5C30-0B3A-4B13-ADDD-7C63C8AA921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1C29C-F8B1-4E0D-8814-FB419E08CFFF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211F0-0E5A-48D7-87B9-E4D172418D70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99EE81-0622-430C-949D-5A7002E82CE1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7759C-75EF-41BE-BC8E-29D99D94857A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95177-878B-4893-B842-88C3E3F03EAB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4E7D9-4292-4E7E-9D86-D66D310EF7A1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CCE6B-290B-4926-8BCB-D6B38CA98E9E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9BC77-DC2D-46A6-96FB-FDF065EA5195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CFEE20-96E8-41BE-B6F4-5BF2D9AD2603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76B0E-3CC6-4A2C-8218-E7694CDC71C6}" type="datetime1">
              <a:rPr lang="zh-CN" altLang="en-US" noProof="0" smtClean="0"/>
              <a:t>2023/8/22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BDD23A-35D8-4D8C-A8F1-CBC691FBDB6D}" type="datetime1">
              <a:rPr lang="zh-CN" altLang="en-US" noProof="0" smtClean="0"/>
              <a:t>2023/8/22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EC5C30-0B3A-4B13-ADDD-7C63C8AA921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 descr="剪切板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图形 10" descr="显微镜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语言的强大</a:t>
            </a:r>
            <a:endParaRPr lang="zh-CN" altLang="en-US" sz="8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 smtClean="0">
                <a:solidFill>
                  <a:schemeClr val="bg1"/>
                </a:solidFill>
                <a:cs typeface="Tahoma" panose="020B0604030504040204" pitchFamily="34" charset="0"/>
              </a:rPr>
              <a:t>北清迈大学博士生 郑映雪</a:t>
            </a:r>
            <a:endParaRPr lang="zh-CN" altLang="en-US" sz="2800" dirty="0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 descr="烧杯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图形 8" descr="烧瓶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图形 12" descr="试管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图形 18" descr="尺子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图形 20" descr="铅笔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gsplot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2" name="图形 11" descr="试管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4" name="内容占位符 1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64133" y="1392382"/>
            <a:ext cx="3772185" cy="2331211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17678" y="1253704"/>
            <a:ext cx="3889790" cy="2403566"/>
          </a:xfrm>
          <a:prstGeom prst="rect">
            <a:avLst/>
          </a:prstGeom>
          <a:noFill/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98" y="3878509"/>
            <a:ext cx="4192357" cy="22149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6" y="3878509"/>
            <a:ext cx="4874296" cy="25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algn="ctr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可视化</a:t>
            </a:r>
            <a:r>
              <a:rPr lang="zh-CN" altLang="en-US" b="1" dirty="0"/>
              <a:t>神器</a:t>
            </a:r>
            <a:r>
              <a:rPr lang="en-US" altLang="zh-CN" b="1" dirty="0" err="1" smtClean="0"/>
              <a:t>ggstatsplot</a:t>
            </a:r>
            <a:endParaRPr lang="zh-CN" altLang="en-US" b="1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1" name="图形 10" descr="剪切板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0700" y="1001345"/>
            <a:ext cx="8215129" cy="357020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Menlo"/>
              </a:rPr>
              <a:t>ggstatsplot</a:t>
            </a: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-apple-system"/>
              </a:rPr>
              <a:t>介绍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-apple-system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b="1" dirty="0" err="1"/>
              <a:t>ggstatsplot</a:t>
            </a:r>
            <a:r>
              <a:rPr lang="zh-CN" altLang="en-US" dirty="0"/>
              <a:t>是</a:t>
            </a:r>
            <a:r>
              <a:rPr lang="en-US" altLang="zh-CN" dirty="0"/>
              <a:t>ggplot2</a:t>
            </a:r>
            <a:r>
              <a:rPr lang="zh-CN" altLang="en-US" dirty="0"/>
              <a:t>的扩展，用于绘制带有统计检验信息的图形。</a:t>
            </a:r>
            <a:r>
              <a:rPr lang="en-US" altLang="zh-CN" dirty="0" err="1"/>
              <a:t>ggstatsplot</a:t>
            </a:r>
            <a:r>
              <a:rPr lang="zh-CN" altLang="en-US" dirty="0"/>
              <a:t>采用典型的探索性数据分析工作流，将数据可视化和统计建模作为两个不同的阶段；可视化为建模提供依据，模型反过来又可以提出不同的可视化方法。</a:t>
            </a:r>
            <a:r>
              <a:rPr lang="en-US" altLang="zh-CN" dirty="0" err="1"/>
              <a:t>ggstatsplot</a:t>
            </a:r>
            <a:r>
              <a:rPr lang="zh-CN" altLang="en-US" dirty="0"/>
              <a:t>的思路就是将这两个阶段统一在带有统计细节的图形中，提高数据探索的速度和效率。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1027" name="Picture 3" descr="https://pic2.zhimg.com/v2-ab6441bd216badbdb8728ce5b19aa0a9_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83" y="4164039"/>
            <a:ext cx="3392992" cy="26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2" name="图形 11" descr="衬衫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图形 13" descr="眼镜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图形 15" descr="靴子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矩形：圆角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）小提琴图（用于不同组之间连续数据的异同分析）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：圆角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）散点图（用于两个变量之间的相关性分析）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6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18" name="矩形：圆角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）饼图（用于分类数据的分布检验）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​：圆角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）条形图（用于分类数据的分布检验）；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65863" y="3810842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22" name="矩形：圆角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）相关矩阵（用于多个变量之间的相关性分析）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614305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24" name="矩形：圆角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11867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）直方图和点图</a:t>
            </a:r>
            <a:r>
              <a:rPr lang="en-US" altLang="zh-CN"/>
              <a:t>/</a:t>
            </a:r>
            <a:r>
              <a:rPr lang="zh-CN" altLang="en-US"/>
              <a:t>图表（关于分布的假设检验）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在此处输入标签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6756" y="-38364"/>
            <a:ext cx="8384571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zh-CN" altLang="zh-CN" sz="9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gstatsplot</a:t>
            </a:r>
            <a:endParaRPr lang="en-US" altLang="zh-CN" sz="9000" dirty="0">
              <a:solidFill>
                <a:srgbClr val="121212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图片输出类型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常用的函数类型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2" name="图形 11" descr="试管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48" y="1392382"/>
            <a:ext cx="6018622" cy="5222344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ggbetweenstats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是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ggstatsplot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包中的一个函数，用于在 R 中创建美观的图表，并同时展示两个或多个组之间的差异性统计分析结果。该函数适用于比较不同组别之间的连续型变量。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实操示范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01" y="998860"/>
            <a:ext cx="5459066" cy="781343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cs typeface="Tahoma" panose="020B0604030504040204" pitchFamily="34" charset="0"/>
              </a:rPr>
              <a:t>目的：以企鹅数据包为例，主要测试不同企鹅物种嘴峰长度是否存在显著差异</a:t>
            </a:r>
            <a:r>
              <a:rPr lang="zh-cn" sz="1800" dirty="0" smtClean="0">
                <a:solidFill>
                  <a:schemeClr val="accent5">
                    <a:lumMod val="50000"/>
                  </a:schemeClr>
                </a:solidFill>
                <a:cs typeface="Tahoma" panose="020B0604030504040204" pitchFamily="34" charset="0"/>
              </a:rPr>
              <a:t>。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cs typeface="Tahoma" panose="020B0604030504040204" pitchFamily="34" charset="0"/>
              </a:rPr>
              <a:t>如果存在显著差异，显示哪些物种的嘴峰长度存在显著差异。</a:t>
            </a:r>
            <a:endParaRPr lang="zh-cn" sz="1800" dirty="0">
              <a:solidFill>
                <a:schemeClr val="accent5">
                  <a:lumMod val="5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3" name="图形 12" descr="烧杯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13" y="1761714"/>
            <a:ext cx="6872828" cy="4657744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74027" y="3223120"/>
            <a:ext cx="1306285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821577" y="5721531"/>
            <a:ext cx="248194" cy="418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5943600" y="4297680"/>
            <a:ext cx="287383" cy="3526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08469" y="1254037"/>
            <a:ext cx="23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加载“</a:t>
            </a:r>
            <a:r>
              <a:rPr lang="en-US" altLang="zh-CN" dirty="0" err="1" smtClean="0">
                <a:solidFill>
                  <a:srgbClr val="FF0000"/>
                </a:solidFill>
              </a:rPr>
              <a:t>ggstatsplot</a:t>
            </a:r>
            <a:r>
              <a:rPr lang="zh-CN" altLang="en-US" dirty="0" smtClean="0">
                <a:solidFill>
                  <a:srgbClr val="FF0000"/>
                </a:solidFill>
              </a:rPr>
              <a:t>“宏包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28755" y="2612572"/>
            <a:ext cx="3202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管道导入企鹅数据包，使用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ggbetweenstats</a:t>
            </a:r>
            <a:r>
              <a:rPr lang="zh-CN" altLang="en-US" sz="1400" dirty="0" smtClean="0">
                <a:solidFill>
                  <a:srgbClr val="FF0000"/>
                </a:solidFill>
              </a:rPr>
              <a:t>函数，作图类型是小提琴图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41330" y="3762101"/>
            <a:ext cx="179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执行不同种类企鹅嘴峰长度对比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93127" y="5308982"/>
            <a:ext cx="271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显示所有物种之间的成对比较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00094" y="6004581"/>
            <a:ext cx="281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假设所有组别的方差是相等的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5797468" y="1616837"/>
            <a:ext cx="1107227" cy="7445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组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长方形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" name="长方形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长方形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1" name="图形 10" descr="显微镜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803" y="1386615"/>
            <a:ext cx="7060617" cy="4362873"/>
          </a:xfrm>
          <a:prstGeom prst="rect">
            <a:avLst/>
          </a:prstGeom>
          <a:noFill/>
        </p:spPr>
      </p:pic>
      <p:cxnSp>
        <p:nvCxnSpPr>
          <p:cNvPr id="26" name="直接箭头连接符 25"/>
          <p:cNvCxnSpPr/>
          <p:nvPr/>
        </p:nvCxnSpPr>
        <p:spPr>
          <a:xfrm flipV="1">
            <a:off x="2664823" y="878753"/>
            <a:ext cx="783771" cy="66266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61656" y="591367"/>
            <a:ext cx="540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F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统计量通过方差分析，用来检验样本是否存在显著差异，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F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值越大，差异越大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840480" y="1237580"/>
            <a:ext cx="261257" cy="30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27862" y="1004059"/>
            <a:ext cx="284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值小于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0.05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，判断样本间存在显著差异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1750423" y="5525589"/>
            <a:ext cx="1136468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4444" y="6257350"/>
            <a:ext cx="428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贝叶斯因子的对数表示，</a:t>
            </a:r>
            <a:r>
              <a:rPr lang="zh-CN" altLang="en-US" sz="1200" b="1" dirty="0">
                <a:solidFill>
                  <a:srgbClr val="FF0000"/>
                </a:solidFill>
              </a:rPr>
              <a:t>小于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-1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支持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H1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，大于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表示支持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H0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994803" y="2272937"/>
            <a:ext cx="1670020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5943" y="1920241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两种物种分析，</a:t>
            </a:r>
            <a:r>
              <a:rPr lang="en-US" altLang="zh-CN" sz="1200" b="1" dirty="0" smtClean="0"/>
              <a:t>P</a:t>
            </a:r>
            <a:r>
              <a:rPr lang="zh-CN" altLang="en-US" sz="1200" b="1" dirty="0" smtClean="0"/>
              <a:t>值非常小，拒绝零假设</a:t>
            </a:r>
            <a:endParaRPr lang="zh-CN" altLang="en-US" sz="1200" b="1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573046" y="4821413"/>
            <a:ext cx="901337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9634" y="49769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种类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名称、数量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212080" y="3533189"/>
            <a:ext cx="337436" cy="5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416733" y="40694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平均值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12" idx="2"/>
          </p:cNvCxnSpPr>
          <p:nvPr/>
        </p:nvCxnSpPr>
        <p:spPr>
          <a:xfrm>
            <a:off x="4525112" y="5749488"/>
            <a:ext cx="686968" cy="35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86449" y="6028510"/>
            <a:ext cx="308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平方数值越高，表示可信度越高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 descr="剪切板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图形 10" descr="显微镜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</a:t>
            </a:r>
            <a:r>
              <a:rPr lang="en-US" altLang="zh-CN" sz="8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语言之美！</a:t>
            </a:r>
            <a:endParaRPr lang="zh-CN" altLang="en-US" sz="8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形 6" descr="烧杯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图形 8" descr="烧瓶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图形 12" descr="试管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图形 18" descr="尺子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图形 20" descr="铅笔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88_TF33787325" id="{B4F6F7B3-EE3C-4850-9F11-C16E483F0B0B}" vid="{6AD99C3C-EC6F-47D8-B965-96E14DFFBA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实验室安全</Template>
  <TotalTime>0</TotalTime>
  <Words>429</Words>
  <Application>Microsoft Office PowerPoint</Application>
  <PresentationFormat>宽屏</PresentationFormat>
  <Paragraphs>46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-apple-system</vt:lpstr>
      <vt:lpstr>Arial Unicode MS</vt:lpstr>
      <vt:lpstr>Menlo</vt:lpstr>
      <vt:lpstr>Microsoft YaHei UI</vt:lpstr>
      <vt:lpstr>Microsoft YaHei UI Light</vt:lpstr>
      <vt:lpstr>Söhne</vt:lpstr>
      <vt:lpstr>Söhne Mono</vt:lpstr>
      <vt:lpstr>等线</vt:lpstr>
      <vt:lpstr>Arial</vt:lpstr>
      <vt:lpstr>Calibri</vt:lpstr>
      <vt:lpstr>Tahoma</vt:lpstr>
      <vt:lpstr>Office 主题</vt:lpstr>
      <vt:lpstr>R语言的强大</vt:lpstr>
      <vt:lpstr>ggsplot简介</vt:lpstr>
      <vt:lpstr> 可视化神器ggstatsplot</vt:lpstr>
      <vt:lpstr>PowerPoint 演示文稿</vt:lpstr>
      <vt:lpstr>常用的函数类型</vt:lpstr>
      <vt:lpstr>实操示范 </vt:lpstr>
      <vt:lpstr>分析</vt:lpstr>
      <vt:lpstr>感谢R语言之美！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2023-08-18T05:11:15Z</dcterms:created>
  <dcterms:modified xsi:type="dcterms:W3CDTF">2023-08-22T08:31:57Z</dcterms:modified>
</cp:coreProperties>
</file>