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A57E-CE27-41BA-98B5-2F7EAA731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02180-7B83-43C3-A81B-4B0B27011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B512E-A4B3-433B-8859-BC7B0D30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3BB4-8408-41DF-A4B1-0D5D7CF1508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066BC-68FD-445A-AE69-462542E6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2FFE4-9177-44D9-8FB8-263B5422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C5EA-8D11-4799-B69B-ACB428E1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0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5D41-62F2-411B-8215-B27E9DDC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8760A-9B40-41F8-AFF1-CF9480E84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7B391-56A5-4121-BE81-91E2CD04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3BB4-8408-41DF-A4B1-0D5D7CF1508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99E1E-3725-434A-9613-C914B765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6490F-DE6B-4296-BCA0-2665DA02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C5EA-8D11-4799-B69B-ACB428E1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6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DBC1F-2176-4837-A4D0-D52CC86A9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2E125-28FA-4A85-91F1-F1FF73117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33652-7526-4B47-B662-74E78DED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3BB4-8408-41DF-A4B1-0D5D7CF1508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843D2-AD12-4BAB-919E-7A4FA035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D8E83-7E4D-45C1-AEB9-B093C7E1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C5EA-8D11-4799-B69B-ACB428E1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7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96B2-E129-4B67-A85E-FCB9EE33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40FC-70D0-4E5E-A124-8A6D152B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AEE2A-4C87-460D-B01A-F1CDD4FB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3BB4-8408-41DF-A4B1-0D5D7CF1508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7F78B-0765-4506-A98F-BD4024BD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400BA-65F9-49E6-AB78-CC95B36E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C5EA-8D11-4799-B69B-ACB428E1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6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AA13-B8F5-47AA-A47A-7239EE72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39425-8674-492F-96E2-005259642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76E38-7B21-4A25-8DF8-AC1FB3FD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3BB4-8408-41DF-A4B1-0D5D7CF1508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AC1DD-96E4-481D-AC55-3DF40696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75D0A-F011-495E-B14E-6AF6BE2B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C5EA-8D11-4799-B69B-ACB428E1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81D9-961A-4393-8EA6-6C39A7A3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B6094-215C-4672-8CA5-098F1D0B9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32C40-A755-4A34-8E75-D42B5B2B5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4A63A-99AD-40FB-BFE5-886E3C77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3BB4-8408-41DF-A4B1-0D5D7CF1508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1BBCD-8F0D-40FA-A1D3-0C652BB8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2861C-0780-4C0B-AF6E-8CB45D2B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C5EA-8D11-4799-B69B-ACB428E1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8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9C38-AC49-45FA-8AB1-A973BCD4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17C38-073C-4754-8CA1-9D867CC84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EFA05-A40B-41E3-87BD-46DA478B8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7D82E-06C9-42E0-9AD0-B0D426C11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27209-FF6C-43B4-BB93-DEFA35728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05C28-278B-4267-9E78-CE03D964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3BB4-8408-41DF-A4B1-0D5D7CF1508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1CB47-D961-4FD4-B445-10FF2B13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0100E3-AA3A-4855-ACE0-F786CE2C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C5EA-8D11-4799-B69B-ACB428E1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9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0251-2A23-42D7-B81E-EC60D456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BF7E5-40F5-4BB9-8BFF-1D223FA4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3BB4-8408-41DF-A4B1-0D5D7CF1508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AC184-0AEF-43EB-AB47-DF96ADE5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7DCC-512A-4327-B8DE-62E02C9E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C5EA-8D11-4799-B69B-ACB428E1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9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29D6-5B90-48B1-89DB-B78FDBE2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3BB4-8408-41DF-A4B1-0D5D7CF1508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3022E-C3E1-40C9-A697-3B83478B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FD0FA-5A0F-489C-AF45-0CD83AFC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C5EA-8D11-4799-B69B-ACB428E1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7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4CFF-CDE6-46E5-AF63-AAC25A77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E3993-FDFA-4080-858B-C6306F0C3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C6D06-BC2F-4A43-9F21-689E5D3CE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2A4ED-C8F6-4CCC-BE5F-1CDCE8E7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3BB4-8408-41DF-A4B1-0D5D7CF1508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8A13A-348A-40BC-AC8D-7D8C65E4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07AE6-262B-401C-A295-3B46196D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C5EA-8D11-4799-B69B-ACB428E1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788C-0BA0-48E9-AE52-C153E443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B9BD6-3607-4FEF-A3BA-9BED65D3B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ECA48-5F23-4A9A-8934-69FD66FAC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0A762-8907-45CD-9B75-22A1703A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3BB4-8408-41DF-A4B1-0D5D7CF1508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37F81-5ABD-480A-8432-E78C2A21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0A42E-C97D-445B-89F6-54DA04DE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C5EA-8D11-4799-B69B-ACB428E1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49D49-235C-4CDD-98CC-2C0D6C5BA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BEB39-EA39-4E10-A1C0-A2444F301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B81B9-90A6-42DE-A8EF-5493A4806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D3BB4-8408-41DF-A4B1-0D5D7CF1508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0CB19-1CE0-4E22-9D9C-DAC6F685C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167A7-07FE-45EC-A59C-51F1C05AB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C5EA-8D11-4799-B69B-ACB428E1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5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56960BE-0B19-407C-8D30-52AD37E98586}"/>
              </a:ext>
            </a:extLst>
          </p:cNvPr>
          <p:cNvGrpSpPr/>
          <p:nvPr/>
        </p:nvGrpSpPr>
        <p:grpSpPr>
          <a:xfrm>
            <a:off x="340823" y="839585"/>
            <a:ext cx="11414827" cy="4572001"/>
            <a:chOff x="249383" y="74814"/>
            <a:chExt cx="11414827" cy="45720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1C0BF2-077F-408F-905D-6BE596710B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750" t="18607" r="63250" b="44545"/>
            <a:stretch/>
          </p:blipFill>
          <p:spPr>
            <a:xfrm>
              <a:off x="249383" y="74814"/>
              <a:ext cx="5486403" cy="236912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C7C815E-44ED-4794-8B61-38865231D2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909" t="17879" r="74909" b="57394"/>
            <a:stretch/>
          </p:blipFill>
          <p:spPr>
            <a:xfrm>
              <a:off x="249383" y="2560319"/>
              <a:ext cx="5668960" cy="195349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1ACA7B-E0C0-437B-A934-E089D748BB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432" t="21030" r="64136" b="51334"/>
            <a:stretch/>
          </p:blipFill>
          <p:spPr>
            <a:xfrm>
              <a:off x="5810595" y="74814"/>
              <a:ext cx="5853615" cy="20283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69CFEB7-324F-4B6C-B243-16EF18A993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204" t="25394" r="72659" b="47212"/>
            <a:stretch/>
          </p:blipFill>
          <p:spPr>
            <a:xfrm>
              <a:off x="5930781" y="2211184"/>
              <a:ext cx="5733429" cy="2435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658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Zabor, Emily C./Epidemiology-Biostatistics</dc:creator>
  <cp:lastModifiedBy>Zabor, Emily C./Epidemiology-Biostatistics</cp:lastModifiedBy>
  <cp:revision>2</cp:revision>
  <dcterms:created xsi:type="dcterms:W3CDTF">2018-09-01T15:26:33Z</dcterms:created>
  <dcterms:modified xsi:type="dcterms:W3CDTF">2018-09-01T15:28:46Z</dcterms:modified>
</cp:coreProperties>
</file>