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6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Mini Project - IronKaggle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50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Group 2: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Mauricio Dahbar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Khushboo Shrivastava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Gulmehak Dutta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Kira Redberg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Executive summary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16700" y="1854825"/>
            <a:ext cx="4920600" cy="3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Accuracy with training data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Model 1: Linear Regression → R² ≈ (~0.8511).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Model 2_: XGBoost → higher R² than Linear Regression. 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(~0.9396)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Best model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: XGBoost performed best (handled non-linearities, no need for scaling).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R² prediction (real-life)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: Expect moderate generalization, ~0.75 due to complexity and noise in sales data.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Other considerations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Feature scaling was necessary for Linear Regression but not for XGBoost.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Proper preprocessing (dates, holidays, missing values) strongly affected performance.</a:t>
            </a:r>
            <a:endParaRPr sz="1200"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250" y="1431888"/>
            <a:ext cx="6549902" cy="407969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>
            <a:off x="6283100" y="2255425"/>
            <a:ext cx="2395200" cy="302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Methods (preprocessing)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63450" y="18153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90500" lvl="0" marL="228600" rtl="0" algn="l"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Loaded </a:t>
            </a:r>
            <a:r>
              <a:rPr lang="en-US" sz="12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sales.csv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into Pandas.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228600" rtl="0" algn="l"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Explored with </a:t>
            </a:r>
            <a:r>
              <a:rPr lang="en-US" sz="12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.head()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.info()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.describe()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228600" rtl="0" algn="l"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Checked missing values → no columns required handling.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228600" rtl="0" algn="l"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Computed correlation matrix + heatmap for feature selection.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228600" rtl="0" algn="l"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Converted categorical features (</a:t>
            </a:r>
            <a:r>
              <a:rPr lang="en-US" sz="12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state_holiday, date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) into dummy variables.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228600" rtl="0" algn="l"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Dropped unlabeled data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228600" rtl="0" algn="l"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Scaled numeric features (StandardScaler) for Linear Regression.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Techniques tried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Correlation pruning.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Scaling (for regression).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Data Split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Discarded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: Scaling not needed for XGBoost.</a:t>
            </a:r>
            <a:br>
              <a:rPr lang="en-US" sz="12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Charts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: correlation heatmap, feature inspection, 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actual/predicted values 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scatterplot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875" y="1885725"/>
            <a:ext cx="5471200" cy="33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Methods (models) – 1 or 2 slides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Methods (Models)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Models Tested: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Linear Regression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1905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Char char="•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imple and interpretable baseline.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Captures linear relationships between sales and features.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Performance: R² ≈ 0.85 on validation data.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Limitation: Struggled with nonlinear dependencies and feature interactions.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250" y="1431888"/>
            <a:ext cx="6549902" cy="407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/>
          <p:nvPr/>
        </p:nvSpPr>
        <p:spPr>
          <a:xfrm>
            <a:off x="6283100" y="2255425"/>
            <a:ext cx="2395200" cy="302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Selected model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Chosen: XGBoost Regressor (max_depth=12, learning_rate=0.1, n_estimators=100).</a:t>
            </a:r>
            <a:br>
              <a:rPr lang="en-US" sz="12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Reason: Best predictive performance and robustness.</a:t>
            </a:r>
            <a:br>
              <a:rPr lang="en-US" sz="12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Results: Higher R², better generalization on unseen REAL_DATA.csv.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Takeaways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Recap: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 Tested several models and selected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for its superior accuracy and stability.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Challenges: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Encoding and aligning categorical variables (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state_holiday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Maintaining consistent preprocessing between training and real datasets.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Preventing data leakage by fitting the scaler only on training data.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Key Learnings: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Proper preprocessing of dates, holidays, and missing values is critical.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Linear Regression serves as a strong baseline but fails to capture complex relationships.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Tree-based models like XGBoost handle nonlinear patterns effectively and achieve higher accuracy in sales prediction.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Instructions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can make the charts with python or excel.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team members must </a:t>
            </a:r>
            <a:r>
              <a:rPr b="1" lang="en-US"/>
              <a:t>participate</a:t>
            </a:r>
            <a:r>
              <a:rPr lang="en-US"/>
              <a:t> (either split the slides, or discuss the part that you did for each slide)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7 minutes maximum </a:t>
            </a:r>
            <a:r>
              <a:rPr lang="en-US"/>
              <a:t>for presentation + 3 minutes for questions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7 is a HARD limit. Aim for 5, it should be enough.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Tip: </a:t>
            </a:r>
            <a:r>
              <a:rPr b="1" lang="en-US"/>
              <a:t>Rehearse</a:t>
            </a:r>
            <a:r>
              <a:rPr lang="en-US"/>
              <a:t> the presentation at least once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Deliverables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Github repo 🡪 submit to Ironhack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Code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README.md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Presentation (ppt / pdf)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Predictions (G1.csv) 🡨 REAL.csv + column with your sales predictions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Slack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R2 prediction for the REAL dataset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