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3F5A318-40E8-4326-B292-3ACCAF34C454}" type="datetimeFigureOut">
              <a:rPr lang="ro-RO" smtClean="0"/>
              <a:t>20.04.2022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77403BF-F0A1-4EF7-ABC9-AC3D5925C3CF}" type="slidenum">
              <a:rPr lang="ro-RO" smtClean="0"/>
              <a:t>‹#›</a:t>
            </a:fld>
            <a:endParaRPr lang="ro-R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06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A318-40E8-4326-B292-3ACCAF34C454}" type="datetimeFigureOut">
              <a:rPr lang="ro-RO" smtClean="0"/>
              <a:t>20.04.2022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03BF-F0A1-4EF7-ABC9-AC3D5925C3C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3886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A318-40E8-4326-B292-3ACCAF34C454}" type="datetimeFigureOut">
              <a:rPr lang="ro-RO" smtClean="0"/>
              <a:t>20.04.2022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03BF-F0A1-4EF7-ABC9-AC3D5925C3CF}" type="slidenum">
              <a:rPr lang="ro-RO" smtClean="0"/>
              <a:t>‹#›</a:t>
            </a:fld>
            <a:endParaRPr lang="ro-R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77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A318-40E8-4326-B292-3ACCAF34C454}" type="datetimeFigureOut">
              <a:rPr lang="ro-RO" smtClean="0"/>
              <a:t>20.04.2022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03BF-F0A1-4EF7-ABC9-AC3D5925C3CF}" type="slidenum">
              <a:rPr lang="ro-RO" smtClean="0"/>
              <a:t>‹#›</a:t>
            </a:fld>
            <a:endParaRPr lang="ro-RO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502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A318-40E8-4326-B292-3ACCAF34C454}" type="datetimeFigureOut">
              <a:rPr lang="ro-RO" smtClean="0"/>
              <a:t>20.04.2022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03BF-F0A1-4EF7-ABC9-AC3D5925C3C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21452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A318-40E8-4326-B292-3ACCAF34C454}" type="datetimeFigureOut">
              <a:rPr lang="ro-RO" smtClean="0"/>
              <a:t>20.04.2022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03BF-F0A1-4EF7-ABC9-AC3D5925C3CF}" type="slidenum">
              <a:rPr lang="ro-RO" smtClean="0"/>
              <a:t>‹#›</a:t>
            </a:fld>
            <a:endParaRPr lang="ro-RO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704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A318-40E8-4326-B292-3ACCAF34C454}" type="datetimeFigureOut">
              <a:rPr lang="ro-RO" smtClean="0"/>
              <a:t>20.04.2022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03BF-F0A1-4EF7-ABC9-AC3D5925C3CF}" type="slidenum">
              <a:rPr lang="ro-RO" smtClean="0"/>
              <a:t>‹#›</a:t>
            </a:fld>
            <a:endParaRPr lang="ro-R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44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A318-40E8-4326-B292-3ACCAF34C454}" type="datetimeFigureOut">
              <a:rPr lang="ro-RO" smtClean="0"/>
              <a:t>20.04.2022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03BF-F0A1-4EF7-ABC9-AC3D5925C3CF}" type="slidenum">
              <a:rPr lang="ro-RO" smtClean="0"/>
              <a:t>‹#›</a:t>
            </a:fld>
            <a:endParaRPr lang="ro-R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091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A318-40E8-4326-B292-3ACCAF34C454}" type="datetimeFigureOut">
              <a:rPr lang="ro-RO" smtClean="0"/>
              <a:t>20.04.2022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03BF-F0A1-4EF7-ABC9-AC3D5925C3CF}" type="slidenum">
              <a:rPr lang="ro-RO" smtClean="0"/>
              <a:t>‹#›</a:t>
            </a:fld>
            <a:endParaRPr lang="ro-RO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9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A318-40E8-4326-B292-3ACCAF34C454}" type="datetimeFigureOut">
              <a:rPr lang="ro-RO" smtClean="0"/>
              <a:t>20.04.2022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03BF-F0A1-4EF7-ABC9-AC3D5925C3C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8296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A318-40E8-4326-B292-3ACCAF34C454}" type="datetimeFigureOut">
              <a:rPr lang="ro-RO" smtClean="0"/>
              <a:t>20.04.2022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03BF-F0A1-4EF7-ABC9-AC3D5925C3CF}" type="slidenum">
              <a:rPr lang="ro-RO" smtClean="0"/>
              <a:t>‹#›</a:t>
            </a:fld>
            <a:endParaRPr lang="ro-RO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44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A318-40E8-4326-B292-3ACCAF34C454}" type="datetimeFigureOut">
              <a:rPr lang="ro-RO" smtClean="0"/>
              <a:t>20.04.2022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03BF-F0A1-4EF7-ABC9-AC3D5925C3C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2520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A318-40E8-4326-B292-3ACCAF34C454}" type="datetimeFigureOut">
              <a:rPr lang="ro-RO" smtClean="0"/>
              <a:t>20.04.2022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03BF-F0A1-4EF7-ABC9-AC3D5925C3CF}" type="slidenum">
              <a:rPr lang="ro-RO" smtClean="0"/>
              <a:t>‹#›</a:t>
            </a:fld>
            <a:endParaRPr lang="ro-RO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4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A318-40E8-4326-B292-3ACCAF34C454}" type="datetimeFigureOut">
              <a:rPr lang="ro-RO" smtClean="0"/>
              <a:t>20.04.2022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03BF-F0A1-4EF7-ABC9-AC3D5925C3CF}" type="slidenum">
              <a:rPr lang="ro-RO" smtClean="0"/>
              <a:t>‹#›</a:t>
            </a:fld>
            <a:endParaRPr lang="ro-R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6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A318-40E8-4326-B292-3ACCAF34C454}" type="datetimeFigureOut">
              <a:rPr lang="ro-RO" smtClean="0"/>
              <a:t>20.04.2022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03BF-F0A1-4EF7-ABC9-AC3D5925C3C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7457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A318-40E8-4326-B292-3ACCAF34C454}" type="datetimeFigureOut">
              <a:rPr lang="ro-RO" smtClean="0"/>
              <a:t>20.04.2022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03BF-F0A1-4EF7-ABC9-AC3D5925C3CF}" type="slidenum">
              <a:rPr lang="ro-RO" smtClean="0"/>
              <a:t>‹#›</a:t>
            </a:fld>
            <a:endParaRPr lang="ro-RO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24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A318-40E8-4326-B292-3ACCAF34C454}" type="datetimeFigureOut">
              <a:rPr lang="ro-RO" smtClean="0"/>
              <a:t>20.04.2022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03BF-F0A1-4EF7-ABC9-AC3D5925C3C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803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F5A318-40E8-4326-B292-3ACCAF34C454}" type="datetimeFigureOut">
              <a:rPr lang="ro-RO" smtClean="0"/>
              <a:t>20.04.2022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7403BF-F0A1-4EF7-ABC9-AC3D5925C3C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2120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 </a:t>
            </a:r>
            <a:r>
              <a:rPr lang="en-GB" b="1" dirty="0" err="1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GB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stilul</a:t>
            </a:r>
            <a:r>
              <a:rPr lang="en-GB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ro-RO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ău de învățare ???</a:t>
            </a:r>
            <a:endParaRPr lang="ro-RO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864077"/>
            <a:ext cx="6815669" cy="1114322"/>
          </a:xfrm>
        </p:spPr>
        <p:txBody>
          <a:bodyPr/>
          <a:lstStyle/>
          <a:p>
            <a:r>
              <a:rPr lang="ro-RO" b="1" dirty="0" smtClean="0"/>
              <a:t>MODULUL 3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184461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POVESTEA </a:t>
            </a:r>
            <a:endParaRPr lang="ro-R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Acesta este chiar motivul pentru care profesorii pe care îi considerăm buni sunt aceia care au </a:t>
            </a:r>
            <a:r>
              <a:rPr lang="ro-RO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harul de a spune </a:t>
            </a:r>
            <a:r>
              <a:rPr lang="en-GB" b="1" dirty="0" err="1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pove</a:t>
            </a:r>
            <a:r>
              <a:rPr lang="ro-RO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ști</a:t>
            </a:r>
            <a:r>
              <a:rPr lang="ro-RO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și își structurează astfel materia. </a:t>
            </a:r>
          </a:p>
          <a:p>
            <a:pPr marL="0" indent="0">
              <a:buNone/>
            </a:pP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Povestea este importantă pentru că impune logică și cronologie unui concept. </a:t>
            </a:r>
          </a:p>
          <a:p>
            <a:r>
              <a:rPr lang="ro-RO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Doar 12 oameni 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au memorat 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20.000 de zecimale ale lui </a:t>
            </a:r>
            <a:r>
              <a:rPr lang="el-GR" b="1" dirty="0" smtClean="0"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endParaRPr lang="ro-RO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O mulțime de oameni l-au jucat pe </a:t>
            </a:r>
            <a:r>
              <a:rPr lang="ro-RO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Hamlet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, care conține aprox 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50.000 de litere </a:t>
            </a:r>
            <a:endParaRPr lang="ro-R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67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Tehnică de memorare a numerelor </a:t>
            </a:r>
            <a:endParaRPr lang="ro-R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2627" y="2645422"/>
            <a:ext cx="1850922" cy="3318936"/>
          </a:xfrm>
        </p:spPr>
        <p:txBody>
          <a:bodyPr/>
          <a:lstStyle/>
          <a:p>
            <a:r>
              <a:rPr lang="ro-RO" b="1" dirty="0" smtClean="0"/>
              <a:t>0</a:t>
            </a:r>
            <a:r>
              <a:rPr lang="en-GB" b="1" dirty="0" smtClean="0"/>
              <a:t> </a:t>
            </a:r>
            <a:r>
              <a:rPr lang="ro-RO" b="1" dirty="0" smtClean="0"/>
              <a:t>— </a:t>
            </a:r>
            <a:r>
              <a:rPr lang="en-GB" b="1" dirty="0" smtClean="0"/>
              <a:t>O</a:t>
            </a:r>
          </a:p>
          <a:p>
            <a:r>
              <a:rPr lang="en-GB" b="1" dirty="0" smtClean="0"/>
              <a:t>1 </a:t>
            </a:r>
            <a:r>
              <a:rPr lang="ro-RO" b="1" dirty="0"/>
              <a:t>— </a:t>
            </a:r>
            <a:r>
              <a:rPr lang="en-GB" b="1" dirty="0" smtClean="0"/>
              <a:t> I</a:t>
            </a:r>
          </a:p>
          <a:p>
            <a:r>
              <a:rPr lang="en-GB" b="1" dirty="0" smtClean="0"/>
              <a:t>2 </a:t>
            </a:r>
            <a:r>
              <a:rPr lang="ro-RO" b="1" dirty="0"/>
              <a:t>— </a:t>
            </a:r>
            <a:r>
              <a:rPr lang="en-GB" b="1" dirty="0" smtClean="0"/>
              <a:t> Z</a:t>
            </a:r>
          </a:p>
          <a:p>
            <a:r>
              <a:rPr lang="en-GB" b="1" dirty="0" smtClean="0"/>
              <a:t>3 </a:t>
            </a:r>
            <a:r>
              <a:rPr lang="ro-RO" b="1" dirty="0"/>
              <a:t>— </a:t>
            </a:r>
            <a:r>
              <a:rPr lang="en-GB" b="1" dirty="0" smtClean="0"/>
              <a:t> E</a:t>
            </a:r>
          </a:p>
          <a:p>
            <a:r>
              <a:rPr lang="en-GB" b="1" dirty="0" smtClean="0"/>
              <a:t>4 </a:t>
            </a:r>
            <a:r>
              <a:rPr lang="ro-RO" b="1" dirty="0"/>
              <a:t>— </a:t>
            </a:r>
            <a:r>
              <a:rPr lang="en-GB" b="1" dirty="0" smtClean="0"/>
              <a:t> A</a:t>
            </a:r>
          </a:p>
          <a:p>
            <a:r>
              <a:rPr lang="en-GB" b="1" dirty="0" smtClean="0"/>
              <a:t>5 </a:t>
            </a:r>
            <a:r>
              <a:rPr lang="ro-RO" b="1" dirty="0"/>
              <a:t>— </a:t>
            </a:r>
            <a:r>
              <a:rPr lang="en-GB" b="1" dirty="0" smtClean="0"/>
              <a:t> S</a:t>
            </a:r>
            <a:endParaRPr lang="ro-RO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97212" y="2802738"/>
            <a:ext cx="16124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 smtClean="0"/>
              <a:t>6 </a:t>
            </a:r>
            <a:r>
              <a:rPr lang="ro-RO" sz="2400" b="1" dirty="0"/>
              <a:t>— </a:t>
            </a:r>
            <a:r>
              <a:rPr lang="en-GB" sz="2400" b="1" dirty="0" smtClean="0"/>
              <a:t> G</a:t>
            </a:r>
          </a:p>
          <a:p>
            <a:endParaRPr lang="en-GB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 smtClean="0"/>
              <a:t>7 </a:t>
            </a:r>
            <a:r>
              <a:rPr lang="ro-RO" sz="2400" b="1" dirty="0"/>
              <a:t>— </a:t>
            </a:r>
            <a:r>
              <a:rPr lang="en-GB" sz="2400" b="1" dirty="0" smtClean="0"/>
              <a:t>T</a:t>
            </a:r>
          </a:p>
          <a:p>
            <a:endParaRPr lang="en-GB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 smtClean="0"/>
              <a:t>8 </a:t>
            </a:r>
            <a:r>
              <a:rPr lang="ro-RO" sz="2400" b="1" dirty="0"/>
              <a:t>— </a:t>
            </a:r>
            <a:r>
              <a:rPr lang="en-GB" sz="2400" b="1" dirty="0" smtClean="0"/>
              <a:t>B</a:t>
            </a:r>
          </a:p>
          <a:p>
            <a:endParaRPr lang="en-GB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 smtClean="0"/>
              <a:t>9 </a:t>
            </a:r>
            <a:r>
              <a:rPr lang="ro-RO" sz="2400" b="1" dirty="0"/>
              <a:t>— </a:t>
            </a:r>
            <a:r>
              <a:rPr lang="en-GB" sz="2400" b="1" dirty="0" smtClean="0"/>
              <a:t> J</a:t>
            </a:r>
            <a:endParaRPr lang="ro-RO" sz="2400" b="1" dirty="0"/>
          </a:p>
        </p:txBody>
      </p:sp>
    </p:spTree>
    <p:extLst>
      <p:ext uri="{BB962C8B-B14F-4D97-AF65-F5344CB8AC3E}">
        <p14:creationId xmlns:p14="http://schemas.microsoft.com/office/powerpoint/2010/main" val="24963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PALATUL MEMORIEI</a:t>
            </a:r>
            <a:endParaRPr lang="ro-RO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Este o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tehni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că străveche folosită de atleții memoriei, care ajută la punerea într-o anumită ordine a unor lucruri neînsemnate. </a:t>
            </a:r>
          </a:p>
          <a:p>
            <a:pPr marL="0" indent="0" algn="ctr">
              <a:buNone/>
            </a:pPr>
            <a:endParaRPr lang="ro-RO" b="1" dirty="0" smtClean="0"/>
          </a:p>
          <a:p>
            <a:pPr marL="0" indent="0" algn="ctr">
              <a:buNone/>
            </a:pPr>
            <a:r>
              <a:rPr lang="ro-RO" b="1" dirty="0" smtClean="0"/>
              <a:t>674   8120   505 </a:t>
            </a:r>
          </a:p>
          <a:p>
            <a:pPr marL="0" indent="0" algn="ctr">
              <a:buNone/>
            </a:pPr>
            <a:endParaRPr lang="ro-RO" b="1" dirty="0" smtClean="0"/>
          </a:p>
          <a:p>
            <a:pPr marL="0" indent="0" algn="ctr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1848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296062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7696" y="1724577"/>
            <a:ext cx="4718304" cy="4273099"/>
          </a:xfrm>
        </p:spPr>
        <p:txBody>
          <a:bodyPr>
            <a:normAutofit fontScale="92500" lnSpcReduction="10000"/>
          </a:bodyPr>
          <a:lstStyle/>
          <a:p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Ce fel de carte ai vrea să citești pentru a te distra?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o carte care conține multe poze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o carte care conține multe cuvinte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O carte cu căutări de cuvinte sau cuvinte încrucișate</a:t>
            </a:r>
          </a:p>
          <a:p>
            <a:pPr marL="0" indent="0">
              <a:buNone/>
            </a:pPr>
            <a:endParaRPr lang="ro-R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294" y="1419778"/>
            <a:ext cx="4718304" cy="3310128"/>
          </a:xfrm>
        </p:spPr>
        <p:txBody>
          <a:bodyPr>
            <a:normAutofit fontScale="92500" lnSpcReduction="10000"/>
          </a:bodyPr>
          <a:lstStyle/>
          <a:p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Când nu ești sigur cum să despatți corect un cuvânt, ce este cel mai probabil să faci?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Îl notezi pentru a vedea dacă arată corect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Îl spui cu voce tare pentru a vedea dacă sună corect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Urmărești literele în aer (ortografie cu degetul)</a:t>
            </a:r>
          </a:p>
        </p:txBody>
      </p:sp>
    </p:spTree>
    <p:extLst>
      <p:ext uri="{BB962C8B-B14F-4D97-AF65-F5344CB8AC3E}">
        <p14:creationId xmlns:p14="http://schemas.microsoft.com/office/powerpoint/2010/main" val="343836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8745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7696" y="1695081"/>
            <a:ext cx="4718304" cy="3310128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Ce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iti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place sa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faci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a te relaxa?</a:t>
            </a:r>
            <a:endParaRPr lang="ro-RO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Citești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Asculți muzică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Practici un sport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0002" y="1376516"/>
            <a:ext cx="4718304" cy="4493932"/>
          </a:xfrm>
        </p:spPr>
        <p:txBody>
          <a:bodyPr>
            <a:normAutofit lnSpcReduction="10000"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Care este cel mai bun mod pentru tine de a studia pentru un test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o-RO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Citești 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cartea sau notele și 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revizuiești 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imagini sau 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diagrame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ceri 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pe cineva să-ți pună întrebări la care poți răspunde cu voce 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tare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Îți alcătuiești fișe 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pe care să le poți revizui</a:t>
            </a:r>
          </a:p>
        </p:txBody>
      </p:sp>
    </p:spTree>
    <p:extLst>
      <p:ext uri="{BB962C8B-B14F-4D97-AF65-F5344CB8AC3E}">
        <p14:creationId xmlns:p14="http://schemas.microsoft.com/office/powerpoint/2010/main" val="33448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5719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7696" y="1027851"/>
            <a:ext cx="4718304" cy="3310128"/>
          </a:xfrm>
        </p:spPr>
        <p:txBody>
          <a:bodyPr>
            <a:normAutofit fontScale="92500"/>
          </a:bodyPr>
          <a:lstStyle/>
          <a:p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Care este cea mai bună modalitate de a afla cum funcționează ceva (cum ar fi un computer sau un joc video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)?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Rogi pe cineva să îți arate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Cit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ești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despre asta sau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asculți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pe cineva care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explică</a:t>
            </a:r>
            <a:endParaRPr lang="ro-RO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Îl descoperi de unul singur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294" y="1370617"/>
            <a:ext cx="4718304" cy="3310128"/>
          </a:xfrm>
        </p:spPr>
        <p:txBody>
          <a:bodyPr>
            <a:normAutofit fontScale="92500"/>
          </a:bodyPr>
          <a:lstStyle/>
          <a:p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Ce vi se pare 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că vă distrage cel 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mai 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mult atenția 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când încercați să studiați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Oameni care trec pe lângă tine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Zgomote puternice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Un scaun inconfortabil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58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227236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2" y="1586927"/>
            <a:ext cx="4718304" cy="3310128"/>
          </a:xfrm>
        </p:spPr>
        <p:txBody>
          <a:bodyPr/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Când ești supărat, ce 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vei face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cel mai probabil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o-RO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Faci pe supăratul/-a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Te agiți și țipi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Trântești ușile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586927"/>
            <a:ext cx="4718304" cy="3310128"/>
          </a:xfrm>
        </p:spPr>
        <p:txBody>
          <a:bodyPr/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Când ești fericit,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vei face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cel mai probabil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o-RO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Zâmbești larg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vorbești foarte mult</a:t>
            </a:r>
            <a:endParaRPr lang="ro-RO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Ești hiperactiv</a:t>
            </a:r>
          </a:p>
        </p:txBody>
      </p:sp>
    </p:spTree>
    <p:extLst>
      <p:ext uri="{BB962C8B-B14F-4D97-AF65-F5344CB8AC3E}">
        <p14:creationId xmlns:p14="http://schemas.microsoft.com/office/powerpoint/2010/main" val="34880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296062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2" y="1596759"/>
            <a:ext cx="4718304" cy="3310128"/>
          </a:xfrm>
        </p:spPr>
        <p:txBody>
          <a:bodyPr/>
          <a:lstStyle/>
          <a:p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Când 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te afli 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într-un loc nou, cum 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îți găsești 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drumul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Cauți o 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hartă sau un 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ghid 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care să îți arate unde este 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totul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Ceri cuiva indicații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Începi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plimbi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până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când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găs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ești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ceea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cauți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ro-R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8294" y="1596759"/>
            <a:ext cx="4718304" cy="3310128"/>
          </a:xfrm>
        </p:spPr>
        <p:txBody>
          <a:bodyPr/>
          <a:lstStyle/>
          <a:p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Ce 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îți distrage 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atenția 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cel mai mult când ești 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în 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clasă?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Lumini prea 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puternice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sau prea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slabe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Zgomotele 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de pe hol sau din exteriorul 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clădirii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Dacă e prea cald sau frig</a:t>
            </a:r>
          </a:p>
        </p:txBody>
      </p:sp>
    </p:spTree>
    <p:extLst>
      <p:ext uri="{BB962C8B-B14F-4D97-AF65-F5344CB8AC3E}">
        <p14:creationId xmlns:p14="http://schemas.microsoft.com/office/powerpoint/2010/main" val="174138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97739"/>
          </a:xfrm>
        </p:spPr>
        <p:txBody>
          <a:bodyPr>
            <a:noAutofit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1248697"/>
            <a:ext cx="4718304" cy="4994788"/>
          </a:xfrm>
        </p:spPr>
        <p:txBody>
          <a:bodyPr>
            <a:norm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Care este cel mai bun mod de a-ți aminti numărul de telefon al 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cuiva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o-RO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Îți imaginezi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numerele de pe telefon 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ca și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cum le-ai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forma</a:t>
            </a:r>
            <a:endParaRPr lang="ro-RO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Repeți de mai multe ori cu voce tare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Ți-l notezi sau îl memorezi în telefon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1248697"/>
            <a:ext cx="4718304" cy="4621751"/>
          </a:xfrm>
        </p:spPr>
        <p:txBody>
          <a:bodyPr>
            <a:normAutofit/>
          </a:bodyPr>
          <a:lstStyle/>
          <a:p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Ce este cel mai probabil să 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îți amintești 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despre oamenii noi pe care îi 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întâlnești 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Fața lor, dar nu numele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Numele, dar nu fizionomia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Despre ce ai discutat cu acea persoană 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6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168945"/>
            <a:ext cx="9601196" cy="1303867"/>
          </a:xfrm>
        </p:spPr>
        <p:txBody>
          <a:bodyPr/>
          <a:lstStyle/>
          <a:p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EMOȚIA</a:t>
            </a:r>
            <a:endParaRPr lang="ro-R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831690"/>
            <a:ext cx="9883876" cy="3044178"/>
          </a:xfrm>
        </p:spPr>
        <p:txBody>
          <a:bodyPr/>
          <a:lstStyle/>
          <a:p>
            <a:pPr marL="0" indent="0">
              <a:buNone/>
            </a:pP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Într-un studiu din 2013, unor studenți le-au fost prezentate 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20 de poze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 cu diferiți oameni și 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un nume atașat 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fiecărei poze .</a:t>
            </a:r>
          </a:p>
          <a:p>
            <a:pPr marL="0" indent="0">
              <a:buNone/>
            </a:pP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După un anumit interval de timp, elevii au trebuit să își amintească care nume corespunde fiecărei poze .</a:t>
            </a:r>
          </a:p>
          <a:p>
            <a:pPr marL="0" indent="0">
              <a:buNone/>
            </a:pP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Concluzia care a fost trasă este aceea că : studenții și-au adus aminte </a:t>
            </a:r>
            <a:r>
              <a:rPr lang="ro-RO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numele persoanelor a căror expresie facială le transmiteau o emoție anume </a:t>
            </a:r>
            <a:r>
              <a:rPr lang="ro-RO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o-RO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11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LOCUL</a:t>
            </a:r>
            <a:endParaRPr lang="ro-R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Un studiu arată că majoritatea persoanelor care au fost implicate în incidentul de la </a:t>
            </a:r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11 septembrie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, își aduc </a:t>
            </a:r>
            <a:r>
              <a:rPr lang="ro-RO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perfect aminte locul 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în care se aflau. </a:t>
            </a:r>
          </a:p>
          <a:p>
            <a:pPr marL="0" indent="0">
              <a:buNone/>
            </a:pP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59"/>
          <a:stretch/>
        </p:blipFill>
        <p:spPr>
          <a:xfrm>
            <a:off x="4218037" y="3588773"/>
            <a:ext cx="3323304" cy="244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7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203</TotalTime>
  <Words>635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Garamond</vt:lpstr>
      <vt:lpstr>Organic</vt:lpstr>
      <vt:lpstr>Care este stilul tău de învățare ???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EMOȚIA</vt:lpstr>
      <vt:lpstr>LOCUL</vt:lpstr>
      <vt:lpstr>POVESTEA </vt:lpstr>
      <vt:lpstr>Tehnică de memorare a numerelor </vt:lpstr>
      <vt:lpstr>PALATUL MEMORIEI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 este stilul tău de învățare ???</dc:title>
  <dc:creator>Pop Perleta Timea</dc:creator>
  <cp:lastModifiedBy>Pop Perleta Timea</cp:lastModifiedBy>
  <cp:revision>18</cp:revision>
  <dcterms:created xsi:type="dcterms:W3CDTF">2022-04-18T18:22:10Z</dcterms:created>
  <dcterms:modified xsi:type="dcterms:W3CDTF">2022-04-20T14:44:35Z</dcterms:modified>
</cp:coreProperties>
</file>