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65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0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6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2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4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5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4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8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58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1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7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9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763555-7999-4A5F-8669-7998BA5D6D3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63A170-3167-4469-A1D2-5D274F9DC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348" y="1871131"/>
            <a:ext cx="9065342" cy="1515533"/>
          </a:xfrm>
        </p:spPr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LEARNING HOW TO LEARN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7058" y="3559274"/>
            <a:ext cx="7207319" cy="1320802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- </a:t>
            </a:r>
            <a:r>
              <a:rPr lang="en-GB" sz="2800" b="1" dirty="0" err="1" smtClean="0"/>
              <a:t>Modulul</a:t>
            </a:r>
            <a:r>
              <a:rPr lang="en-GB" sz="2800" b="1" dirty="0" smtClean="0"/>
              <a:t> 1 - </a:t>
            </a:r>
            <a:endParaRPr lang="en-GB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92878" y="5761703"/>
            <a:ext cx="441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Pop Perleta-Timea</a:t>
            </a:r>
          </a:p>
          <a:p>
            <a:pPr algn="r"/>
            <a:r>
              <a:rPr lang="en-GB" b="1" dirty="0" err="1" smtClean="0"/>
              <a:t>Ionuti</a:t>
            </a:r>
            <a:r>
              <a:rPr lang="en-GB" b="1" dirty="0" smtClean="0"/>
              <a:t> Bogdan-</a:t>
            </a:r>
            <a:r>
              <a:rPr lang="en-GB" b="1" dirty="0" err="1" smtClean="0"/>
              <a:t>Doru</a:t>
            </a:r>
            <a:endParaRPr lang="ro-RO" b="1" dirty="0" smtClean="0"/>
          </a:p>
          <a:p>
            <a:pPr algn="r"/>
            <a:r>
              <a:rPr lang="ro-RO" b="1" dirty="0" smtClean="0"/>
              <a:t>Specializarea : Matematică - Informatică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33601" y="5751871"/>
            <a:ext cx="355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Practică de specialitate</a:t>
            </a:r>
          </a:p>
          <a:p>
            <a:r>
              <a:rPr lang="ro-RO" b="1" dirty="0" smtClean="0"/>
              <a:t>Prof. coordonator : Sabo Cosmin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86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C000"/>
                </a:solidFill>
              </a:rPr>
              <a:t>LOCUL</a:t>
            </a:r>
            <a:endParaRPr lang="ro-RO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Locul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în care alegem să facem o acțiune repetitivă este foarte important. Acea acțiune repetată de un anumit număr de ori va crea conexiuni cu anumite repere spațiale din locul în care ne aflăm, influențând astfel eficacitatea. </a:t>
            </a:r>
          </a:p>
          <a:p>
            <a:pPr marL="0" indent="0">
              <a:buNone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Ar fi de preferat ca locul în care învățăm să fie un mediu în care studiul este încurajat, cum ar fi o biblioteca sau un birou. În acest fel diminuăm șansele de procrastinare, întrucât știm că atunci când ne aflăm acolo, trebuie să învățăm și nimic altceva. </a:t>
            </a:r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82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C000"/>
                </a:solidFill>
              </a:rPr>
              <a:t>TIMPUL</a:t>
            </a:r>
            <a:endParaRPr lang="ro-RO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Aici e foarte important să ne dăm seama ce anume funcționează pentru fiecare dintre noi și să creăm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o rutină de învățare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Ex : de 4 ori pe săptămână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 18-21</a:t>
            </a:r>
            <a:r>
              <a:rPr lang="ro-RO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ro-RO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retinut ! </a:t>
            </a:r>
          </a:p>
          <a:p>
            <a:pPr marL="0" indent="0">
              <a:buNone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Există multe studii care arată că învățarea în mod repetat în timpul nopții, și privarea de somn, scad pe termen lung calitatea învățării și memoria.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3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C000"/>
                </a:solidFill>
              </a:rPr>
              <a:t>TEHNICA POMODORO</a:t>
            </a:r>
            <a:endParaRPr lang="ro-RO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285999"/>
            <a:ext cx="9459645" cy="43821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25" t="2338" r="1780" b="8166"/>
          <a:stretch/>
        </p:blipFill>
        <p:spPr>
          <a:xfrm>
            <a:off x="2330245" y="1927123"/>
            <a:ext cx="7413523" cy="42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56619" y="3045559"/>
            <a:ext cx="3775587" cy="243657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o-RO" altLang="en-US" sz="20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„Oamenii cred în mod obișnuit că dacă te expui la ceva de destule ori</a:t>
            </a:r>
            <a:r>
              <a:rPr lang="ro-RO" altLang="en-US" sz="2000" b="1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o-RO" altLang="en-US" sz="20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să zicem, un pasaj de manual sau un set de termeni dintr-o </a:t>
            </a:r>
            <a:r>
              <a:rPr lang="en-GB" altLang="en-US" sz="2000" b="1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ro-RO" altLang="en-US" sz="2000" b="1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kumimoji="0" lang="ro-RO" altLang="en-US" sz="2000" b="1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o-RO" altLang="en-US" sz="20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biologie din clasa a opta — îl poți inscripționa în memorie. N</a:t>
            </a:r>
            <a:r>
              <a:rPr kumimoji="0" lang="en-GB" altLang="en-US" sz="20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0" lang="ro-RO" altLang="en-US" sz="20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așa."</a:t>
            </a:r>
            <a:r>
              <a:rPr kumimoji="0" lang="ro-RO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12077" y="3045559"/>
            <a:ext cx="3175819" cy="200568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o-RO" altLang="en-US" sz="22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„Orele cufundate în </a:t>
            </a:r>
            <a:r>
              <a:rPr lang="en-GB" altLang="en-US" sz="22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ro-RO" altLang="en-US" sz="22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ectură </a:t>
            </a:r>
            <a:r>
              <a:rPr kumimoji="0" lang="ro-RO" altLang="en-US" sz="22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 părea ca o diligență necesară, dar timpul de studiu nu este o măsură a măiestriei.”</a:t>
            </a:r>
            <a:r>
              <a:rPr kumimoji="0" lang="ro-RO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3 tehnici care cresc reținerea informațiilor, dobândirea de abilități și care duc către stăpânirea lor</a:t>
            </a:r>
            <a:endParaRPr lang="en-GB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705" y="2894101"/>
            <a:ext cx="4643282" cy="2248169"/>
          </a:xfrm>
        </p:spPr>
        <p:txBody>
          <a:bodyPr>
            <a:normAutofit/>
          </a:bodyPr>
          <a:lstStyle/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Auto-chestionarea</a:t>
            </a:r>
          </a:p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Diversificarea</a:t>
            </a:r>
          </a:p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Distanțarea între sesiunile de studiu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Smart minion | Minions funny, Minions, Despicable min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20147" r="12476" b="6980"/>
          <a:stretch/>
        </p:blipFill>
        <p:spPr bwMode="auto">
          <a:xfrm>
            <a:off x="7551174" y="2570933"/>
            <a:ext cx="2743200" cy="33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AUTOCHESTIONAREA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Opriți un audio-book la fiecare 30 de minute sau lăsați o carte la fiecare 15 minute și întrebați-vă : 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Care au fost cuvintele cheie ?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Care dintre aceste idei sunt noi pentru mine ?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Cum pot folosi aceste idei în viața mea ?  </a:t>
            </a:r>
          </a:p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Atenție : este greu să-ți amintești detaliile pe care tocmai le-ai citit/auzit 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Conform dovezilor empirice, uiți aproximativ 70% din ceea ce citești sau auzi la scurt timp după ce îl înveți. Mințile noastre sunt într-o constantă </a:t>
            </a:r>
            <a:r>
              <a:rPr lang="ro-RO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stare de uitare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ro-RO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Auto-chestionarea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 vă obligă să utilizați informațiile limitate pe care vi le amintiți pentru a naviga înapoi la informațiile pe care le-ați uitat. Să înveți este ca și cum ai explora un ținut nou, apoi auto-chestionarea este ca și cum ai reveni către un lac al cunoașterii. Când depui efortul de a găsi o cale înapoi la informațiile pe care dorești să le păstrezi, încetinești rata de uitare.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FFC000"/>
                </a:solidFill>
              </a:rPr>
              <a:t>DIVERSIFICAREA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În loc să exersați o anumită abilitate din nou și din nou, schimbați între trei sau mai multe abilități similare. 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Dacă vrei să înveți și să stăpânești, de exemplu, programe software, nu încerca să stăpânești unul singur odată. În schimb, încearcă să devii bun la toate simultan. 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Când înveți să gătești, nu stăpâni un singur fel o dată. În schimb, stăpânește mai multe similare simultan și nu găti niciodată același fel de două ori consecutiv.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2132"/>
            <a:ext cx="12192000" cy="1303867"/>
          </a:xfrm>
        </p:spPr>
        <p:txBody>
          <a:bodyPr>
            <a:normAutofit/>
          </a:bodyPr>
          <a:lstStyle/>
          <a:p>
            <a:r>
              <a:rPr lang="ro-RO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DISTANȚAREA ÎNTRE SESIUNILE DE STUDIU</a:t>
            </a:r>
            <a:endParaRPr lang="en-GB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Repetarea în masă se bazează în mare măsură pe memoria pe termen scurt. Repetarea la distanță, totuși, necesită să-ți folosești memoria pe termen lung pentru a recupera informațiile pe care le-ai uitat parțial. </a:t>
            </a:r>
          </a:p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Dacă aveți la dispoziție doar 2 ore în această săptămână pentru a învăța o nouă abilitate, învățați azi 1 oră și 1 oră la sfârșitul săptămânii.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929" y="1871131"/>
            <a:ext cx="7875639" cy="1515533"/>
          </a:xfrm>
        </p:spPr>
        <p:txBody>
          <a:bodyPr/>
          <a:lstStyle/>
          <a:p>
            <a:r>
              <a:rPr lang="ro-RO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n-GB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ro-RO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TUALIZAREA </a:t>
            </a:r>
            <a:r>
              <a:rPr lang="ro-RO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ÎNVĂȚĂRII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o-R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GB" sz="2400" b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o-RO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2 -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83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Când, unde și cum ne organizăm învățarea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o-RO" sz="4000" b="1" dirty="0">
                <a:solidFill>
                  <a:srgbClr val="FFC000"/>
                </a:solidFill>
              </a:rPr>
              <a:t>LOCUL</a:t>
            </a:r>
          </a:p>
          <a:p>
            <a:pPr algn="ctr"/>
            <a:r>
              <a:rPr lang="ro-RO" sz="4000" b="1" dirty="0">
                <a:solidFill>
                  <a:srgbClr val="FFC000"/>
                </a:solidFill>
              </a:rPr>
              <a:t>TIMPUL</a:t>
            </a:r>
          </a:p>
          <a:p>
            <a:pPr algn="ctr"/>
            <a:r>
              <a:rPr lang="ro-RO" sz="4000" b="1" dirty="0">
                <a:solidFill>
                  <a:srgbClr val="FFC000"/>
                </a:solidFill>
              </a:rPr>
              <a:t>TEHNICA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87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621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Garamond</vt:lpstr>
      <vt:lpstr>Organic</vt:lpstr>
      <vt:lpstr>LEARNING HOW TO LEARN</vt:lpstr>
      <vt:lpstr>PowerPoint Presentation</vt:lpstr>
      <vt:lpstr>3 tehnici care cresc reținerea informațiilor, dobândirea de abilități și care duc către stăpânirea lor</vt:lpstr>
      <vt:lpstr>AUTOCHESTIONAREA</vt:lpstr>
      <vt:lpstr>PowerPoint Presentation</vt:lpstr>
      <vt:lpstr>DIVERSIFICAREA</vt:lpstr>
      <vt:lpstr>DISTANȚAREA ÎNTRE SESIUNILE DE STUDIU</vt:lpstr>
      <vt:lpstr>CONTEXTUALIZAREA ÎNVĂȚĂRII</vt:lpstr>
      <vt:lpstr>Când, unde și cum ne organizăm învățarea ???</vt:lpstr>
      <vt:lpstr>LOCUL</vt:lpstr>
      <vt:lpstr>TIMPUL</vt:lpstr>
      <vt:lpstr>TEHNICA POMODORO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</dc:title>
  <dc:creator>Pop Perleta Timea</dc:creator>
  <cp:lastModifiedBy>Pop Perleta Timea</cp:lastModifiedBy>
  <cp:revision>18</cp:revision>
  <dcterms:created xsi:type="dcterms:W3CDTF">2022-03-08T12:30:40Z</dcterms:created>
  <dcterms:modified xsi:type="dcterms:W3CDTF">2022-03-22T14:20:23Z</dcterms:modified>
</cp:coreProperties>
</file>