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6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886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77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02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145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704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4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91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8296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4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20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4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45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4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03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F5A318-40E8-4326-B292-3ACCAF34C454}" type="datetimeFigureOut">
              <a:rPr lang="ro-RO" smtClean="0"/>
              <a:t>18.04.2022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7403BF-F0A1-4EF7-ABC9-AC3D5925C3C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12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Care </a:t>
            </a:r>
            <a:r>
              <a:rPr lang="en-GB" dirty="0" err="1" smtClean="0"/>
              <a:t>este</a:t>
            </a:r>
            <a:r>
              <a:rPr lang="en-GB" dirty="0" smtClean="0"/>
              <a:t> </a:t>
            </a:r>
            <a:r>
              <a:rPr lang="en-GB" dirty="0" err="1" smtClean="0"/>
              <a:t>stilul</a:t>
            </a:r>
            <a:r>
              <a:rPr lang="en-GB" dirty="0" smtClean="0"/>
              <a:t> t</a:t>
            </a:r>
            <a:r>
              <a:rPr lang="ro-RO" dirty="0" smtClean="0"/>
              <a:t>ău de învățare ???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46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58410"/>
          </a:xfrm>
        </p:spPr>
        <p:txBody>
          <a:bodyPr>
            <a:normAutofit fontScale="90000"/>
          </a:bodyPr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986116"/>
            <a:ext cx="10060855" cy="3889752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Ce fel de carte ai vrea să citești pentru a te distra</a:t>
            </a:r>
            <a:r>
              <a:rPr lang="it-IT" b="1" dirty="0" smtClean="0"/>
              <a:t>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o</a:t>
            </a:r>
            <a:r>
              <a:rPr lang="ro-RO" dirty="0" smtClean="0"/>
              <a:t> carte care conține multe poze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o carte care conține multe cuvinte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O carte cu căutări de cuvinte sau cuvinte </a:t>
            </a:r>
            <a:r>
              <a:rPr lang="ro-RO" dirty="0" smtClean="0"/>
              <a:t>încrucișate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Când nu </a:t>
            </a:r>
            <a:r>
              <a:rPr lang="ro-RO" b="1" dirty="0" smtClean="0"/>
              <a:t>ești </a:t>
            </a:r>
            <a:r>
              <a:rPr lang="ro-RO" b="1" dirty="0"/>
              <a:t>sigur cum să </a:t>
            </a:r>
            <a:r>
              <a:rPr lang="ro-RO" b="1" dirty="0" smtClean="0"/>
              <a:t>despatți corect </a:t>
            </a:r>
            <a:r>
              <a:rPr lang="ro-RO" b="1" dirty="0"/>
              <a:t>un cuvânt, ce este cel mai probabil să </a:t>
            </a:r>
            <a:r>
              <a:rPr lang="ro-RO" b="1" dirty="0" smtClean="0"/>
              <a:t>faci?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Îl notezi </a:t>
            </a:r>
            <a:r>
              <a:rPr lang="ro-RO" dirty="0"/>
              <a:t>pentru a vedea dacă arată </a:t>
            </a:r>
            <a:r>
              <a:rPr lang="ro-RO" dirty="0" smtClean="0"/>
              <a:t>corect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Îl spui</a:t>
            </a:r>
            <a:r>
              <a:rPr lang="it-IT" dirty="0" smtClean="0"/>
              <a:t> </a:t>
            </a:r>
            <a:r>
              <a:rPr lang="it-IT" dirty="0"/>
              <a:t>cu voce tare pentru a vedea dacă sună </a:t>
            </a:r>
            <a:r>
              <a:rPr lang="it-IT" dirty="0" smtClean="0"/>
              <a:t>corect</a:t>
            </a:r>
            <a:endParaRPr lang="ro-RO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Urmărești </a:t>
            </a:r>
            <a:r>
              <a:rPr lang="ro-RO" dirty="0"/>
              <a:t>literele în aer (ortografie cu degetul)</a:t>
            </a:r>
          </a:p>
          <a:p>
            <a:pPr>
              <a:buFont typeface="Courier New" panose="02070309020205020404" pitchFamily="49" charset="0"/>
              <a:buChar char="o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807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/>
              <a:t>Ce </a:t>
            </a:r>
            <a:r>
              <a:rPr lang="fr-FR" b="1" dirty="0" err="1"/>
              <a:t>iti</a:t>
            </a:r>
            <a:r>
              <a:rPr lang="fr-FR" b="1" dirty="0"/>
              <a:t> place sa </a:t>
            </a:r>
            <a:r>
              <a:rPr lang="fr-FR" b="1" dirty="0" err="1"/>
              <a:t>faci</a:t>
            </a:r>
            <a:r>
              <a:rPr lang="fr-FR" b="1" dirty="0"/>
              <a:t> </a:t>
            </a:r>
            <a:r>
              <a:rPr lang="fr-FR" b="1" dirty="0" err="1"/>
              <a:t>pentru</a:t>
            </a:r>
            <a:r>
              <a:rPr lang="fr-FR" b="1" dirty="0"/>
              <a:t> a te relaxa?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Citești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Asculți muzică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Practici un sport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it-IT" b="1" dirty="0"/>
              <a:t>Care este cel mai bun mod pentru tine de a studia pentru un test</a:t>
            </a:r>
            <a:r>
              <a:rPr lang="it-IT" b="1" dirty="0" smtClean="0"/>
              <a:t>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Citești </a:t>
            </a:r>
            <a:r>
              <a:rPr lang="ro-RO" dirty="0"/>
              <a:t>cartea sau notele și </a:t>
            </a:r>
            <a:r>
              <a:rPr lang="ro-RO" dirty="0" smtClean="0"/>
              <a:t>revizuiești </a:t>
            </a:r>
            <a:r>
              <a:rPr lang="ro-RO" dirty="0"/>
              <a:t>imagini sau </a:t>
            </a:r>
            <a:r>
              <a:rPr lang="ro-RO" dirty="0" smtClean="0"/>
              <a:t>diagrame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ceri </a:t>
            </a:r>
            <a:r>
              <a:rPr lang="ro-RO" dirty="0"/>
              <a:t>pe cineva să-ți pună întrebări la care poți răspunde cu voce </a:t>
            </a:r>
            <a:r>
              <a:rPr lang="ro-RO" dirty="0" smtClean="0"/>
              <a:t>tare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Îți alcătuiești fișe </a:t>
            </a:r>
            <a:r>
              <a:rPr lang="ro-RO" dirty="0"/>
              <a:t>pe care să le poți revizui</a:t>
            </a:r>
          </a:p>
        </p:txBody>
      </p:sp>
    </p:spTree>
    <p:extLst>
      <p:ext uri="{BB962C8B-B14F-4D97-AF65-F5344CB8AC3E}">
        <p14:creationId xmlns:p14="http://schemas.microsoft.com/office/powerpoint/2010/main" val="3344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/>
              <a:t>Care este cea mai bună modalitate de a afla cum funcționează ceva (cum ar fi un computer sau un joc video</a:t>
            </a:r>
            <a:r>
              <a:rPr lang="ro-RO" b="1" dirty="0" smtClean="0"/>
              <a:t>)?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Rogi pe cineva să îți arate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 smtClean="0"/>
              <a:t>Cit</a:t>
            </a:r>
            <a:r>
              <a:rPr lang="ro-RO" dirty="0" smtClean="0"/>
              <a:t>ești</a:t>
            </a:r>
            <a:r>
              <a:rPr lang="pt-BR" dirty="0" smtClean="0"/>
              <a:t> </a:t>
            </a:r>
            <a:r>
              <a:rPr lang="pt-BR" dirty="0"/>
              <a:t>despre asta sau </a:t>
            </a:r>
            <a:r>
              <a:rPr lang="pt-BR" dirty="0" smtClean="0"/>
              <a:t>asculți </a:t>
            </a:r>
            <a:r>
              <a:rPr lang="pt-BR" dirty="0"/>
              <a:t>pe cineva care </a:t>
            </a:r>
            <a:r>
              <a:rPr lang="pt-BR" dirty="0" smtClean="0"/>
              <a:t>explică</a:t>
            </a:r>
            <a:endParaRPr lang="ro-RO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Îl descoperi de unul singur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/>
              <a:t>Ce vi se pare </a:t>
            </a:r>
            <a:r>
              <a:rPr lang="ro-RO" b="1" dirty="0" smtClean="0"/>
              <a:t>că vă distrage cel </a:t>
            </a:r>
            <a:r>
              <a:rPr lang="ro-RO" b="1" dirty="0"/>
              <a:t>mai </a:t>
            </a:r>
            <a:r>
              <a:rPr lang="ro-RO" b="1" dirty="0" smtClean="0"/>
              <a:t>mult atenția </a:t>
            </a:r>
            <a:r>
              <a:rPr lang="ro-RO" b="1" dirty="0"/>
              <a:t>când încercați să studiați</a:t>
            </a:r>
            <a:r>
              <a:rPr lang="ro-RO" b="1" dirty="0" smtClean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Oameni care trec pe lângă tine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Zgomote puternice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Un scaun inconfortabil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25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Când ești supărat, ce </a:t>
            </a:r>
            <a:r>
              <a:rPr lang="ro-RO" b="1" dirty="0" smtClean="0"/>
              <a:t>vei face</a:t>
            </a:r>
            <a:r>
              <a:rPr lang="it-IT" b="1" dirty="0" smtClean="0"/>
              <a:t> </a:t>
            </a:r>
            <a:r>
              <a:rPr lang="it-IT" b="1" dirty="0"/>
              <a:t>cel mai probabil </a:t>
            </a:r>
            <a:r>
              <a:rPr lang="it-IT" b="1" dirty="0" smtClean="0"/>
              <a:t>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Faci pe supăratul/-a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Te agiți și țipi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Trântești ușile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dirty="0"/>
              <a:t>Când ești fericit, </a:t>
            </a:r>
            <a:r>
              <a:rPr lang="it-IT" b="1" dirty="0" smtClean="0"/>
              <a:t>ce</a:t>
            </a:r>
            <a:r>
              <a:rPr lang="ro-RO" b="1" dirty="0" smtClean="0"/>
              <a:t> vei face</a:t>
            </a:r>
            <a:r>
              <a:rPr lang="it-IT" b="1" dirty="0" smtClean="0"/>
              <a:t> </a:t>
            </a:r>
            <a:r>
              <a:rPr lang="it-IT" b="1" dirty="0"/>
              <a:t>cel mai probabil </a:t>
            </a:r>
            <a:r>
              <a:rPr lang="it-IT" b="1" dirty="0" smtClean="0"/>
              <a:t>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Zâmbești larg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/>
              <a:t> </a:t>
            </a:r>
            <a:r>
              <a:rPr lang="ro-RO" dirty="0">
                <a:solidFill>
                  <a:srgbClr val="FF0000"/>
                </a:solidFill>
              </a:rPr>
              <a:t>Talk up a </a:t>
            </a:r>
            <a:r>
              <a:rPr lang="ro-RO" dirty="0" smtClean="0">
                <a:solidFill>
                  <a:srgbClr val="FF0000"/>
                </a:solidFill>
              </a:rPr>
              <a:t>storm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>
                <a:solidFill>
                  <a:srgbClr val="FF0000"/>
                </a:solidFill>
              </a:rPr>
              <a:t>Act really hyper</a:t>
            </a:r>
          </a:p>
        </p:txBody>
      </p:sp>
    </p:spTree>
    <p:extLst>
      <p:ext uri="{BB962C8B-B14F-4D97-AF65-F5344CB8AC3E}">
        <p14:creationId xmlns:p14="http://schemas.microsoft.com/office/powerpoint/2010/main" val="34880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b="1" dirty="0"/>
              <a:t>Când </a:t>
            </a:r>
            <a:r>
              <a:rPr lang="ro-RO" b="1" dirty="0" smtClean="0"/>
              <a:t>te afli </a:t>
            </a:r>
            <a:r>
              <a:rPr lang="ro-RO" b="1" dirty="0"/>
              <a:t>într-un loc nou, cum </a:t>
            </a:r>
            <a:r>
              <a:rPr lang="ro-RO" b="1" dirty="0" smtClean="0"/>
              <a:t>îți găsești </a:t>
            </a:r>
            <a:r>
              <a:rPr lang="ro-RO" b="1" dirty="0"/>
              <a:t>drumul</a:t>
            </a:r>
            <a:r>
              <a:rPr lang="ro-RO" b="1" dirty="0" smtClean="0"/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Cauți o </a:t>
            </a:r>
            <a:r>
              <a:rPr lang="ro-RO" dirty="0"/>
              <a:t>hartă sau un </a:t>
            </a:r>
            <a:r>
              <a:rPr lang="ro-RO" dirty="0" smtClean="0"/>
              <a:t>ghid </a:t>
            </a:r>
            <a:r>
              <a:rPr lang="ro-RO" dirty="0"/>
              <a:t>care să îți arate unde este </a:t>
            </a:r>
            <a:r>
              <a:rPr lang="ro-RO" dirty="0" smtClean="0"/>
              <a:t>totul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Ceri cuiva indicații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 smtClean="0"/>
              <a:t>Începi</a:t>
            </a:r>
            <a:r>
              <a:rPr lang="en-GB" dirty="0" smtClean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ro-RO" dirty="0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plimbi</a:t>
            </a:r>
            <a:r>
              <a:rPr lang="en-GB" dirty="0" smtClean="0"/>
              <a:t> </a:t>
            </a:r>
            <a:r>
              <a:rPr lang="en-GB" dirty="0" err="1"/>
              <a:t>până</a:t>
            </a:r>
            <a:r>
              <a:rPr lang="en-GB" dirty="0"/>
              <a:t>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 smtClean="0"/>
              <a:t>găs</a:t>
            </a:r>
            <a:r>
              <a:rPr lang="ro-RO" dirty="0" smtClean="0"/>
              <a:t>ești</a:t>
            </a:r>
            <a:r>
              <a:rPr lang="en-GB" dirty="0" smtClean="0"/>
              <a:t>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ro-RO" dirty="0" smtClean="0"/>
              <a:t>cauți</a:t>
            </a:r>
            <a:endParaRPr lang="en-GB" dirty="0" smtClean="0"/>
          </a:p>
          <a:p>
            <a:pPr>
              <a:buFont typeface="Courier New" panose="02070309020205020404" pitchFamily="49" charset="0"/>
              <a:buChar char="o"/>
            </a:pP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b="1" dirty="0"/>
              <a:t>Ce </a:t>
            </a:r>
            <a:r>
              <a:rPr lang="ro-RO" b="1" dirty="0" smtClean="0"/>
              <a:t>îți distrage </a:t>
            </a:r>
            <a:r>
              <a:rPr lang="ro-RO" b="1" dirty="0"/>
              <a:t>atenția </a:t>
            </a:r>
            <a:r>
              <a:rPr lang="ro-RO" b="1" dirty="0" smtClean="0"/>
              <a:t>cel mai mult când ești </a:t>
            </a:r>
            <a:r>
              <a:rPr lang="ro-RO" b="1" dirty="0"/>
              <a:t>în </a:t>
            </a:r>
            <a:r>
              <a:rPr lang="ro-RO" b="1" dirty="0" smtClean="0"/>
              <a:t>clasă?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dirty="0"/>
              <a:t>Lumini prea </a:t>
            </a:r>
            <a:r>
              <a:rPr lang="ro-RO" dirty="0" smtClean="0"/>
              <a:t>puternice</a:t>
            </a:r>
            <a:r>
              <a:rPr lang="it-IT" dirty="0" smtClean="0"/>
              <a:t> </a:t>
            </a:r>
            <a:r>
              <a:rPr lang="it-IT" dirty="0"/>
              <a:t>sau prea </a:t>
            </a:r>
            <a:r>
              <a:rPr lang="it-IT" dirty="0" smtClean="0"/>
              <a:t>slabe</a:t>
            </a:r>
            <a:endParaRPr lang="ro-RO" dirty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Zgomotele </a:t>
            </a:r>
            <a:r>
              <a:rPr lang="ro-RO" dirty="0"/>
              <a:t>de pe hol sau din exteriorul </a:t>
            </a:r>
            <a:r>
              <a:rPr lang="ro-RO" dirty="0" smtClean="0"/>
              <a:t>clădirii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Dacă e prea cald sau frig</a:t>
            </a:r>
          </a:p>
        </p:txBody>
      </p:sp>
    </p:spTree>
    <p:extLst>
      <p:ext uri="{BB962C8B-B14F-4D97-AF65-F5344CB8AC3E}">
        <p14:creationId xmlns:p14="http://schemas.microsoft.com/office/powerpoint/2010/main" val="17413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683164"/>
          </a:xfrm>
        </p:spPr>
        <p:txBody>
          <a:bodyPr>
            <a:normAutofit lnSpcReduction="10000"/>
          </a:bodyPr>
          <a:lstStyle/>
          <a:p>
            <a:r>
              <a:rPr lang="it-IT" b="1" dirty="0"/>
              <a:t>Care este cel mai bun mod de a-ți aminti numărul de telefon al </a:t>
            </a:r>
            <a:r>
              <a:rPr lang="ro-RO" b="1" dirty="0" smtClean="0"/>
              <a:t>cuiva </a:t>
            </a:r>
            <a:r>
              <a:rPr lang="it-IT" b="1" dirty="0" smtClean="0"/>
              <a:t>?</a:t>
            </a:r>
            <a:endParaRPr lang="ro-RO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Îți imaginezi</a:t>
            </a:r>
            <a:r>
              <a:rPr lang="it-IT" dirty="0" smtClean="0"/>
              <a:t> </a:t>
            </a:r>
            <a:r>
              <a:rPr lang="it-IT" dirty="0"/>
              <a:t>numerele de pe telefon </a:t>
            </a:r>
            <a:r>
              <a:rPr lang="ro-RO" dirty="0" smtClean="0"/>
              <a:t>ca și</a:t>
            </a:r>
            <a:r>
              <a:rPr lang="it-IT" dirty="0" smtClean="0"/>
              <a:t> </a:t>
            </a:r>
            <a:r>
              <a:rPr lang="it-IT" dirty="0"/>
              <a:t>cum le-ai </a:t>
            </a:r>
            <a:r>
              <a:rPr lang="it-IT" dirty="0" smtClean="0"/>
              <a:t>forma</a:t>
            </a:r>
            <a:endParaRPr lang="ro-RO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Repeți de mai multe ori cu voce tare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Ți-l notezi sau ăl memorezi în telefon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o-RO" b="1" dirty="0"/>
              <a:t>Ce este cel mai probabil să </a:t>
            </a:r>
            <a:r>
              <a:rPr lang="ro-RO" b="1" dirty="0" smtClean="0"/>
              <a:t>îți amintești </a:t>
            </a:r>
            <a:r>
              <a:rPr lang="ro-RO" b="1" dirty="0"/>
              <a:t>despre oamenii noi pe care îi </a:t>
            </a:r>
            <a:r>
              <a:rPr lang="ro-RO" b="1" dirty="0" smtClean="0"/>
              <a:t>întâlnești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Fața lor, dar nu numele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Numele, dar nu fizionomia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o-RO" dirty="0" smtClean="0"/>
              <a:t>Despre ce ai discutat cu acea persoană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068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411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Garamond</vt:lpstr>
      <vt:lpstr>Organic</vt:lpstr>
      <vt:lpstr>Care este stilul tău de învățare 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este stilul tău de învățare ???</dc:title>
  <dc:creator>Pop Perleta Timea</dc:creator>
  <cp:lastModifiedBy>Pop Perleta Timea</cp:lastModifiedBy>
  <cp:revision>6</cp:revision>
  <dcterms:created xsi:type="dcterms:W3CDTF">2022-04-18T18:22:10Z</dcterms:created>
  <dcterms:modified xsi:type="dcterms:W3CDTF">2022-04-18T19:17:20Z</dcterms:modified>
</cp:coreProperties>
</file>