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9144000" cy="6858000" type="screen4x3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10AD-6C3E-4910-A008-AD034032EFB5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7908-7DD7-4635-B431-DA919C68E3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866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10AD-6C3E-4910-A008-AD034032EFB5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7908-7DD7-4635-B431-DA919C68E3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098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10AD-6C3E-4910-A008-AD034032EFB5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7908-7DD7-4635-B431-DA919C68E3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478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10AD-6C3E-4910-A008-AD034032EFB5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7908-7DD7-4635-B431-DA919C68E3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73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10AD-6C3E-4910-A008-AD034032EFB5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7908-7DD7-4635-B431-DA919C68E3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401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10AD-6C3E-4910-A008-AD034032EFB5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7908-7DD7-4635-B431-DA919C68E3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856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10AD-6C3E-4910-A008-AD034032EFB5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7908-7DD7-4635-B431-DA919C68E3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217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10AD-6C3E-4910-A008-AD034032EFB5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7908-7DD7-4635-B431-DA919C68E3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385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10AD-6C3E-4910-A008-AD034032EFB5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7908-7DD7-4635-B431-DA919C68E3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811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10AD-6C3E-4910-A008-AD034032EFB5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7908-7DD7-4635-B431-DA919C68E3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40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10AD-6C3E-4910-A008-AD034032EFB5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7908-7DD7-4635-B431-DA919C68E3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081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310AD-6C3E-4910-A008-AD034032EFB5}" type="datetimeFigureOut">
              <a:rPr lang="sv-SE" smtClean="0"/>
              <a:t>2016-11-04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B7908-7DD7-4635-B431-DA919C68E34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705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5976" y="272281"/>
            <a:ext cx="864096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DDC server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7243385" y="410780"/>
            <a:ext cx="792088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MLOG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2122599" y="413531"/>
            <a:ext cx="86409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RDM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2122599" y="2452543"/>
            <a:ext cx="864096" cy="64633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eFACTS server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2022010" y="4108126"/>
            <a:ext cx="108012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Collector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3823005" y="4575369"/>
            <a:ext cx="3816424" cy="1107996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Autotriggered </a:t>
            </a:r>
            <a:r>
              <a:rPr lang="sv-SE" dirty="0" smtClean="0">
                <a:solidFill>
                  <a:srgbClr val="00B0F0"/>
                </a:solidFill>
              </a:rPr>
              <a:t>External</a:t>
            </a:r>
            <a:r>
              <a:rPr lang="sv-SE" dirty="0" smtClean="0"/>
              <a:t> signal recording data  </a:t>
            </a:r>
            <a:r>
              <a:rPr lang="sv-SE" sz="1400" dirty="0"/>
              <a:t>e.g tempsensor or </a:t>
            </a:r>
            <a:r>
              <a:rPr lang="sv-SE" sz="1400" dirty="0" smtClean="0"/>
              <a:t>J1939/LIN/J1587 or </a:t>
            </a:r>
            <a:r>
              <a:rPr lang="sv-SE" sz="1400" dirty="0"/>
              <a:t>Autotriggered </a:t>
            </a:r>
            <a:r>
              <a:rPr lang="sv-SE" sz="1400" dirty="0" smtClean="0"/>
              <a:t>data </a:t>
            </a:r>
          </a:p>
          <a:p>
            <a:r>
              <a:rPr lang="sv-SE" sz="1600" u="sng" dirty="0" smtClean="0"/>
              <a:t>recognized</a:t>
            </a:r>
            <a:r>
              <a:rPr lang="sv-SE" sz="1600" dirty="0" smtClean="0"/>
              <a:t> using unique MeasTopic-GUID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3208" y="344281"/>
            <a:ext cx="936104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900" dirty="0" smtClean="0"/>
              <a:t>RDM</a:t>
            </a:r>
            <a:br>
              <a:rPr lang="sv-SE" sz="900" dirty="0" smtClean="0"/>
            </a:br>
            <a:r>
              <a:rPr lang="sv-SE" sz="900" dirty="0" smtClean="0"/>
              <a:t>Logger/Vehicle binding</a:t>
            </a:r>
            <a:endParaRPr lang="sv-SE" sz="900" dirty="0"/>
          </a:p>
        </p:txBody>
      </p:sp>
      <p:cxnSp>
        <p:nvCxnSpPr>
          <p:cNvPr id="23" name="Straight Arrow Connector 22"/>
          <p:cNvCxnSpPr>
            <a:stCxn id="6" idx="2"/>
            <a:endCxn id="7" idx="0"/>
          </p:cNvCxnSpPr>
          <p:nvPr/>
        </p:nvCxnSpPr>
        <p:spPr>
          <a:xfrm>
            <a:off x="2554647" y="3098874"/>
            <a:ext cx="7423" cy="1009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1"/>
            <a:endCxn id="2" idx="1"/>
          </p:cNvCxnSpPr>
          <p:nvPr/>
        </p:nvCxnSpPr>
        <p:spPr>
          <a:xfrm>
            <a:off x="4355976" y="59544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3425" y="6021288"/>
            <a:ext cx="223076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Autotriggered</a:t>
            </a:r>
            <a:r>
              <a:rPr lang="sv-SE" dirty="0" smtClean="0">
                <a:solidFill>
                  <a:srgbClr val="00B0F0"/>
                </a:solidFill>
              </a:rPr>
              <a:t> event</a:t>
            </a:r>
            <a:r>
              <a:rPr lang="sv-SE" dirty="0" smtClean="0">
                <a:solidFill>
                  <a:srgbClr val="FF0000"/>
                </a:solidFill>
              </a:rPr>
              <a:t> </a:t>
            </a:r>
          </a:p>
          <a:p>
            <a:r>
              <a:rPr lang="sv-SE" dirty="0" smtClean="0"/>
              <a:t>Safety triggered data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07363" y="3502380"/>
            <a:ext cx="3819144" cy="83099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>
                <a:solidFill>
                  <a:srgbClr val="00B0F0"/>
                </a:solidFill>
              </a:rPr>
              <a:t>RAW</a:t>
            </a:r>
            <a:r>
              <a:rPr lang="sv-SE" dirty="0" smtClean="0"/>
              <a:t> - Button triggered event </a:t>
            </a:r>
            <a:r>
              <a:rPr lang="sv-SE" dirty="0" smtClean="0">
                <a:sym typeface="Wingdings" panose="05000000000000000000" pitchFamily="2" charset="2"/>
              </a:rPr>
              <a:t> </a:t>
            </a:r>
            <a:r>
              <a:rPr lang="sv-SE" sz="1600" dirty="0" smtClean="0"/>
              <a:t>PROTUS data</a:t>
            </a:r>
          </a:p>
          <a:p>
            <a:r>
              <a:rPr lang="sv-SE" sz="1400" dirty="0" smtClean="0"/>
              <a:t>Test Engineer must handle this</a:t>
            </a:r>
            <a:endParaRPr lang="sv-SE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852648" y="4806203"/>
            <a:ext cx="14257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Organizer (server app)</a:t>
            </a:r>
            <a:endParaRPr lang="sv-SE" dirty="0"/>
          </a:p>
        </p:txBody>
      </p:sp>
      <p:cxnSp>
        <p:nvCxnSpPr>
          <p:cNvPr id="68" name="Straight Arrow Connector 67"/>
          <p:cNvCxnSpPr>
            <a:stCxn id="7" idx="2"/>
            <a:endCxn id="64" idx="0"/>
          </p:cNvCxnSpPr>
          <p:nvPr/>
        </p:nvCxnSpPr>
        <p:spPr>
          <a:xfrm>
            <a:off x="2562070" y="4477458"/>
            <a:ext cx="3442" cy="328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812360" y="4529203"/>
            <a:ext cx="115376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External Data Import</a:t>
            </a:r>
          </a:p>
          <a:p>
            <a:r>
              <a:rPr lang="sv-SE" dirty="0" smtClean="0"/>
              <a:t>Tool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400118" y="3969626"/>
            <a:ext cx="12444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Data not recognized</a:t>
            </a:r>
            <a:endParaRPr lang="sv-SE" dirty="0"/>
          </a:p>
        </p:txBody>
      </p:sp>
      <p:sp>
        <p:nvSpPr>
          <p:cNvPr id="40" name="TextBox 39"/>
          <p:cNvSpPr txBox="1"/>
          <p:nvPr/>
        </p:nvSpPr>
        <p:spPr>
          <a:xfrm>
            <a:off x="7813176" y="3738794"/>
            <a:ext cx="115212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Refiner</a:t>
            </a:r>
            <a:endParaRPr lang="sv-SE" dirty="0"/>
          </a:p>
        </p:txBody>
      </p:sp>
      <p:cxnSp>
        <p:nvCxnSpPr>
          <p:cNvPr id="43" name="Straight Arrow Connector 42"/>
          <p:cNvCxnSpPr>
            <a:stCxn id="27" idx="3"/>
            <a:endCxn id="40" idx="1"/>
          </p:cNvCxnSpPr>
          <p:nvPr/>
        </p:nvCxnSpPr>
        <p:spPr>
          <a:xfrm>
            <a:off x="7626507" y="3917879"/>
            <a:ext cx="186669" cy="5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3"/>
            <a:endCxn id="73" idx="1"/>
          </p:cNvCxnSpPr>
          <p:nvPr/>
        </p:nvCxnSpPr>
        <p:spPr>
          <a:xfrm>
            <a:off x="7639429" y="5129367"/>
            <a:ext cx="172931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826903" y="5882788"/>
            <a:ext cx="79208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smtClean="0"/>
              <a:t>EEE</a:t>
            </a:r>
          </a:p>
          <a:p>
            <a:r>
              <a:rPr lang="sv-SE" smtClean="0"/>
              <a:t>Safety </a:t>
            </a:r>
            <a:r>
              <a:rPr lang="sv-SE" dirty="0" smtClean="0"/>
              <a:t>server</a:t>
            </a:r>
            <a:endParaRPr lang="sv-SE" dirty="0"/>
          </a:p>
        </p:txBody>
      </p:sp>
      <p:cxnSp>
        <p:nvCxnSpPr>
          <p:cNvPr id="114" name="Straight Arrow Connector 113"/>
          <p:cNvCxnSpPr>
            <a:stCxn id="64" idx="3"/>
            <a:endCxn id="9" idx="1"/>
          </p:cNvCxnSpPr>
          <p:nvPr/>
        </p:nvCxnSpPr>
        <p:spPr>
          <a:xfrm flipV="1">
            <a:off x="3278375" y="5129367"/>
            <a:ext cx="54463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3"/>
            <a:endCxn id="101" idx="1"/>
          </p:cNvCxnSpPr>
          <p:nvPr/>
        </p:nvCxnSpPr>
        <p:spPr>
          <a:xfrm flipV="1">
            <a:off x="6044185" y="6344453"/>
            <a:ext cx="178271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" idx="2"/>
            <a:endCxn id="6" idx="0"/>
          </p:cNvCxnSpPr>
          <p:nvPr/>
        </p:nvCxnSpPr>
        <p:spPr>
          <a:xfrm>
            <a:off x="2554647" y="782863"/>
            <a:ext cx="0" cy="1669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2196443" y="1196086"/>
            <a:ext cx="738138" cy="509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700" dirty="0" smtClean="0"/>
              <a:t>If activated by TT</a:t>
            </a:r>
            <a:endParaRPr lang="sv-SE" sz="700" dirty="0"/>
          </a:p>
        </p:txBody>
      </p:sp>
      <p:sp>
        <p:nvSpPr>
          <p:cNvPr id="89" name="TextBox 88"/>
          <p:cNvSpPr txBox="1"/>
          <p:nvPr/>
        </p:nvSpPr>
        <p:spPr>
          <a:xfrm>
            <a:off x="2097460" y="3410048"/>
            <a:ext cx="936104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900" dirty="0" smtClean="0"/>
              <a:t>Collector</a:t>
            </a:r>
            <a:br>
              <a:rPr lang="sv-SE" sz="900" dirty="0" smtClean="0"/>
            </a:br>
            <a:r>
              <a:rPr lang="sv-SE" sz="900" dirty="0" smtClean="0"/>
              <a:t>Logger/Vehicle binding</a:t>
            </a:r>
            <a:endParaRPr lang="sv-SE" sz="900" dirty="0"/>
          </a:p>
        </p:txBody>
      </p:sp>
      <p:cxnSp>
        <p:nvCxnSpPr>
          <p:cNvPr id="86" name="Straight Arrow Connector 85"/>
          <p:cNvCxnSpPr>
            <a:stCxn id="7" idx="1"/>
            <a:endCxn id="12" idx="3"/>
          </p:cNvCxnSpPr>
          <p:nvPr/>
        </p:nvCxnSpPr>
        <p:spPr>
          <a:xfrm flipH="1">
            <a:off x="1644601" y="4292792"/>
            <a:ext cx="3774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49044" y="213476"/>
            <a:ext cx="1152128" cy="769441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sz="1600" dirty="0" smtClean="0"/>
              <a:t>VanGuard modem/</a:t>
            </a:r>
            <a:br>
              <a:rPr lang="sv-SE" sz="1600" dirty="0" smtClean="0"/>
            </a:br>
            <a:r>
              <a:rPr lang="sv-SE" sz="1200" dirty="0" smtClean="0"/>
              <a:t>Ultra in future</a:t>
            </a:r>
            <a:endParaRPr lang="sv-SE" sz="1200" dirty="0"/>
          </a:p>
        </p:txBody>
      </p:sp>
      <p:cxnSp>
        <p:nvCxnSpPr>
          <p:cNvPr id="93" name="Straight Arrow Connector 92"/>
          <p:cNvCxnSpPr>
            <a:stCxn id="3" idx="1"/>
            <a:endCxn id="4" idx="3"/>
          </p:cNvCxnSpPr>
          <p:nvPr/>
        </p:nvCxnSpPr>
        <p:spPr>
          <a:xfrm flipH="1">
            <a:off x="6901172" y="595446"/>
            <a:ext cx="342213" cy="2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" idx="1"/>
            <a:endCxn id="2" idx="3"/>
          </p:cNvCxnSpPr>
          <p:nvPr/>
        </p:nvCxnSpPr>
        <p:spPr>
          <a:xfrm flipH="1" flipV="1">
            <a:off x="5220072" y="595447"/>
            <a:ext cx="528972" cy="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" idx="1"/>
          </p:cNvCxnSpPr>
          <p:nvPr/>
        </p:nvCxnSpPr>
        <p:spPr>
          <a:xfrm flipH="1">
            <a:off x="4109312" y="595447"/>
            <a:ext cx="2466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" idx="1"/>
            <a:endCxn id="5" idx="3"/>
          </p:cNvCxnSpPr>
          <p:nvPr/>
        </p:nvCxnSpPr>
        <p:spPr>
          <a:xfrm flipH="1">
            <a:off x="2986695" y="598197"/>
            <a:ext cx="1865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364088" y="1124744"/>
            <a:ext cx="2015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smtClean="0">
                <a:solidFill>
                  <a:srgbClr val="FF0000"/>
                </a:solidFill>
              </a:rPr>
              <a:t>Will only send data if GPRS coverage and after next M-LOG restart</a:t>
            </a:r>
            <a:endParaRPr lang="sv-SE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00118" y="2204864"/>
            <a:ext cx="827633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4" idx="3"/>
            <a:endCxn id="15" idx="1"/>
          </p:cNvCxnSpPr>
          <p:nvPr/>
        </p:nvCxnSpPr>
        <p:spPr>
          <a:xfrm>
            <a:off x="3278375" y="5129369"/>
            <a:ext cx="535050" cy="12150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4" idx="3"/>
            <a:endCxn id="27" idx="1"/>
          </p:cNvCxnSpPr>
          <p:nvPr/>
        </p:nvCxnSpPr>
        <p:spPr>
          <a:xfrm flipV="1">
            <a:off x="3278375" y="3917879"/>
            <a:ext cx="528988" cy="1211490"/>
          </a:xfrm>
          <a:prstGeom prst="bentConnector3">
            <a:avLst>
              <a:gd name="adj1" fmla="val 467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C91EF8A094DB4695E97238B18CAC82" ma:contentTypeVersion="1" ma:contentTypeDescription="Create a new document." ma:contentTypeScope="" ma:versionID="f52b341127d27e232af5758a87b2f0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371140-68BB-4A6F-AF62-0ACE991E84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582102-7009-4D48-8FAF-322F07B72611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A428A43-D65B-4F6F-8826-FF3A463343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78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Svennungsson Martin</dc:creator>
  <cp:lastModifiedBy>Lövdinger Per</cp:lastModifiedBy>
  <cp:revision>18</cp:revision>
  <cp:lastPrinted>2014-08-06T13:09:08Z</cp:lastPrinted>
  <dcterms:created xsi:type="dcterms:W3CDTF">2014-08-04T12:27:01Z</dcterms:created>
  <dcterms:modified xsi:type="dcterms:W3CDTF">2016-11-04T14:37:11Z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0x01010074C91EF8A094DB4695E97238B18CAC82</vt:lpwstr>
  </property>
</Properties>
</file>