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  <p:sldMasterId id="2147483648" r:id="rId2"/>
    <p:sldMasterId id="2147483682" r:id="rId3"/>
    <p:sldMasterId id="2147483690" r:id="rId4"/>
    <p:sldMasterId id="2147483659" r:id="rId5"/>
    <p:sldMasterId id="2147483667" r:id="rId6"/>
    <p:sldMasterId id="2147483698" r:id="rId7"/>
    <p:sldMasterId id="2147483675" r:id="rId8"/>
  </p:sldMasterIdLst>
  <p:notesMasterIdLst>
    <p:notesMasterId r:id="rId22"/>
  </p:notesMasterIdLst>
  <p:handoutMasterIdLst>
    <p:handoutMasterId r:id="rId23"/>
  </p:handoutMasterIdLst>
  <p:sldIdLst>
    <p:sldId id="256" r:id="rId9"/>
    <p:sldId id="258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6858000" type="screen4x3"/>
  <p:notesSz cx="6834188" cy="99790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6B"/>
    <a:srgbClr val="ECE5CB"/>
    <a:srgbClr val="D4BEBF"/>
    <a:srgbClr val="E1D6AC"/>
    <a:srgbClr val="BB9799"/>
    <a:srgbClr val="A5B9B3"/>
    <a:srgbClr val="B1B1B0"/>
    <a:srgbClr val="819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7208" autoAdjust="0"/>
  </p:normalViewPr>
  <p:slideViewPr>
    <p:cSldViewPr snapToGrid="0">
      <p:cViewPr>
        <p:scale>
          <a:sx n="100" d="100"/>
          <a:sy n="100" d="100"/>
        </p:scale>
        <p:origin x="-798" y="-72"/>
      </p:cViewPr>
      <p:guideLst>
        <p:guide orient="horz" pos="1252"/>
        <p:guide orient="horz" pos="809"/>
        <p:guide orient="horz" pos="3861"/>
        <p:guide pos="288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5" d="100"/>
          <a:sy n="65" d="100"/>
        </p:scale>
        <p:origin x="-1554" y="-72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2AD0D-FCE4-4AC3-80E4-391363750BC0}" type="datetimeFigureOut">
              <a:rPr lang="sv-SE" sz="1100" smtClean="0">
                <a:latin typeface="Arial" pitchFamily="34" charset="0"/>
                <a:cs typeface="Arial" pitchFamily="34" charset="0"/>
              </a:rPr>
              <a:t>2016-10-21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D27F-DCDB-4D3B-B6DE-946B7D4F34DB}" type="slidenum">
              <a:rPr lang="sv-SE" sz="1100" smtClean="0">
                <a:latin typeface="Arial" pitchFamily="34" charset="0"/>
                <a:cs typeface="Arial" pitchFamily="34" charset="0"/>
              </a:rPr>
              <a:t>‹#›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B35A79AD-8434-4456-9B6E-2D4F4A74A796}" type="datetimeFigureOut">
              <a:rPr lang="sv-SE" smtClean="0"/>
              <a:pPr/>
              <a:t>2016-10-21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68186CD8-2B5F-47D2-B024-69831587248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42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62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4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23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385045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21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16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65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52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20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71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2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333205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47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3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141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68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4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16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63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22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3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45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3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07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992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18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636450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564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14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223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719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783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177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290908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428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37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64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8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77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4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6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6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9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05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2.wmf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6.jpeg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2.wmf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7538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 descr="03_3P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-1587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87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4" descr="01_3P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7938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4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pic>
        <p:nvPicPr>
          <p:cNvPr id="2050" name="Picture 2" descr="01_VolvoAB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8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pic>
        <p:nvPicPr>
          <p:cNvPr id="3074" name="Picture 2" descr="10_Trucks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51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08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6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0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71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dm.srv.volvo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Relationship Id="rId4" Type="http://schemas.openxmlformats.org/officeDocument/2006/relationships/hyperlink" Target="mailto:TTSupportGOT@volvo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image" Target="../media/image9.gif"/><Relationship Id="rId2" Type="http://schemas.openxmlformats.org/officeDocument/2006/relationships/slide" Target="slide4.xml"/><Relationship Id="rId1" Type="http://schemas.openxmlformats.org/officeDocument/2006/relationships/slideLayout" Target="../slideLayouts/slideLayout26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RDM</a:t>
            </a:r>
            <a:br>
              <a:rPr lang="sv-SE" dirty="0" smtClean="0"/>
            </a:br>
            <a:r>
              <a:rPr lang="sv-SE" dirty="0" smtClean="0"/>
              <a:t>Remote Data Management</a:t>
            </a:r>
            <a:endParaRPr lang="sv-SE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RDM from a user perspective at field test GTT</a:t>
            </a:r>
          </a:p>
          <a:p>
            <a:r>
              <a:rPr lang="sv-SE" dirty="0" smtClean="0"/>
              <a:t>Tomas Ågren, Field test GTT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19875"/>
            <a:ext cx="503238" cy="207963"/>
          </a:xfrm>
        </p:spPr>
        <p:txBody>
          <a:bodyPr/>
          <a:lstStyle/>
          <a:p>
            <a:fld id="{40E9AD42-C178-4DDF-86C3-EDC77BEDCFC5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78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Truck view – Diagnostics – DTC</a:t>
            </a:r>
            <a:endParaRPr lang="sv-SE" dirty="0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53555" y="5788324"/>
            <a:ext cx="845388" cy="258793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Return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8" y="1500188"/>
            <a:ext cx="5844751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44" y="3800474"/>
            <a:ext cx="4181344" cy="23717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328" y="1170696"/>
            <a:ext cx="2676840" cy="27007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189686" y="2973546"/>
            <a:ext cx="422695" cy="1827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8" idx="5"/>
          </p:cNvCxnSpPr>
          <p:nvPr/>
        </p:nvCxnSpPr>
        <p:spPr>
          <a:xfrm>
            <a:off x="1550479" y="3129506"/>
            <a:ext cx="545021" cy="5830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220072" y="2950346"/>
            <a:ext cx="641141" cy="20000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V="1">
            <a:off x="5861213" y="2733675"/>
            <a:ext cx="282412" cy="3166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45980" y="4753286"/>
            <a:ext cx="28270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Can be filtered and most used filter for me is to check active DTC´s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496860" y="4829176"/>
            <a:ext cx="326129" cy="1311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Truck view – Devices</a:t>
            </a:r>
            <a:endParaRPr lang="sv-SE" dirty="0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53555" y="5788324"/>
            <a:ext cx="845388" cy="258793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Return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1743075"/>
            <a:ext cx="8686800" cy="302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026" y="5100245"/>
            <a:ext cx="511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solidFill>
                  <a:srgbClr val="FF0000"/>
                </a:solidFill>
              </a:rPr>
              <a:t>Be aware and do not Detach the systems!!!</a:t>
            </a:r>
          </a:p>
        </p:txBody>
      </p:sp>
    </p:spTree>
    <p:extLst>
      <p:ext uri="{BB962C8B-B14F-4D97-AF65-F5344CB8AC3E}">
        <p14:creationId xmlns:p14="http://schemas.microsoft.com/office/powerpoint/2010/main" val="6164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Truck view – Measurements</a:t>
            </a:r>
            <a:endParaRPr lang="sv-SE" dirty="0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53555" y="5788324"/>
            <a:ext cx="845388" cy="258793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6" y="5100245"/>
            <a:ext cx="466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 smtClean="0">
                <a:solidFill>
                  <a:srgbClr val="FF0000"/>
                </a:solidFill>
              </a:rPr>
              <a:t>I have never used this function!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381125"/>
            <a:ext cx="6886575" cy="353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3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Truck view – ECU List</a:t>
            </a:r>
            <a:endParaRPr lang="sv-SE" dirty="0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53555" y="5788324"/>
            <a:ext cx="845388" cy="258793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Return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1862139"/>
            <a:ext cx="6071105" cy="290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00800" y="2977622"/>
            <a:ext cx="26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Complete ECU list with MSW, HW and snr</a:t>
            </a:r>
          </a:p>
        </p:txBody>
      </p:sp>
    </p:spTree>
    <p:extLst>
      <p:ext uri="{BB962C8B-B14F-4D97-AF65-F5344CB8AC3E}">
        <p14:creationId xmlns:p14="http://schemas.microsoft.com/office/powerpoint/2010/main" val="6124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4680" y="2438400"/>
            <a:ext cx="8229600" cy="3559897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>
                <a:hlinkClick r:id="rId3"/>
              </a:rPr>
              <a:t>http</a:t>
            </a:r>
            <a:r>
              <a:rPr lang="sv-SE" dirty="0">
                <a:hlinkClick r:id="rId3"/>
              </a:rPr>
              <a:t>://rdm.srv.volvo.com</a:t>
            </a:r>
            <a:r>
              <a:rPr lang="sv-SE" dirty="0" smtClean="0">
                <a:hlinkClick r:id="rId3"/>
              </a:rPr>
              <a:t>/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Logon with your user credentials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TTSupportGOT@volvo.com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v-SE" dirty="0"/>
              <a:t>If support is </a:t>
            </a:r>
            <a:r>
              <a:rPr lang="sv-SE" dirty="0" smtClean="0"/>
              <a:t>needed regarding uptime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86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4680" y="1207698"/>
            <a:ext cx="8229600" cy="4790599"/>
          </a:xfrm>
        </p:spPr>
        <p:txBody>
          <a:bodyPr>
            <a:noAutofit/>
          </a:bodyPr>
          <a:lstStyle/>
          <a:p>
            <a:r>
              <a:rPr lang="sv-SE" sz="1400" kern="0" dirty="0" smtClean="0"/>
              <a:t>Diagnostics (Never used by me and seems not to be updated)</a:t>
            </a:r>
          </a:p>
          <a:p>
            <a:pPr>
              <a:spcBef>
                <a:spcPts val="600"/>
              </a:spcBef>
            </a:pPr>
            <a:r>
              <a:rPr lang="sv-SE" sz="1400" kern="0" dirty="0">
                <a:hlinkClick r:id="rId2" action="ppaction://hlinksldjump"/>
              </a:rPr>
              <a:t>Vehicle </a:t>
            </a:r>
            <a:r>
              <a:rPr lang="sv-SE" sz="1400" kern="0" dirty="0" smtClean="0">
                <a:hlinkClick r:id="rId2" action="ppaction://hlinksldjump"/>
              </a:rPr>
              <a:t>view</a:t>
            </a:r>
            <a:endParaRPr lang="sv-SE" sz="1400" kern="0" dirty="0" smtClean="0"/>
          </a:p>
          <a:p>
            <a:pPr>
              <a:spcBef>
                <a:spcPts val="600"/>
              </a:spcBef>
            </a:pPr>
            <a:r>
              <a:rPr lang="sv-SE" sz="1400" kern="0" dirty="0" smtClean="0"/>
              <a:t>Topics (Questions, answers, feedback) Not updated with any topics latest months</a:t>
            </a:r>
            <a:endParaRPr lang="sv-SE" sz="1400" kern="0" dirty="0" smtClean="0">
              <a:hlinkClick r:id="rId2" action="ppaction://hlinksldjump"/>
            </a:endParaRPr>
          </a:p>
          <a:p>
            <a:r>
              <a:rPr lang="sv-SE" sz="1400" kern="0" dirty="0" smtClean="0"/>
              <a:t>Truck view</a:t>
            </a:r>
          </a:p>
          <a:p>
            <a:pPr lvl="1">
              <a:spcBef>
                <a:spcPts val="600"/>
              </a:spcBef>
            </a:pPr>
            <a:r>
              <a:rPr lang="sv-SE" sz="1400" kern="0" dirty="0" smtClean="0">
                <a:hlinkClick r:id="rId3" action="ppaction://hlinksldjump"/>
              </a:rPr>
              <a:t>Details</a:t>
            </a:r>
            <a:endParaRPr lang="sv-SE" sz="1400" kern="0" dirty="0" smtClean="0"/>
          </a:p>
          <a:p>
            <a:pPr lvl="1">
              <a:spcBef>
                <a:spcPts val="600"/>
              </a:spcBef>
            </a:pPr>
            <a:r>
              <a:rPr lang="sv-SE" sz="1400" kern="0" dirty="0" smtClean="0">
                <a:hlinkClick r:id="rId4" action="ppaction://hlinksldjump"/>
              </a:rPr>
              <a:t>Map</a:t>
            </a:r>
            <a:endParaRPr lang="sv-SE" sz="1400" kern="0" dirty="0" smtClean="0"/>
          </a:p>
          <a:p>
            <a:pPr lvl="1">
              <a:spcBef>
                <a:spcPts val="600"/>
              </a:spcBef>
            </a:pPr>
            <a:r>
              <a:rPr lang="sv-SE" sz="1400" kern="0" dirty="0" smtClean="0">
                <a:hlinkClick r:id="rId5" action="ppaction://hlinksldjump"/>
              </a:rPr>
              <a:t>Information</a:t>
            </a:r>
            <a:endParaRPr lang="sv-SE" sz="1400" kern="0" dirty="0" smtClean="0"/>
          </a:p>
          <a:p>
            <a:pPr lvl="1">
              <a:spcBef>
                <a:spcPts val="600"/>
              </a:spcBef>
            </a:pPr>
            <a:r>
              <a:rPr lang="sv-SE" sz="1400" kern="0" dirty="0" smtClean="0"/>
              <a:t>Diagnostics</a:t>
            </a:r>
          </a:p>
          <a:p>
            <a:pPr lvl="2">
              <a:spcBef>
                <a:spcPts val="600"/>
              </a:spcBef>
            </a:pPr>
            <a:r>
              <a:rPr lang="sv-SE" sz="1400" kern="0" dirty="0" smtClean="0">
                <a:hlinkClick r:id="rId6" action="ppaction://hlinksldjump"/>
              </a:rPr>
              <a:t>Area</a:t>
            </a:r>
            <a:endParaRPr lang="sv-SE" sz="1400" kern="0" dirty="0" smtClean="0"/>
          </a:p>
          <a:p>
            <a:pPr lvl="2">
              <a:spcBef>
                <a:spcPts val="600"/>
              </a:spcBef>
            </a:pPr>
            <a:r>
              <a:rPr lang="sv-SE" sz="1400" kern="0" dirty="0" smtClean="0">
                <a:hlinkClick r:id="rId7" action="ppaction://hlinksldjump"/>
              </a:rPr>
              <a:t>DM (Diagnostics Messages broadcasting on BB1)</a:t>
            </a:r>
            <a:endParaRPr lang="sv-SE" sz="1400" kern="0" dirty="0" smtClean="0"/>
          </a:p>
          <a:p>
            <a:pPr lvl="2">
              <a:spcBef>
                <a:spcPts val="600"/>
              </a:spcBef>
            </a:pPr>
            <a:r>
              <a:rPr lang="sv-SE" sz="1400" kern="0" dirty="0" smtClean="0">
                <a:hlinkClick r:id="rId8" action="ppaction://hlinksldjump"/>
              </a:rPr>
              <a:t>DTC (Diagnostic Trouble Codes)</a:t>
            </a:r>
            <a:endParaRPr lang="sv-SE" sz="1400" kern="0" dirty="0" smtClean="0"/>
          </a:p>
          <a:p>
            <a:pPr lvl="1">
              <a:spcBef>
                <a:spcPts val="600"/>
              </a:spcBef>
            </a:pPr>
            <a:r>
              <a:rPr lang="sv-SE" sz="1400" kern="0" dirty="0" smtClean="0">
                <a:hlinkClick r:id="rId9" action="ppaction://hlinksldjump"/>
              </a:rPr>
              <a:t>Devices</a:t>
            </a:r>
            <a:endParaRPr lang="sv-SE" sz="1400" kern="0" dirty="0" smtClean="0"/>
          </a:p>
          <a:p>
            <a:pPr lvl="1">
              <a:spcBef>
                <a:spcPts val="600"/>
              </a:spcBef>
            </a:pPr>
            <a:r>
              <a:rPr lang="sv-SE" sz="1400" kern="0" dirty="0" smtClean="0">
                <a:hlinkClick r:id="rId10" action="ppaction://hlinksldjump"/>
              </a:rPr>
              <a:t>Measurements</a:t>
            </a:r>
            <a:endParaRPr lang="sv-SE" sz="1400" kern="0" dirty="0" smtClean="0"/>
          </a:p>
          <a:p>
            <a:pPr lvl="1">
              <a:spcBef>
                <a:spcPts val="600"/>
              </a:spcBef>
            </a:pPr>
            <a:r>
              <a:rPr lang="sv-SE" sz="1400" kern="0" dirty="0" smtClean="0">
                <a:hlinkClick r:id="rId11" action="ppaction://hlinksldjump"/>
              </a:rPr>
              <a:t>ECU list</a:t>
            </a:r>
            <a:endParaRPr lang="sv-SE" sz="1400" kern="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How we are using RDM in field test</a:t>
            </a:r>
            <a:endParaRPr lang="sv-SE" dirty="0"/>
          </a:p>
        </p:txBody>
      </p:sp>
      <p:pic>
        <p:nvPicPr>
          <p:cNvPr id="2050" name="Picture 2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4" y="1519237"/>
            <a:ext cx="300037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2" y="2809875"/>
            <a:ext cx="300037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" y="3667125"/>
            <a:ext cx="300037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4" y="4267199"/>
            <a:ext cx="300037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3" y="5143500"/>
            <a:ext cx="300037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767259" y="5443537"/>
            <a:ext cx="3600941" cy="400110"/>
            <a:chOff x="5405434" y="4217162"/>
            <a:chExt cx="3600941" cy="400110"/>
          </a:xfrm>
        </p:grpSpPr>
        <p:pic>
          <p:nvPicPr>
            <p:cNvPr id="11" name="Picture 2" descr="C:\Program Files (x86)\Microsoft Office\MEDIA\OFFICE14\Bullets\BD21301_.gif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5434" y="4267199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705471" y="4217162"/>
              <a:ext cx="3300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dirty="0" smtClean="0">
                  <a:solidFill>
                    <a:srgbClr val="FF0000"/>
                  </a:solidFill>
                </a:rPr>
                <a:t>Often used functions by 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7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Vehicle view</a:t>
            </a:r>
            <a:endParaRPr lang="sv-SE" dirty="0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53555" y="5788324"/>
            <a:ext cx="845388" cy="258793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778" y="5788324"/>
            <a:ext cx="6705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smtClean="0"/>
              <a:t>This view is filtered on the trucks which interests me most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026861"/>
            <a:ext cx="7524750" cy="460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985079" y="4495696"/>
            <a:ext cx="941001" cy="369085"/>
          </a:xfrm>
          <a:prstGeom prst="wedgeRectCallout">
            <a:avLst>
              <a:gd name="adj1" fmla="val -21893"/>
              <a:gd name="adj2" fmla="val 87725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" dirty="0" smtClean="0">
                <a:solidFill>
                  <a:schemeClr val="bg1"/>
                </a:solidFill>
              </a:rPr>
              <a:t>GPS Position not received within the last 2 days</a:t>
            </a:r>
          </a:p>
        </p:txBody>
      </p:sp>
    </p:spTree>
    <p:extLst>
      <p:ext uri="{BB962C8B-B14F-4D97-AF65-F5344CB8AC3E}">
        <p14:creationId xmlns:p14="http://schemas.microsoft.com/office/powerpoint/2010/main" val="28993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Truck view - Details</a:t>
            </a:r>
            <a:endParaRPr lang="sv-SE" dirty="0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53555" y="5788324"/>
            <a:ext cx="845388" cy="258793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Return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4" y="1676937"/>
            <a:ext cx="8850704" cy="335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3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Truck view - Map</a:t>
            </a:r>
            <a:endParaRPr lang="sv-SE" dirty="0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53555" y="5788324"/>
            <a:ext cx="845388" cy="258793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Return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958"/>
            <a:ext cx="5780222" cy="400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17722" y="2834747"/>
            <a:ext cx="3114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Pressing truck icon shows when latest GPS data was received</a:t>
            </a:r>
          </a:p>
          <a:p>
            <a:endParaRPr lang="sv-SE" sz="1200" dirty="0"/>
          </a:p>
          <a:p>
            <a:r>
              <a:rPr lang="sv-SE" sz="1200" dirty="0" smtClean="0"/>
              <a:t>”Show” button shows 50 latest GPS points</a:t>
            </a:r>
          </a:p>
          <a:p>
            <a:endParaRPr lang="sv-SE" sz="1200" dirty="0"/>
          </a:p>
          <a:p>
            <a:r>
              <a:rPr lang="sv-SE" sz="1200" dirty="0" smtClean="0"/>
              <a:t>”Download GPS coordinates”  downloads historic GPS data 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702"/>
            <a:ext cx="2643188" cy="264724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4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Truck view - Information</a:t>
            </a:r>
            <a:endParaRPr lang="sv-SE" dirty="0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53555" y="5788324"/>
            <a:ext cx="845388" cy="258793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Return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3" y="1588969"/>
            <a:ext cx="6892908" cy="388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0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Truck view – Diagnostics – Area5</a:t>
            </a:r>
            <a:endParaRPr lang="sv-SE" dirty="0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53555" y="5788324"/>
            <a:ext cx="845388" cy="258793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Return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8" y="1500996"/>
            <a:ext cx="5499781" cy="308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19" y="1233577"/>
            <a:ext cx="2986164" cy="301286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79" y="3407434"/>
            <a:ext cx="2726884" cy="29170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1086928" y="3043560"/>
            <a:ext cx="422695" cy="1827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2" idx="5"/>
          </p:cNvCxnSpPr>
          <p:nvPr/>
        </p:nvCxnSpPr>
        <p:spPr>
          <a:xfrm>
            <a:off x="1447721" y="3199520"/>
            <a:ext cx="329321" cy="13890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011947" y="3043560"/>
            <a:ext cx="621102" cy="22541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>
          <a:xfrm flipV="1">
            <a:off x="5633049" y="3043560"/>
            <a:ext cx="338870" cy="1127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71919" y="4635109"/>
            <a:ext cx="282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 smtClean="0">
                <a:solidFill>
                  <a:srgbClr val="FF0000"/>
                </a:solidFill>
              </a:rPr>
              <a:t>Always check that MSW number is correct!</a:t>
            </a:r>
          </a:p>
        </p:txBody>
      </p:sp>
    </p:spTree>
    <p:extLst>
      <p:ext uri="{BB962C8B-B14F-4D97-AF65-F5344CB8AC3E}">
        <p14:creationId xmlns:p14="http://schemas.microsoft.com/office/powerpoint/2010/main" val="10479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Truck view – Diagnostics – DM</a:t>
            </a:r>
            <a:endParaRPr lang="sv-SE" dirty="0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953555" y="5788324"/>
            <a:ext cx="845388" cy="258793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Return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3" y="1209675"/>
            <a:ext cx="8265471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0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ndscape_Volvo_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_Volvo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oler_Volvo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Air filter_Volvo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Globe_Volvo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Bridge_Volvo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NissanDiesel_Volvo3P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Black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1_Landscape_Volvo_3P</Template>
  <TotalTime>0</TotalTime>
  <Words>239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1_Landscape_Volvo_3P</vt:lpstr>
      <vt:lpstr>White_Volvo3P</vt:lpstr>
      <vt:lpstr>Cooler_Volvo3P</vt:lpstr>
      <vt:lpstr>Air filter_Volvo3P</vt:lpstr>
      <vt:lpstr>Globe_Volvo3P</vt:lpstr>
      <vt:lpstr>Bridge_Volvo3P</vt:lpstr>
      <vt:lpstr>NissanDiesel_Volvo3P</vt:lpstr>
      <vt:lpstr>Black</vt:lpstr>
      <vt:lpstr>RDM Remote Data Management</vt:lpstr>
      <vt:lpstr>PowerPoint Presentation</vt:lpstr>
      <vt:lpstr>How we are using RDM in field test</vt:lpstr>
      <vt:lpstr>Vehicle view</vt:lpstr>
      <vt:lpstr>Truck view - Details</vt:lpstr>
      <vt:lpstr>Truck view - Map</vt:lpstr>
      <vt:lpstr>Truck view - Information</vt:lpstr>
      <vt:lpstr>Truck view – Diagnostics – Area5</vt:lpstr>
      <vt:lpstr>Truck view – Diagnostics – DM</vt:lpstr>
      <vt:lpstr>Truck view – Diagnostics – DTC</vt:lpstr>
      <vt:lpstr>Truck view – Devices</vt:lpstr>
      <vt:lpstr>Truck view – Measurements</vt:lpstr>
      <vt:lpstr>Truck view – ECU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2015-08-25T10:59:21Z</dcterms:created>
  <dcterms:modified xsi:type="dcterms:W3CDTF">2016-10-21T12:32:23Z</dcterms:modified>
</cp:coreProperties>
</file>