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  <p:sldMasterId id="2147483648" r:id="rId2"/>
    <p:sldMasterId id="2147483682" r:id="rId3"/>
    <p:sldMasterId id="2147483690" r:id="rId4"/>
    <p:sldMasterId id="2147483659" r:id="rId5"/>
    <p:sldMasterId id="2147483667" r:id="rId6"/>
    <p:sldMasterId id="2147483698" r:id="rId7"/>
    <p:sldMasterId id="2147483675" r:id="rId8"/>
  </p:sldMasterIdLst>
  <p:notesMasterIdLst>
    <p:notesMasterId r:id="rId17"/>
  </p:notesMasterIdLst>
  <p:handoutMasterIdLst>
    <p:handoutMasterId r:id="rId18"/>
  </p:handoutMasterIdLst>
  <p:sldIdLst>
    <p:sldId id="256" r:id="rId9"/>
    <p:sldId id="269" r:id="rId10"/>
    <p:sldId id="274" r:id="rId11"/>
    <p:sldId id="257" r:id="rId12"/>
    <p:sldId id="270" r:id="rId13"/>
    <p:sldId id="271" r:id="rId14"/>
    <p:sldId id="272" r:id="rId15"/>
    <p:sldId id="273" r:id="rId16"/>
  </p:sldIdLst>
  <p:sldSz cx="9144000" cy="6858000" type="screen4x3"/>
  <p:notesSz cx="6834188" cy="99790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6B"/>
    <a:srgbClr val="ECE5CB"/>
    <a:srgbClr val="D4BEBF"/>
    <a:srgbClr val="E1D6AC"/>
    <a:srgbClr val="BB9799"/>
    <a:srgbClr val="A5B9B3"/>
    <a:srgbClr val="B1B1B0"/>
    <a:srgbClr val="819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7208" autoAdjust="0"/>
  </p:normalViewPr>
  <p:slideViewPr>
    <p:cSldViewPr snapToGrid="0">
      <p:cViewPr varScale="1">
        <p:scale>
          <a:sx n="72" d="100"/>
          <a:sy n="72" d="100"/>
        </p:scale>
        <p:origin x="-1608" y="-84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1554" y="-72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 smtClean="0">
                <a:latin typeface="Arial" pitchFamily="34" charset="0"/>
                <a:cs typeface="Arial" pitchFamily="34" charset="0"/>
              </a:rPr>
              <a:t>2016-10-21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 smtClean="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4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23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385045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21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16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65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5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20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1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33320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47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3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14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68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99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18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636450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64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14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23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719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78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77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29090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428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37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64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8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7538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 descr="03_3P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-1587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87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4" descr="01_3P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7938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5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08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7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eFACTS Data Refiner</a:t>
            </a:r>
            <a:endParaRPr lang="sv-SE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Tomas Ågren, Field test GTT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7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M-logger is triggered by pressing the button and records all CAN traffic, mic and also in some cases video from 15 sec before and 15 sec after pressing the button.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eFACTS Data Refiner</a:t>
            </a:r>
          </a:p>
        </p:txBody>
      </p:sp>
      <p:pic>
        <p:nvPicPr>
          <p:cNvPr id="7" name="Picture 6" descr="IMG_3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3522663"/>
            <a:ext cx="2601468" cy="195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90975" y="4111185"/>
            <a:ext cx="3379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/>
              <a:t>Typichal installation in a FH</a:t>
            </a:r>
          </a:p>
        </p:txBody>
      </p:sp>
    </p:spTree>
    <p:extLst>
      <p:ext uri="{BB962C8B-B14F-4D97-AF65-F5344CB8AC3E}">
        <p14:creationId xmlns:p14="http://schemas.microsoft.com/office/powerpoint/2010/main" val="34353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eFACTS Data Refiner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421" y="2750975"/>
            <a:ext cx="3872519" cy="323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94" y="1656072"/>
            <a:ext cx="1729050" cy="120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1064028" y="1218082"/>
            <a:ext cx="3449782" cy="2085958"/>
          </a:xfrm>
          <a:prstGeom prst="cloudCallout">
            <a:avLst>
              <a:gd name="adj1" fmla="val 46878"/>
              <a:gd name="adj2" fmla="val 4974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eFACTS Data Refiner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53" y="1095375"/>
            <a:ext cx="6871374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eFACTS Data Refiner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53" y="1095375"/>
            <a:ext cx="6871374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00" y="2142657"/>
            <a:ext cx="6126480" cy="271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eFACTS Data Refiner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5" y="948266"/>
            <a:ext cx="7253010" cy="507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7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eFACTS Data Refiner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5" y="948266"/>
            <a:ext cx="7253010" cy="507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13" y="2180644"/>
            <a:ext cx="2549589" cy="261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5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eFACTS Data Refiner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" y="2194472"/>
            <a:ext cx="3253463" cy="2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49" y="3067396"/>
            <a:ext cx="4536966" cy="300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20" y="243779"/>
            <a:ext cx="2549589" cy="261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8904954">
            <a:off x="3885592" y="1817393"/>
            <a:ext cx="1125312" cy="344008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173129">
            <a:off x="1616600" y="3684561"/>
            <a:ext cx="2658931" cy="344008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ndscape_Volvo_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oler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Air filter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Globe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Bridge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NissanDiesel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1_Landscape_Volvo_3P</Template>
  <TotalTime>0</TotalTime>
  <Words>90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1_Landscape_Volvo_3P</vt:lpstr>
      <vt:lpstr>White_Volvo3P</vt:lpstr>
      <vt:lpstr>Cooler_Volvo3P</vt:lpstr>
      <vt:lpstr>Air filter_Volvo3P</vt:lpstr>
      <vt:lpstr>Globe_Volvo3P</vt:lpstr>
      <vt:lpstr>Bridge_Volvo3P</vt:lpstr>
      <vt:lpstr>NissanDiesel_Volvo3P</vt:lpstr>
      <vt:lpstr>Black</vt:lpstr>
      <vt:lpstr>eFACTS Data Refiner</vt:lpstr>
      <vt:lpstr>eFACTS Data Refiner</vt:lpstr>
      <vt:lpstr>eFACTS Data Refiner</vt:lpstr>
      <vt:lpstr>eFACTS Data Refiner</vt:lpstr>
      <vt:lpstr>eFACTS Data Refiner</vt:lpstr>
      <vt:lpstr>eFACTS Data Refiner</vt:lpstr>
      <vt:lpstr>eFACTS Data Refiner</vt:lpstr>
      <vt:lpstr>eFACTS Data Refiner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2015-08-25T10:59:21Z</dcterms:created>
  <dcterms:modified xsi:type="dcterms:W3CDTF">2016-10-21T12:31:56Z</dcterms:modified>
</cp:coreProperties>
</file>