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684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67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4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5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3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84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77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35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08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23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24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DC99-E28B-43DF-992E-191B78CC6983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459C-96E8-4450-B5B1-4A15B15974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4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435" y="124842"/>
            <a:ext cx="5328592" cy="2224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4148699" y="239374"/>
            <a:ext cx="1224136" cy="1893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2132475" y="600368"/>
            <a:ext cx="1440160" cy="41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 PC Collector</a:t>
            </a:r>
            <a:endParaRPr lang="sv-SE" sz="1000" dirty="0"/>
          </a:p>
        </p:txBody>
      </p:sp>
      <p:sp>
        <p:nvSpPr>
          <p:cNvPr id="6" name="Rectangle 5"/>
          <p:cNvSpPr/>
          <p:nvPr/>
        </p:nvSpPr>
        <p:spPr>
          <a:xfrm>
            <a:off x="2132475" y="1471720"/>
            <a:ext cx="1440160" cy="43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Server Collector</a:t>
            </a:r>
            <a:endParaRPr lang="sv-SE" sz="11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4345855" y="359422"/>
            <a:ext cx="792088" cy="27050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RAW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7" y="442359"/>
            <a:ext cx="1088867" cy="169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Server Applications</a:t>
            </a:r>
            <a:endParaRPr lang="sv-SE" sz="1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4354244" y="1239053"/>
            <a:ext cx="792088" cy="29755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DATA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4340272" y="1700808"/>
            <a:ext cx="792088" cy="29755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External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0827" y="27809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External Data Import Tool</a:t>
            </a:r>
            <a:endParaRPr lang="sv-SE" sz="1400" dirty="0"/>
          </a:p>
        </p:txBody>
      </p:sp>
      <p:cxnSp>
        <p:nvCxnSpPr>
          <p:cNvPr id="13" name="Straight Arrow Connector 12"/>
          <p:cNvCxnSpPr>
            <a:stCxn id="8" idx="3"/>
            <a:endCxn id="15" idx="1"/>
          </p:cNvCxnSpPr>
          <p:nvPr/>
        </p:nvCxnSpPr>
        <p:spPr>
          <a:xfrm>
            <a:off x="6812994" y="1287608"/>
            <a:ext cx="645983" cy="7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8977" y="1063973"/>
            <a:ext cx="140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Data export to</a:t>
            </a:r>
          </a:p>
          <a:p>
            <a:r>
              <a:rPr lang="sv-SE" sz="1200" dirty="0" smtClean="0"/>
              <a:t>Safety, Poolman, ... </a:t>
            </a:r>
            <a:endParaRPr lang="sv-SE" sz="1200" dirty="0"/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rot="16200000" flipH="1">
            <a:off x="4483272" y="2251405"/>
            <a:ext cx="1070598" cy="56451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</p:cNvCxnSpPr>
          <p:nvPr/>
        </p:nvCxnSpPr>
        <p:spPr>
          <a:xfrm flipV="1">
            <a:off x="3572635" y="494674"/>
            <a:ext cx="773220" cy="3129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</p:cNvCxnSpPr>
          <p:nvPr/>
        </p:nvCxnSpPr>
        <p:spPr>
          <a:xfrm>
            <a:off x="3572635" y="807660"/>
            <a:ext cx="767637" cy="10419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3572635" y="1688360"/>
            <a:ext cx="767637" cy="1612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0"/>
            <a:endCxn id="8" idx="1"/>
          </p:cNvCxnSpPr>
          <p:nvPr/>
        </p:nvCxnSpPr>
        <p:spPr>
          <a:xfrm>
            <a:off x="5137943" y="494674"/>
            <a:ext cx="586184" cy="792934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8" idx="1"/>
          </p:cNvCxnSpPr>
          <p:nvPr/>
        </p:nvCxnSpPr>
        <p:spPr>
          <a:xfrm flipV="1">
            <a:off x="5146332" y="1287608"/>
            <a:ext cx="577795" cy="10022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8" idx="1"/>
          </p:cNvCxnSpPr>
          <p:nvPr/>
        </p:nvCxnSpPr>
        <p:spPr>
          <a:xfrm flipV="1">
            <a:off x="5132360" y="1287608"/>
            <a:ext cx="591767" cy="5619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93647" y="268589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RDM</a:t>
            </a:r>
            <a:endParaRPr lang="sv-SE" dirty="0"/>
          </a:p>
        </p:txBody>
      </p:sp>
      <p:cxnSp>
        <p:nvCxnSpPr>
          <p:cNvPr id="45" name="Elbow Connector 44"/>
          <p:cNvCxnSpPr>
            <a:stCxn id="43" idx="0"/>
            <a:endCxn id="6" idx="1"/>
          </p:cNvCxnSpPr>
          <p:nvPr/>
        </p:nvCxnSpPr>
        <p:spPr>
          <a:xfrm rot="5400000" flipH="1" flipV="1">
            <a:off x="1242336" y="1795755"/>
            <a:ext cx="997534" cy="7827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1"/>
          </p:cNvCxnSpPr>
          <p:nvPr/>
        </p:nvCxnSpPr>
        <p:spPr>
          <a:xfrm>
            <a:off x="593647" y="807660"/>
            <a:ext cx="15388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and Round Single Corner Rectangle 50"/>
          <p:cNvSpPr/>
          <p:nvPr/>
        </p:nvSpPr>
        <p:spPr>
          <a:xfrm>
            <a:off x="4345168" y="795631"/>
            <a:ext cx="792088" cy="270504"/>
          </a:xfrm>
          <a:prstGeom prst="snipRoundRect">
            <a:avLst/>
          </a:prstGeom>
          <a:solidFill>
            <a:srgbClr val="E0D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AutoTraffic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" idx="3"/>
          </p:cNvCxnSpPr>
          <p:nvPr/>
        </p:nvCxnSpPr>
        <p:spPr>
          <a:xfrm>
            <a:off x="3572635" y="807660"/>
            <a:ext cx="772533" cy="12322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8" idx="1"/>
          </p:cNvCxnSpPr>
          <p:nvPr/>
        </p:nvCxnSpPr>
        <p:spPr>
          <a:xfrm>
            <a:off x="5137256" y="930883"/>
            <a:ext cx="586871" cy="35672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4899" y="3501008"/>
            <a:ext cx="6507380" cy="3289553"/>
            <a:chOff x="584899" y="3501008"/>
            <a:chExt cx="6507380" cy="3289553"/>
          </a:xfrm>
        </p:grpSpPr>
        <p:sp>
          <p:nvSpPr>
            <p:cNvPr id="75" name="Rectangle 74"/>
            <p:cNvSpPr/>
            <p:nvPr/>
          </p:nvSpPr>
          <p:spPr>
            <a:xfrm>
              <a:off x="1763687" y="3501008"/>
              <a:ext cx="5328592" cy="2224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39951" y="3615540"/>
              <a:ext cx="1224136" cy="1893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23727" y="3976534"/>
              <a:ext cx="1440160" cy="41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 PC Collector</a:t>
              </a:r>
              <a:endParaRPr lang="sv-SE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32475" y="4956206"/>
              <a:ext cx="1440160" cy="21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/>
                <a:t>Server Collector</a:t>
              </a:r>
              <a:endParaRPr lang="sv-SE" sz="1100" dirty="0"/>
            </a:p>
          </p:txBody>
        </p:sp>
        <p:sp>
          <p:nvSpPr>
            <p:cNvPr id="79" name="Snip and Round Single Corner Rectangle 78"/>
            <p:cNvSpPr/>
            <p:nvPr/>
          </p:nvSpPr>
          <p:spPr>
            <a:xfrm>
              <a:off x="4337107" y="3735588"/>
              <a:ext cx="792088" cy="270504"/>
            </a:xfrm>
            <a:prstGeom prst="snipRoundRect">
              <a:avLst/>
            </a:prstGeom>
            <a:solidFill>
              <a:srgbClr val="E0D7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RAW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4127" y="3818525"/>
              <a:ext cx="1080120" cy="1690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/>
                <a:t>Server Applications</a:t>
              </a:r>
              <a:endParaRPr lang="sv-SE" sz="1400" dirty="0"/>
            </a:p>
          </p:txBody>
        </p:sp>
        <p:sp>
          <p:nvSpPr>
            <p:cNvPr id="81" name="Snip and Round Single Corner Rectangle 80"/>
            <p:cNvSpPr/>
            <p:nvPr/>
          </p:nvSpPr>
          <p:spPr>
            <a:xfrm>
              <a:off x="4345496" y="4615219"/>
              <a:ext cx="792088" cy="297554"/>
            </a:xfrm>
            <a:prstGeom prst="snipRoundRect">
              <a:avLst/>
            </a:prstGeom>
            <a:solidFill>
              <a:srgbClr val="E0D7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DATA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139951" y="6098064"/>
              <a:ext cx="1512168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/>
                <a:t>GTDM</a:t>
              </a:r>
              <a:endParaRPr lang="sv-SE" sz="1400" dirty="0"/>
            </a:p>
          </p:txBody>
        </p:sp>
        <p:cxnSp>
          <p:nvCxnSpPr>
            <p:cNvPr id="91" name="Elbow Connector 90"/>
            <p:cNvCxnSpPr>
              <a:endCxn id="80" idx="1"/>
            </p:cNvCxnSpPr>
            <p:nvPr/>
          </p:nvCxnSpPr>
          <p:spPr>
            <a:xfrm flipV="1">
              <a:off x="5137584" y="4663774"/>
              <a:ext cx="586543" cy="100222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584899" y="6062060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RDM</a:t>
              </a:r>
              <a:endParaRPr lang="sv-SE" dirty="0"/>
            </a:p>
          </p:txBody>
        </p:sp>
        <p:cxnSp>
          <p:nvCxnSpPr>
            <p:cNvPr id="94" name="Elbow Connector 93"/>
            <p:cNvCxnSpPr>
              <a:stCxn id="93" idx="0"/>
              <a:endCxn id="78" idx="1"/>
            </p:cNvCxnSpPr>
            <p:nvPr/>
          </p:nvCxnSpPr>
          <p:spPr>
            <a:xfrm rot="5400000" flipH="1" flipV="1">
              <a:off x="1237962" y="5167547"/>
              <a:ext cx="997534" cy="791492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77" idx="1"/>
            </p:cNvCxnSpPr>
            <p:nvPr/>
          </p:nvCxnSpPr>
          <p:spPr>
            <a:xfrm>
              <a:off x="584899" y="4183826"/>
              <a:ext cx="153882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nip and Round Single Corner Rectangle 95"/>
            <p:cNvSpPr/>
            <p:nvPr/>
          </p:nvSpPr>
          <p:spPr>
            <a:xfrm>
              <a:off x="4336420" y="4171797"/>
              <a:ext cx="792088" cy="270504"/>
            </a:xfrm>
            <a:prstGeom prst="snipRoundRect">
              <a:avLst/>
            </a:prstGeom>
            <a:solidFill>
              <a:srgbClr val="E0D72C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AutoTraffic ?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/>
            <p:cNvCxnSpPr>
              <a:endCxn id="115" idx="1"/>
            </p:cNvCxnSpPr>
            <p:nvPr/>
          </p:nvCxnSpPr>
          <p:spPr>
            <a:xfrm>
              <a:off x="1715697" y="6552531"/>
              <a:ext cx="645982" cy="7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361679" y="6328896"/>
              <a:ext cx="1407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Data export to</a:t>
              </a:r>
            </a:p>
            <a:p>
              <a:r>
                <a:rPr lang="sv-SE" sz="1200" dirty="0" smtClean="0"/>
                <a:t>Safety, Poolman, ... </a:t>
              </a:r>
              <a:endParaRPr lang="sv-SE" sz="1200" dirty="0"/>
            </a:p>
          </p:txBody>
        </p:sp>
        <p:cxnSp>
          <p:nvCxnSpPr>
            <p:cNvPr id="120" name="Elbow Connector 119"/>
            <p:cNvCxnSpPr>
              <a:stCxn id="79" idx="0"/>
              <a:endCxn id="80" idx="1"/>
            </p:cNvCxnSpPr>
            <p:nvPr/>
          </p:nvCxnSpPr>
          <p:spPr>
            <a:xfrm>
              <a:off x="5129195" y="3870840"/>
              <a:ext cx="594932" cy="792934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2097067" y="6237312"/>
              <a:ext cx="2042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77" idx="2"/>
            <a:endCxn id="93" idx="1"/>
          </p:cNvCxnSpPr>
          <p:nvPr/>
        </p:nvCxnSpPr>
        <p:spPr>
          <a:xfrm rot="5400000">
            <a:off x="716864" y="4259152"/>
            <a:ext cx="1994979" cy="2258908"/>
          </a:xfrm>
          <a:prstGeom prst="bentConnector4">
            <a:avLst>
              <a:gd name="adj1" fmla="val 12646"/>
              <a:gd name="adj2" fmla="val 11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8" idx="3"/>
            <a:endCxn id="79" idx="2"/>
          </p:cNvCxnSpPr>
          <p:nvPr/>
        </p:nvCxnSpPr>
        <p:spPr>
          <a:xfrm flipV="1">
            <a:off x="3572635" y="3870840"/>
            <a:ext cx="764472" cy="11936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Qvist Jonas</dc:creator>
  <cp:lastModifiedBy>Lövdinger Per</cp:lastModifiedBy>
  <cp:revision>9</cp:revision>
  <dcterms:created xsi:type="dcterms:W3CDTF">2016-12-15T12:39:21Z</dcterms:created>
  <dcterms:modified xsi:type="dcterms:W3CDTF">2016-12-19T22:40:40Z</dcterms:modified>
</cp:coreProperties>
</file>