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0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782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Before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04800" y="2514600"/>
            <a:ext cx="4041775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After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1"/>
            <a:ext cx="8305800" cy="20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20291"/>
            <a:ext cx="731274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206836" y="32004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6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Logical Order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Test </a:t>
            </a:r>
            <a:r>
              <a:rPr lang="sv-SE" dirty="0" smtClean="0"/>
              <a:t>Mgmt (New)</a:t>
            </a:r>
          </a:p>
          <a:p>
            <a:r>
              <a:rPr lang="sv-SE" dirty="0" smtClean="0"/>
              <a:t>Test Driver (New)</a:t>
            </a:r>
          </a:p>
          <a:p>
            <a:r>
              <a:rPr lang="sv-SE" smtClean="0"/>
              <a:t>RDM (Rebuild ?)</a:t>
            </a:r>
            <a:endParaRPr lang="sv-SE" dirty="0" smtClean="0"/>
          </a:p>
          <a:p>
            <a:r>
              <a:rPr lang="sv-SE" dirty="0" smtClean="0"/>
              <a:t>eFacts (New)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4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Alt 1</a:t>
            </a:r>
          </a:p>
          <a:p>
            <a:pPr lvl="1"/>
            <a:r>
              <a:rPr lang="sv-SE" dirty="0" smtClean="0">
                <a:solidFill>
                  <a:srgbClr val="92D050"/>
                </a:solidFill>
              </a:rPr>
              <a:t>Rebuild &amp; deploy complete Scope</a:t>
            </a:r>
          </a:p>
          <a:p>
            <a:r>
              <a:rPr lang="sv-SE" dirty="0"/>
              <a:t>Alt </a:t>
            </a:r>
            <a:r>
              <a:rPr lang="sv-SE" dirty="0" smtClean="0"/>
              <a:t>2</a:t>
            </a:r>
            <a:endParaRPr lang="sv-SE" dirty="0"/>
          </a:p>
          <a:p>
            <a:pPr lvl="1"/>
            <a:r>
              <a:rPr lang="sv-SE" dirty="0" smtClean="0">
                <a:solidFill>
                  <a:srgbClr val="92D050"/>
                </a:solidFill>
              </a:rPr>
              <a:t>1:</a:t>
            </a:r>
          </a:p>
          <a:p>
            <a:pPr lvl="2"/>
            <a:r>
              <a:rPr lang="sv-SE" dirty="0" smtClean="0">
                <a:solidFill>
                  <a:srgbClr val="92D050"/>
                </a:solidFill>
              </a:rPr>
              <a:t>Build </a:t>
            </a:r>
            <a:r>
              <a:rPr lang="sv-SE" dirty="0">
                <a:solidFill>
                  <a:srgbClr val="92D050"/>
                </a:solidFill>
              </a:rPr>
              <a:t>Test Mgmt (</a:t>
            </a:r>
            <a:r>
              <a:rPr lang="sv-SE" dirty="0" smtClean="0">
                <a:solidFill>
                  <a:srgbClr val="92D050"/>
                </a:solidFill>
              </a:rPr>
              <a:t>New)</a:t>
            </a:r>
          </a:p>
          <a:p>
            <a:pPr lvl="2"/>
            <a:r>
              <a:rPr lang="sv-SE" dirty="0" smtClean="0">
                <a:solidFill>
                  <a:srgbClr val="FF0000"/>
                </a:solidFill>
              </a:rPr>
              <a:t>Deprecate </a:t>
            </a:r>
            <a:r>
              <a:rPr lang="sv-SE" dirty="0">
                <a:solidFill>
                  <a:srgbClr val="FF0000"/>
                </a:solidFill>
              </a:rPr>
              <a:t>PVT Test </a:t>
            </a:r>
            <a:r>
              <a:rPr lang="sv-SE" dirty="0" smtClean="0">
                <a:solidFill>
                  <a:srgbClr val="FF0000"/>
                </a:solidFill>
              </a:rPr>
              <a:t>Mgr</a:t>
            </a:r>
            <a:endParaRPr lang="sv-SE" dirty="0">
              <a:solidFill>
                <a:srgbClr val="FF0000"/>
              </a:solidFill>
            </a:endParaRPr>
          </a:p>
          <a:p>
            <a:pPr lvl="2"/>
            <a:r>
              <a:rPr lang="sv-SE" dirty="0" smtClean="0">
                <a:solidFill>
                  <a:srgbClr val="FFC000"/>
                </a:solidFill>
              </a:rPr>
              <a:t>Stabilize RDM</a:t>
            </a:r>
          </a:p>
          <a:p>
            <a:pPr lvl="1"/>
            <a:r>
              <a:rPr lang="sv-SE" dirty="0" smtClean="0">
                <a:solidFill>
                  <a:srgbClr val="FFC000"/>
                </a:solidFill>
              </a:rPr>
              <a:t>2:Build Test Driver</a:t>
            </a:r>
            <a:endParaRPr lang="sv-SE" dirty="0">
              <a:solidFill>
                <a:srgbClr val="FFC000"/>
              </a:solidFill>
            </a:endParaRP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6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Logical Order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9</cp:revision>
  <dcterms:created xsi:type="dcterms:W3CDTF">2006-08-16T00:00:00Z</dcterms:created>
  <dcterms:modified xsi:type="dcterms:W3CDTF">2016-11-28T08:23:04Z</dcterms:modified>
</cp:coreProperties>
</file>