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9" r:id="rId4"/>
    <p:sldId id="268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A28461-2A8D-4B7C-9557-3C5E3A7C722B}">
          <p14:sldIdLst>
            <p14:sldId id="256"/>
            <p14:sldId id="264"/>
            <p14:sldId id="269"/>
            <p14:sldId id="268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989BA-3C5F-4F80-A9D7-D27839801F77}" type="datetimeFigureOut">
              <a:rPr lang="sv-SE" smtClean="0"/>
              <a:t>2016-12-16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93ECF-CA0E-4F6E-A753-BF47032EC8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32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Test Management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Technologies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657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Rich Web Client – Restful Services </a:t>
            </a:r>
            <a:endParaRPr lang="sv-SE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957" y="1219200"/>
            <a:ext cx="5748086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33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Rich Web Client – Restful Services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219201"/>
            <a:ext cx="3505200" cy="4876799"/>
          </a:xfrm>
        </p:spPr>
        <p:txBody>
          <a:bodyPr/>
          <a:lstStyle/>
          <a:p>
            <a:r>
              <a:rPr lang="sv-SE" dirty="0" smtClean="0"/>
              <a:t>Portability</a:t>
            </a:r>
          </a:p>
          <a:p>
            <a:pPr lvl="1"/>
            <a:r>
              <a:rPr lang="sv-SE" dirty="0" smtClean="0"/>
              <a:t>Client not tied to a desktop/laptop</a:t>
            </a:r>
          </a:p>
          <a:p>
            <a:pPr lvl="1"/>
            <a:r>
              <a:rPr lang="sv-SE" dirty="0" smtClean="0"/>
              <a:t>Also mobile,tablet other devices</a:t>
            </a:r>
          </a:p>
          <a:p>
            <a:pPr lvl="1"/>
            <a:r>
              <a:rPr lang="sv-SE" dirty="0" smtClean="0"/>
              <a:t>Same Client/Server technology used for all solutions</a:t>
            </a:r>
          </a:p>
          <a:p>
            <a:endParaRPr lang="sv-SE" dirty="0" smtClean="0"/>
          </a:p>
          <a:p>
            <a:endParaRPr lang="sv-SE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95400"/>
            <a:ext cx="4572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2800" dirty="0" smtClean="0"/>
              <a:t>Technology</a:t>
            </a:r>
            <a:endParaRPr lang="sv-SE" sz="28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875" y="1811626"/>
            <a:ext cx="5246250" cy="410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1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Reuse Gloria Technologies 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Gloria as reference Architecture</a:t>
            </a:r>
          </a:p>
          <a:p>
            <a:r>
              <a:rPr lang="sv-SE" dirty="0" smtClean="0"/>
              <a:t>Design examples</a:t>
            </a:r>
          </a:p>
          <a:p>
            <a:r>
              <a:rPr lang="sv-SE" dirty="0" smtClean="0"/>
              <a:t>Code examples</a:t>
            </a:r>
          </a:p>
          <a:p>
            <a:r>
              <a:rPr lang="sv-SE" smtClean="0"/>
              <a:t>Competence re-use</a:t>
            </a:r>
            <a:endParaRPr lang="sv-SE" dirty="0" smtClean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649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47</Words>
  <Application>Microsoft Office PowerPoint</Application>
  <PresentationFormat>On-screen Show (4:3)</PresentationFormat>
  <Paragraphs>14</Paragraphs>
  <Slides>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Test Management</vt:lpstr>
      <vt:lpstr>Rich Web Client – Restful Services </vt:lpstr>
      <vt:lpstr>Rich Web Client – Restful Services</vt:lpstr>
      <vt:lpstr>Technology</vt:lpstr>
      <vt:lpstr>Reuse Gloria Technologies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Lövdinger Per</dc:creator>
  <cp:lastModifiedBy>Lövdinger Per</cp:lastModifiedBy>
  <cp:revision>31</cp:revision>
  <dcterms:created xsi:type="dcterms:W3CDTF">2006-08-16T00:00:00Z</dcterms:created>
  <dcterms:modified xsi:type="dcterms:W3CDTF">2016-12-16T13:31:10Z</dcterms:modified>
</cp:coreProperties>
</file>