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8934" autoAdjust="0"/>
  </p:normalViewPr>
  <p:slideViewPr>
    <p:cSldViewPr>
      <p:cViewPr>
        <p:scale>
          <a:sx n="110" d="100"/>
          <a:sy n="110" d="100"/>
        </p:scale>
        <p:origin x="-7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E466-749A-4F85-8ED0-E2684C204DC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FB2B9-09B6-4EAC-940A-71F73A46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9B83-8B6A-4507-BB19-D1FAAD62A5F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C723-836A-40E8-83B0-8B154CA3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37801" y="4768420"/>
            <a:ext cx="1135861" cy="129430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90" y="122405"/>
            <a:ext cx="766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FVV tools capability - used during V&amp;V process (AET/FT/PVT/RT)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58300" y="3030413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RDM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58300" y="4901674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eFACTS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1050" dirty="0" smtClean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01195" y="1110440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GHOST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300" y="4245906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PVT Manager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8684" y="4245905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PVT Manager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06211" y="3630067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eFACTS Refiner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06211" y="1122706"/>
            <a:ext cx="892544" cy="522515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Analyze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6386" y="676592"/>
            <a:ext cx="115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Test 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4043" y="67659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Prepare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35037" y="664868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738" y="47808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Vehicle </a:t>
            </a:r>
            <a:br>
              <a:rPr lang="sv-SE" sz="1400" dirty="0" smtClean="0"/>
            </a:br>
            <a:r>
              <a:rPr lang="sv-SE" sz="1400" dirty="0" smtClean="0"/>
              <a:t>planning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67284" y="664866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58308" y="676591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6376" y="67659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Perform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9835" y="67659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Collect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1153" y="67697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Analyze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7684" y="69017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Store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37435" y="690179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13646" y="690179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524198" y="3030413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RDM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800" dirty="0" smtClean="0">
                <a:solidFill>
                  <a:schemeClr val="tx1"/>
                </a:solidFill>
              </a:rPr>
              <a:t>Data upload</a:t>
            </a:r>
            <a:br>
              <a:rPr lang="sv-SE" sz="800" dirty="0" smtClean="0">
                <a:solidFill>
                  <a:schemeClr val="tx1"/>
                </a:solidFill>
              </a:rPr>
            </a:br>
            <a:r>
              <a:rPr lang="sv-SE" sz="800" dirty="0" smtClean="0">
                <a:solidFill>
                  <a:schemeClr val="tx1"/>
                </a:solidFill>
              </a:rPr>
              <a:t>Distribute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47642" y="4888631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eFACTS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1050" dirty="0" smtClean="0">
                <a:solidFill>
                  <a:schemeClr val="tx1"/>
                </a:solidFill>
              </a:rPr>
              <a:t>Collector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60832" y="690179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907369" y="1757524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Data storage solution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13605" y="67659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Report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03475" y="4245904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PVT Manager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803475" y="3623737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eFACTS Refiner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848213" y="677619"/>
            <a:ext cx="0" cy="5253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937801" y="3623737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eFACTS Refiner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921008" y="3030413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RDM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458300" y="1122706"/>
            <a:ext cx="2946143" cy="522515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Manufacturer specific measurement software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58300" y="2390852"/>
            <a:ext cx="2958441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FVV Test Manager - incl Test PAD’s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1050" dirty="0" smtClean="0">
                <a:solidFill>
                  <a:schemeClr val="tx1"/>
                </a:solidFill>
              </a:rPr>
              <a:t>(</a:t>
            </a:r>
            <a:r>
              <a:rPr lang="sv-SE" sz="800" dirty="0" smtClean="0">
                <a:solidFill>
                  <a:schemeClr val="tx1"/>
                </a:solidFill>
              </a:rPr>
              <a:t>PVT step 2 – VASP Volvo Active Safety Platform)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07369" y="1110440"/>
            <a:ext cx="892544" cy="522515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TeDM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02253" y="997956"/>
            <a:ext cx="86438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907369" y="2390852"/>
            <a:ext cx="892544" cy="522515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TDM/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1050" dirty="0" smtClean="0">
                <a:solidFill>
                  <a:schemeClr val="tx1"/>
                </a:solidFill>
              </a:rPr>
              <a:t>Phoenix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47642" y="5540207"/>
            <a:ext cx="892544" cy="522515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Test Vehicle Viewer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009642" y="4902635"/>
            <a:ext cx="892544" cy="261257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Keep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09642" y="5269616"/>
            <a:ext cx="892544" cy="261257"/>
          </a:xfrm>
          <a:prstGeom prst="roundRect">
            <a:avLst/>
          </a:prstGeom>
          <a:solidFill>
            <a:srgbClr val="A8D9A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Phase out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009642" y="5661499"/>
            <a:ext cx="975542" cy="261257"/>
          </a:xfrm>
          <a:prstGeom prst="roundRect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New/change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813605" y="1122706"/>
            <a:ext cx="892544" cy="522515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schemeClr val="tx1"/>
                </a:solidFill>
              </a:rPr>
              <a:t>PROTUS</a:t>
            </a:r>
            <a:br>
              <a:rPr lang="sv-SE" sz="1050" dirty="0" smtClean="0">
                <a:solidFill>
                  <a:schemeClr val="tx1"/>
                </a:solidFill>
              </a:rPr>
            </a:br>
            <a:r>
              <a:rPr lang="sv-SE" sz="1050" dirty="0" smtClean="0">
                <a:solidFill>
                  <a:schemeClr val="tx1"/>
                </a:solidFill>
              </a:rPr>
              <a:t>ER-reports</a:t>
            </a:r>
          </a:p>
        </p:txBody>
      </p:sp>
      <p:sp>
        <p:nvSpPr>
          <p:cNvPr id="43" name="TextBox 42"/>
          <p:cNvSpPr txBox="1"/>
          <p:nvPr/>
        </p:nvSpPr>
        <p:spPr>
          <a:xfrm rot="20368456">
            <a:off x="183797" y="2356025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solidFill>
                  <a:srgbClr val="D6A9A4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768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FA8FAD7D87542A0AC0221BC673323" ma:contentTypeVersion="0" ma:contentTypeDescription="Create a new document." ma:contentTypeScope="" ma:versionID="3019cdc8d01c601d99efae6b53a047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58B0F-74A8-49DD-8C6F-2592328863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901B1-4282-4F6A-A60D-A6419E0A043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1602DC-65B6-4709-BD2C-D3BA3F6E7E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66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Process</dc:title>
  <dc:creator>Pain Guillaume</dc:creator>
  <cp:lastModifiedBy>Lövdinger Per</cp:lastModifiedBy>
  <cp:revision>47</cp:revision>
  <dcterms:created xsi:type="dcterms:W3CDTF">2015-01-09T10:33:07Z</dcterms:created>
  <dcterms:modified xsi:type="dcterms:W3CDTF">2016-10-25T15:16:48Z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0x010100F85FA8FAD7D87542A0AC0221BC673323</vt:lpwstr>
  </property>
</Properties>
</file>