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3" r:id="rId4"/>
    <p:sldId id="264" r:id="rId5"/>
    <p:sldId id="265" r:id="rId6"/>
    <p:sldId id="266" r:id="rId7"/>
    <p:sldId id="262" r:id="rId8"/>
    <p:sldId id="259" r:id="rId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3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FC0C-C2DB-40F8-9D16-32A8FC547F3D}" type="datetimeFigureOut">
              <a:rPr lang="sv-SE" smtClean="0"/>
              <a:t>2017-01-11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5249-11FB-4D54-A088-1DD581FE44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722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FC0C-C2DB-40F8-9D16-32A8FC547F3D}" type="datetimeFigureOut">
              <a:rPr lang="sv-SE" smtClean="0"/>
              <a:t>2017-01-11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5249-11FB-4D54-A088-1DD581FE44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334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FC0C-C2DB-40F8-9D16-32A8FC547F3D}" type="datetimeFigureOut">
              <a:rPr lang="sv-SE" smtClean="0"/>
              <a:t>2017-01-11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5249-11FB-4D54-A088-1DD581FE44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784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FC0C-C2DB-40F8-9D16-32A8FC547F3D}" type="datetimeFigureOut">
              <a:rPr lang="sv-SE" smtClean="0"/>
              <a:t>2017-01-11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5249-11FB-4D54-A088-1DD581FE44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236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FC0C-C2DB-40F8-9D16-32A8FC547F3D}" type="datetimeFigureOut">
              <a:rPr lang="sv-SE" smtClean="0"/>
              <a:t>2017-01-11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5249-11FB-4D54-A088-1DD581FE44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724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FC0C-C2DB-40F8-9D16-32A8FC547F3D}" type="datetimeFigureOut">
              <a:rPr lang="sv-SE" smtClean="0"/>
              <a:t>2017-01-11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5249-11FB-4D54-A088-1DD581FE44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83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FC0C-C2DB-40F8-9D16-32A8FC547F3D}" type="datetimeFigureOut">
              <a:rPr lang="sv-SE" smtClean="0"/>
              <a:t>2017-01-11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5249-11FB-4D54-A088-1DD581FE44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931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FC0C-C2DB-40F8-9D16-32A8FC547F3D}" type="datetimeFigureOut">
              <a:rPr lang="sv-SE" smtClean="0"/>
              <a:t>2017-01-11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5249-11FB-4D54-A088-1DD581FE44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121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FC0C-C2DB-40F8-9D16-32A8FC547F3D}" type="datetimeFigureOut">
              <a:rPr lang="sv-SE" smtClean="0"/>
              <a:t>2017-01-11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5249-11FB-4D54-A088-1DD581FE44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896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FC0C-C2DB-40F8-9D16-32A8FC547F3D}" type="datetimeFigureOut">
              <a:rPr lang="sv-SE" smtClean="0"/>
              <a:t>2017-01-11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5249-11FB-4D54-A088-1DD581FE44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259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FC0C-C2DB-40F8-9D16-32A8FC547F3D}" type="datetimeFigureOut">
              <a:rPr lang="sv-SE" smtClean="0"/>
              <a:t>2017-01-11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5249-11FB-4D54-A088-1DD581FE44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155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1FC0C-C2DB-40F8-9D16-32A8FC547F3D}" type="datetimeFigureOut">
              <a:rPr lang="sv-SE" smtClean="0"/>
              <a:t>2017-01-11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5249-11FB-4D54-A088-1DD581FE44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663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Current Symptom/Problem	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Symptom </a:t>
            </a:r>
          </a:p>
          <a:p>
            <a:pPr lvl="1"/>
            <a:r>
              <a:rPr lang="sv-SE" dirty="0" smtClean="0"/>
              <a:t>Difficult to understand context of JIRA-item</a:t>
            </a:r>
          </a:p>
          <a:p>
            <a:pPr lvl="1"/>
            <a:r>
              <a:rPr lang="sv-SE" dirty="0"/>
              <a:t>Product backlog items are on different </a:t>
            </a:r>
            <a:r>
              <a:rPr lang="sv-SE" dirty="0" smtClean="0"/>
              <a:t>levels</a:t>
            </a:r>
          </a:p>
          <a:p>
            <a:pPr lvl="1"/>
            <a:r>
              <a:rPr lang="sv-SE" dirty="0" smtClean="0"/>
              <a:t>Difficult to analyse and Prioritize functionality</a:t>
            </a:r>
          </a:p>
          <a:p>
            <a:pPr lvl="1"/>
            <a:r>
              <a:rPr lang="sv-SE" dirty="0" smtClean="0"/>
              <a:t>Hard </a:t>
            </a:r>
            <a:r>
              <a:rPr lang="sv-SE" dirty="0"/>
              <a:t>to understand the activities on Kanban </a:t>
            </a:r>
            <a:r>
              <a:rPr lang="sv-SE" dirty="0" smtClean="0"/>
              <a:t>Board</a:t>
            </a:r>
          </a:p>
          <a:p>
            <a:pPr lvl="1"/>
            <a:r>
              <a:rPr lang="sv-SE" dirty="0"/>
              <a:t>Things are fallen between chairs</a:t>
            </a:r>
          </a:p>
          <a:p>
            <a:pPr lvl="1"/>
            <a:r>
              <a:rPr lang="sv-SE" dirty="0"/>
              <a:t>Who is working on tasks is not so visible</a:t>
            </a:r>
          </a:p>
          <a:p>
            <a:pPr lvl="1"/>
            <a:endParaRPr lang="sv-SE" dirty="0"/>
          </a:p>
          <a:p>
            <a:pPr lvl="1"/>
            <a:endParaRPr lang="sv-SE" dirty="0" smtClean="0"/>
          </a:p>
          <a:p>
            <a:pPr marL="457200" lvl="1" indent="0">
              <a:buNone/>
            </a:pPr>
            <a:endParaRPr lang="sv-SE" dirty="0" smtClean="0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2145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Gloria is the product</a:t>
            </a:r>
            <a:br>
              <a:rPr lang="sv-SE" dirty="0" smtClean="0"/>
            </a:b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v-SE" dirty="0" smtClean="0"/>
              <a:t>Business has requirement perspective</a:t>
            </a:r>
          </a:p>
          <a:p>
            <a:pPr lvl="1"/>
            <a:r>
              <a:rPr lang="sv-SE" dirty="0" smtClean="0"/>
              <a:t>Requirements are expressed as</a:t>
            </a:r>
          </a:p>
          <a:p>
            <a:pPr lvl="2"/>
            <a:r>
              <a:rPr lang="sv-SE" dirty="0" smtClean="0"/>
              <a:t>Acceptance criterias</a:t>
            </a:r>
          </a:p>
          <a:p>
            <a:pPr lvl="2"/>
            <a:r>
              <a:rPr lang="sv-SE" dirty="0" smtClean="0"/>
              <a:t>UI-Prototypes</a:t>
            </a:r>
          </a:p>
          <a:p>
            <a:pPr lvl="1"/>
            <a:r>
              <a:rPr lang="sv-SE" dirty="0" smtClean="0"/>
              <a:t>Product backlog shows the requirement perspective</a:t>
            </a:r>
          </a:p>
          <a:p>
            <a:r>
              <a:rPr lang="sv-SE" dirty="0" smtClean="0"/>
              <a:t>IT has solution perspective</a:t>
            </a:r>
          </a:p>
          <a:p>
            <a:pPr lvl="1"/>
            <a:r>
              <a:rPr lang="sv-SE" dirty="0" smtClean="0"/>
              <a:t>Defines a solution from high -&gt; low level</a:t>
            </a:r>
          </a:p>
          <a:p>
            <a:pPr lvl="1"/>
            <a:r>
              <a:rPr lang="sv-SE" dirty="0" smtClean="0"/>
              <a:t>Kanban board should show IT activities :</a:t>
            </a:r>
          </a:p>
          <a:p>
            <a:pPr lvl="2"/>
            <a:r>
              <a:rPr lang="sv-SE" dirty="0" smtClean="0"/>
              <a:t>Design of Page x,Impl.  of Service y ...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353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628800"/>
            <a:ext cx="7337789" cy="49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"/>
            <a:ext cx="9144000" cy="68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28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Design:Server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UI Feature</a:t>
            </a:r>
          </a:p>
          <a:p>
            <a:pPr lvl="1"/>
            <a:r>
              <a:rPr lang="sv-SE" sz="2000" dirty="0" smtClean="0"/>
              <a:t>Validate suggested Entity model</a:t>
            </a:r>
          </a:p>
          <a:p>
            <a:pPr lvl="1"/>
            <a:r>
              <a:rPr lang="sv-SE" sz="2000" dirty="0" smtClean="0"/>
              <a:t>Map all UI attributes to Entity model attributes</a:t>
            </a:r>
          </a:p>
          <a:p>
            <a:pPr lvl="1"/>
            <a:r>
              <a:rPr lang="sv-SE" sz="2000" dirty="0" smtClean="0"/>
              <a:t>For input fields secure input validation rules</a:t>
            </a:r>
          </a:p>
          <a:p>
            <a:pPr lvl="1"/>
            <a:r>
              <a:rPr lang="sv-SE" sz="2000" dirty="0" smtClean="0"/>
              <a:t>Identify Restful Services – Domain Services mapping</a:t>
            </a:r>
          </a:p>
          <a:p>
            <a:r>
              <a:rPr lang="sv-SE" sz="2000" dirty="0" smtClean="0"/>
              <a:t>Integration Feature</a:t>
            </a:r>
            <a:endParaRPr lang="sv-SE" sz="2000" dirty="0"/>
          </a:p>
          <a:p>
            <a:pPr lvl="1"/>
            <a:r>
              <a:rPr lang="sv-SE" sz="2000" dirty="0" smtClean="0"/>
              <a:t>Secure mapping of BMD attribute to </a:t>
            </a:r>
            <a:r>
              <a:rPr lang="sv-SE" sz="2000" dirty="0"/>
              <a:t>Entity model attributes</a:t>
            </a:r>
          </a:p>
          <a:p>
            <a:pPr lvl="1"/>
            <a:r>
              <a:rPr lang="sv-SE" sz="2000" dirty="0"/>
              <a:t>For </a:t>
            </a:r>
            <a:r>
              <a:rPr lang="sv-SE" sz="2000" dirty="0" smtClean="0"/>
              <a:t>incoming fields </a:t>
            </a:r>
            <a:r>
              <a:rPr lang="sv-SE" sz="2000" dirty="0"/>
              <a:t>secure input validation rules</a:t>
            </a:r>
          </a:p>
          <a:p>
            <a:pPr lvl="1"/>
            <a:r>
              <a:rPr lang="sv-SE" sz="2000" dirty="0"/>
              <a:t>Identify </a:t>
            </a:r>
            <a:r>
              <a:rPr lang="sv-SE" sz="2000" dirty="0" smtClean="0"/>
              <a:t>Gateway Services </a:t>
            </a:r>
            <a:r>
              <a:rPr lang="sv-SE" sz="2000" dirty="0"/>
              <a:t>– Domain Services </a:t>
            </a:r>
            <a:r>
              <a:rPr lang="sv-SE" sz="2000" dirty="0" smtClean="0"/>
              <a:t>mapping</a:t>
            </a:r>
          </a:p>
          <a:p>
            <a:r>
              <a:rPr lang="sv-SE" sz="2000" dirty="0" smtClean="0"/>
              <a:t>Tech Feature</a:t>
            </a:r>
            <a:endParaRPr lang="sv-SE" sz="2000" dirty="0"/>
          </a:p>
          <a:p>
            <a:pPr lvl="1"/>
            <a:r>
              <a:rPr lang="sv-SE" sz="2000" dirty="0" smtClean="0"/>
              <a:t>Secure that Design input is enough</a:t>
            </a:r>
          </a:p>
          <a:p>
            <a:pPr lvl="1"/>
            <a:r>
              <a:rPr lang="sv-SE" sz="2000" dirty="0" smtClean="0"/>
              <a:t>Communicate Design</a:t>
            </a:r>
          </a:p>
          <a:p>
            <a:pPr lvl="1"/>
            <a:endParaRPr lang="sv-SE" sz="2000" dirty="0"/>
          </a:p>
          <a:p>
            <a:pPr lvl="1"/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5813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Design:GUI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UI Feature</a:t>
            </a:r>
          </a:p>
          <a:p>
            <a:pPr lvl="1"/>
            <a:r>
              <a:rPr lang="sv-SE" sz="2000" dirty="0" smtClean="0"/>
              <a:t>Validate suggested Entity model</a:t>
            </a:r>
          </a:p>
          <a:p>
            <a:pPr lvl="1"/>
            <a:r>
              <a:rPr lang="sv-SE" sz="2000" dirty="0" smtClean="0"/>
              <a:t>For input fields secure input validation rules</a:t>
            </a:r>
          </a:p>
          <a:p>
            <a:pPr lvl="1"/>
            <a:r>
              <a:rPr lang="sv-SE" sz="2000" dirty="0" smtClean="0"/>
              <a:t>Propose design for Client implementation</a:t>
            </a:r>
          </a:p>
          <a:p>
            <a:pPr lvl="1"/>
            <a:r>
              <a:rPr lang="sv-SE" sz="2000" dirty="0" smtClean="0"/>
              <a:t>Identify Restful Services</a:t>
            </a:r>
          </a:p>
          <a:p>
            <a:r>
              <a:rPr lang="sv-SE" sz="2000" dirty="0" smtClean="0"/>
              <a:t>Tech Feature</a:t>
            </a:r>
            <a:endParaRPr lang="sv-SE" sz="2000" dirty="0"/>
          </a:p>
          <a:p>
            <a:pPr lvl="1"/>
            <a:r>
              <a:rPr lang="sv-SE" sz="2000" dirty="0" smtClean="0"/>
              <a:t>Secure that Design input is enough</a:t>
            </a:r>
          </a:p>
          <a:p>
            <a:pPr lvl="1"/>
            <a:r>
              <a:rPr lang="sv-SE" sz="2000" dirty="0"/>
              <a:t>Propose design for Client implementation</a:t>
            </a:r>
          </a:p>
          <a:p>
            <a:pPr lvl="1"/>
            <a:endParaRPr lang="sv-SE" sz="2000" dirty="0" smtClean="0"/>
          </a:p>
          <a:p>
            <a:pPr lvl="1"/>
            <a:endParaRPr lang="sv-SE" sz="2000" dirty="0"/>
          </a:p>
          <a:p>
            <a:pPr lvl="1"/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351567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Way of working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20000"/>
          </a:bodyPr>
          <a:lstStyle/>
          <a:p>
            <a:r>
              <a:rPr lang="sv-SE" dirty="0" smtClean="0"/>
              <a:t>1: Requirements &amp; Acceptance Criterias</a:t>
            </a:r>
          </a:p>
          <a:p>
            <a:r>
              <a:rPr lang="sv-SE" dirty="0" smtClean="0"/>
              <a:t>2: UI prototypes</a:t>
            </a:r>
          </a:p>
          <a:p>
            <a:r>
              <a:rPr lang="sv-SE" dirty="0" smtClean="0"/>
              <a:t>3: Epic Analysis (with Entity model)</a:t>
            </a:r>
          </a:p>
          <a:p>
            <a:r>
              <a:rPr lang="sv-SE" dirty="0" smtClean="0"/>
              <a:t>For each Page</a:t>
            </a:r>
          </a:p>
          <a:p>
            <a:pPr lvl="1"/>
            <a:r>
              <a:rPr lang="sv-SE" dirty="0" smtClean="0"/>
              <a:t>4: a Gui Design</a:t>
            </a:r>
          </a:p>
          <a:p>
            <a:pPr lvl="2"/>
            <a:r>
              <a:rPr lang="sv-SE" dirty="0" smtClean="0"/>
              <a:t>-&gt; Implementation activities</a:t>
            </a:r>
          </a:p>
          <a:p>
            <a:pPr lvl="1"/>
            <a:r>
              <a:rPr lang="sv-SE" dirty="0" smtClean="0"/>
              <a:t>4: b Server Design</a:t>
            </a:r>
          </a:p>
          <a:p>
            <a:pPr lvl="2"/>
            <a:r>
              <a:rPr lang="sv-SE" dirty="0" smtClean="0"/>
              <a:t>-&gt; Implementation activities</a:t>
            </a:r>
          </a:p>
          <a:p>
            <a:pPr lvl="1"/>
            <a:r>
              <a:rPr lang="sv-SE" dirty="0" smtClean="0"/>
              <a:t>4: c Test Design   </a:t>
            </a:r>
          </a:p>
          <a:p>
            <a:pPr lvl="2"/>
            <a:r>
              <a:rPr lang="sv-SE" dirty="0" smtClean="0"/>
              <a:t>Acceptance criterias</a:t>
            </a:r>
          </a:p>
          <a:p>
            <a:pPr lvl="2"/>
            <a:r>
              <a:rPr lang="sv-SE" dirty="0" smtClean="0"/>
              <a:t>IT Tests defined</a:t>
            </a:r>
          </a:p>
          <a:p>
            <a:pPr lvl="1"/>
            <a:r>
              <a:rPr lang="sv-SE" dirty="0" smtClean="0"/>
              <a:t>4: d Agreed Design with Business </a:t>
            </a:r>
          </a:p>
        </p:txBody>
      </p:sp>
    </p:spTree>
    <p:extLst>
      <p:ext uri="{BB962C8B-B14F-4D97-AF65-F5344CB8AC3E}">
        <p14:creationId xmlns:p14="http://schemas.microsoft.com/office/powerpoint/2010/main" val="323039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sv-SE" dirty="0" smtClean="0"/>
              <a:t> DELIVERY CONTROL</a:t>
            </a:r>
          </a:p>
          <a:p>
            <a:r>
              <a:rPr lang="sv-SE" dirty="0" smtClean="0"/>
              <a:t>    Delivery_Follow_up</a:t>
            </a:r>
          </a:p>
          <a:p>
            <a:r>
              <a:rPr lang="sv-SE" dirty="0" smtClean="0"/>
              <a:t>    	Epic Analysis</a:t>
            </a:r>
          </a:p>
          <a:p>
            <a:r>
              <a:rPr lang="sv-SE" dirty="0" smtClean="0"/>
              <a:t>        Deliver Controller Home Page  *** Scope acceptance Criteria (GLO-345,GLO-43)</a:t>
            </a:r>
          </a:p>
          <a:p>
            <a:r>
              <a:rPr lang="sv-SE" dirty="0" smtClean="0"/>
              <a:t>        	Gui Design</a:t>
            </a:r>
          </a:p>
          <a:p>
            <a:r>
              <a:rPr lang="sv-SE" dirty="0" smtClean="0"/>
              <a:t>         	Server Design</a:t>
            </a:r>
          </a:p>
          <a:p>
            <a:r>
              <a:rPr lang="sv-SE" dirty="0" smtClean="0"/>
              <a:t>          Test Design</a:t>
            </a:r>
          </a:p>
          <a:p>
            <a:r>
              <a:rPr lang="sv-SE" dirty="0" smtClean="0"/>
              <a:t>          </a:t>
            </a:r>
          </a:p>
          <a:p>
            <a:r>
              <a:rPr lang="sv-SE" dirty="0" smtClean="0"/>
              <a:t>          Impl Sub tasks</a:t>
            </a:r>
          </a:p>
          <a:p>
            <a:r>
              <a:rPr lang="sv-SE" dirty="0" smtClean="0"/>
              <a:t>          Impl Sub tasks</a:t>
            </a:r>
          </a:p>
          <a:p>
            <a:r>
              <a:rPr lang="sv-SE" dirty="0" smtClean="0"/>
              <a:t>          Impl Sub tasks</a:t>
            </a:r>
          </a:p>
          <a:p>
            <a:r>
              <a:rPr lang="sv-SE" dirty="0" smtClean="0"/>
              <a:t>          </a:t>
            </a:r>
          </a:p>
          <a:p>
            <a:r>
              <a:rPr lang="sv-SE" dirty="0" smtClean="0"/>
              <a:t>          </a:t>
            </a:r>
          </a:p>
          <a:p>
            <a:r>
              <a:rPr lang="sv-SE" dirty="0" smtClean="0"/>
              <a:t>       	Deliver Controller Home Page *** Scope acceptance Criteria (GLO-41)</a:t>
            </a:r>
          </a:p>
          <a:p>
            <a:r>
              <a:rPr lang="sv-SE" dirty="0" smtClean="0"/>
              <a:t>        	Gui Design</a:t>
            </a:r>
          </a:p>
          <a:p>
            <a:r>
              <a:rPr lang="sv-SE" dirty="0" smtClean="0"/>
              <a:t>         	Server Design</a:t>
            </a:r>
          </a:p>
          <a:p>
            <a:r>
              <a:rPr lang="sv-SE" dirty="0" smtClean="0"/>
              <a:t>          Test Design</a:t>
            </a:r>
          </a:p>
          <a:p>
            <a:r>
              <a:rPr lang="sv-SE" dirty="0" smtClean="0"/>
              <a:t>          </a:t>
            </a:r>
          </a:p>
          <a:p>
            <a:r>
              <a:rPr lang="sv-SE" dirty="0" smtClean="0"/>
              <a:t>          Impl Sub tasks</a:t>
            </a:r>
          </a:p>
          <a:p>
            <a:r>
              <a:rPr lang="sv-SE" dirty="0" smtClean="0"/>
              <a:t>          Impl Sub tasks</a:t>
            </a:r>
          </a:p>
          <a:p>
            <a:r>
              <a:rPr lang="sv-SE" dirty="0" smtClean="0"/>
              <a:t>          Impl Sub tasks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4059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4814</TotalTime>
  <Words>256</Words>
  <Application>Microsoft Office PowerPoint</Application>
  <PresentationFormat>On-screen Show (4:3)</PresentationFormat>
  <Paragraphs>77</Paragraphs>
  <Slides>8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Current Symptom/Problem </vt:lpstr>
      <vt:lpstr>Gloria is the product </vt:lpstr>
      <vt:lpstr>PowerPoint Presentation</vt:lpstr>
      <vt:lpstr>PowerPoint Presentation</vt:lpstr>
      <vt:lpstr>Design:Server</vt:lpstr>
      <vt:lpstr>Design:GUI</vt:lpstr>
      <vt:lpstr>Way of working</vt:lpstr>
      <vt:lpstr>PowerPoint Presentation</vt:lpstr>
    </vt:vector>
  </TitlesOfParts>
  <Company>Volvo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Lövdinger Per</dc:creator>
  <cp:lastModifiedBy>Lövdinger Per</cp:lastModifiedBy>
  <cp:revision>20</cp:revision>
  <dcterms:created xsi:type="dcterms:W3CDTF">2013-05-22T20:57:13Z</dcterms:created>
  <dcterms:modified xsi:type="dcterms:W3CDTF">2017-01-11T13:17:58Z</dcterms:modified>
</cp:coreProperties>
</file>