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Way Of working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76200"/>
            <a:ext cx="6938962" cy="648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Way Of working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working</dc:title>
  <dc:creator>Lövdinger Per</dc:creator>
  <cp:lastModifiedBy>Lövdinger Per</cp:lastModifiedBy>
  <cp:revision>1</cp:revision>
  <dcterms:created xsi:type="dcterms:W3CDTF">2006-08-16T00:00:00Z</dcterms:created>
  <dcterms:modified xsi:type="dcterms:W3CDTF">2017-01-12T08:10:12Z</dcterms:modified>
</cp:coreProperties>
</file>