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68" r:id="rId4"/>
    <p:sldId id="270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A28461-2A8D-4B7C-9557-3C5E3A7C722B}">
          <p14:sldIdLst>
            <p14:sldId id="256"/>
            <p14:sldId id="271"/>
            <p14:sldId id="268"/>
            <p14:sldId id="270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989BA-3C5F-4F80-A9D7-D27839801F77}" type="datetimeFigureOut">
              <a:rPr lang="sv-SE" smtClean="0"/>
              <a:t>2017-02-09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93ECF-CA0E-4F6E-A753-BF47032EC8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32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Test Management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Technologies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657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Rich Web Client – Restful Services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19201"/>
            <a:ext cx="3505200" cy="4876799"/>
          </a:xfrm>
        </p:spPr>
        <p:txBody>
          <a:bodyPr/>
          <a:lstStyle/>
          <a:p>
            <a:endParaRPr lang="sv-SE" dirty="0" smtClean="0"/>
          </a:p>
          <a:p>
            <a:endParaRPr lang="sv-S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57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105400" y="1676400"/>
            <a:ext cx="38862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sv-SE" sz="1600" dirty="0" smtClean="0"/>
              <a:t>- Solutions runnable on different devices: </a:t>
            </a:r>
          </a:p>
          <a:p>
            <a:pPr marL="457200" lvl="1" indent="0">
              <a:buNone/>
            </a:pPr>
            <a:r>
              <a:rPr lang="sv-SE" sz="1600" dirty="0" smtClean="0"/>
              <a:t>(desktop/laptop/Tablet/Mobile)</a:t>
            </a:r>
          </a:p>
          <a:p>
            <a:pPr marL="457200" lvl="1" indent="0">
              <a:buNone/>
            </a:pPr>
            <a:r>
              <a:rPr lang="sv-SE" sz="1600" dirty="0" smtClean="0"/>
              <a:t>- Client </a:t>
            </a:r>
            <a:r>
              <a:rPr lang="sv-SE" sz="1600" dirty="0"/>
              <a:t>not tied to a desktop/laptop</a:t>
            </a:r>
          </a:p>
          <a:p>
            <a:pPr marL="457200" lvl="1" indent="0">
              <a:buNone/>
            </a:pPr>
            <a:r>
              <a:rPr lang="sv-SE" sz="1600" dirty="0" smtClean="0"/>
              <a:t>- Same </a:t>
            </a:r>
            <a:r>
              <a:rPr lang="sv-SE" sz="1600" dirty="0"/>
              <a:t>Client/Server technology used for all </a:t>
            </a:r>
            <a:r>
              <a:rPr lang="sv-SE" sz="1600" dirty="0" smtClean="0"/>
              <a:t>devices</a:t>
            </a:r>
          </a:p>
          <a:p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4566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Technologies</a:t>
            </a:r>
            <a:endParaRPr lang="sv-SE" sz="2800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59" y="1684595"/>
            <a:ext cx="5823541" cy="470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Reuse Gloria Technologies 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Gloria as reference Architecture</a:t>
            </a:r>
          </a:p>
          <a:p>
            <a:r>
              <a:rPr lang="sv-SE" dirty="0" smtClean="0"/>
              <a:t>Design examples</a:t>
            </a:r>
          </a:p>
          <a:p>
            <a:r>
              <a:rPr lang="sv-SE" dirty="0" smtClean="0"/>
              <a:t>Code examples</a:t>
            </a:r>
          </a:p>
          <a:p>
            <a:r>
              <a:rPr lang="sv-SE" smtClean="0"/>
              <a:t>Competence re-use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649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JVS/NVS</a:t>
            </a:r>
            <a:endParaRPr lang="sv-S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9921"/>
            <a:ext cx="8229600" cy="116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85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49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Test Management</vt:lpstr>
      <vt:lpstr>Rich Web Client – Restful Services</vt:lpstr>
      <vt:lpstr>Technologies</vt:lpstr>
      <vt:lpstr>Reuse Gloria Technologies </vt:lpstr>
      <vt:lpstr>JVS/NVS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Lövdinger Per</dc:creator>
  <cp:lastModifiedBy>Lövdinger Per</cp:lastModifiedBy>
  <cp:revision>33</cp:revision>
  <dcterms:created xsi:type="dcterms:W3CDTF">2006-08-16T00:00:00Z</dcterms:created>
  <dcterms:modified xsi:type="dcterms:W3CDTF">2017-02-09T20:40:32Z</dcterms:modified>
</cp:coreProperties>
</file>