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56" r:id="rId2"/>
    <p:sldMasterId id="2147483662" r:id="rId3"/>
  </p:sldMasterIdLst>
  <p:notesMasterIdLst>
    <p:notesMasterId r:id="rId10"/>
  </p:notesMasterIdLst>
  <p:handoutMasterIdLst>
    <p:handoutMasterId r:id="rId11"/>
  </p:handoutMasterIdLst>
  <p:sldIdLst>
    <p:sldId id="295" r:id="rId4"/>
    <p:sldId id="294" r:id="rId5"/>
    <p:sldId id="296" r:id="rId6"/>
    <p:sldId id="298" r:id="rId7"/>
    <p:sldId id="299" r:id="rId8"/>
    <p:sldId id="297" r:id="rId9"/>
  </p:sldIdLst>
  <p:sldSz cx="9144000" cy="6858000" type="screen4x3"/>
  <p:notesSz cx="6794500" cy="10007600"/>
  <p:defaultTextStyle>
    <a:defPPr>
      <a:defRPr lang="sv-SE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890"/>
    <a:srgbClr val="E0E4E9"/>
    <a:srgbClr val="9D9E9C"/>
    <a:srgbClr val="B1B1B0"/>
    <a:srgbClr val="EBECEB"/>
    <a:srgbClr val="8FA8A0"/>
    <a:srgbClr val="A5B9B3"/>
    <a:srgbClr val="E9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8" autoAdjust="0"/>
    <p:restoredTop sz="96041" autoAdjust="0"/>
  </p:normalViewPr>
  <p:slideViewPr>
    <p:cSldViewPr snapToGrid="0">
      <p:cViewPr varScale="1">
        <p:scale>
          <a:sx n="71" d="100"/>
          <a:sy n="71" d="100"/>
        </p:scale>
        <p:origin x="-1254" y="-90"/>
      </p:cViewPr>
      <p:guideLst>
        <p:guide orient="horz" pos="808"/>
        <p:guide orient="horz" pos="1253"/>
        <p:guide orient="horz" pos="3860"/>
        <p:guide pos="2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sv-S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sv-S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7538"/>
            <a:ext cx="294481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sv-SE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507538"/>
            <a:ext cx="294481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CA529A34-DEFC-427E-937E-2803BD1D4B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575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5388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52975"/>
            <a:ext cx="4981575" cy="45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7538"/>
            <a:ext cx="294481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sv-S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507538"/>
            <a:ext cx="294481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1013C39B-A4CC-4F89-A6BE-D3DD9566CBD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2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sv-SE" noProof="0" smtClean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30756" name="Picture 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EB30AE-21A5-4281-BBCE-84EF9D35032B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4696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441325"/>
            <a:ext cx="2098675" cy="5330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1325"/>
            <a:ext cx="6146800" cy="5330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9D1DF7-B9FE-4CFD-B4B6-4942A1461A40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6389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sv-SE" noProof="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61462" name="Picture 22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179E3F-874D-4D98-A5EC-DDACDACC224C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7942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810E5E-D3AF-4BDF-B908-AD53A17B550F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1823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6425"/>
            <a:ext cx="3810000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6425"/>
            <a:ext cx="3810000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B4A532-FAFF-443B-B737-55CCB4C15207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667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ECE135-0C34-47D3-BFEB-14DC6F73517B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0257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5496FB-98F8-4DAD-92B0-61FCC15BB9C9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76261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D10B50-45FB-4678-A790-6EE605ED4D56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45420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06ED83-F7B2-407E-8E81-C3895A38BEC0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0255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CCD481-4C3D-4D54-9C11-37E7B794FFE7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85997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F967B-3DAF-45F9-9B7E-62CD09788D1B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49751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802E87-0C37-4179-97BB-7471C4FF66A3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04634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441325"/>
            <a:ext cx="2097087" cy="5330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1325"/>
            <a:ext cx="6143625" cy="5330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70E5D1-2D30-4A8E-A7AE-FCDBB6F2F174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66980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8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1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664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0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7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87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A6899-C525-4468-B34E-99B18CEA2271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46672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11132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818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4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403225"/>
            <a:ext cx="2097088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403225"/>
            <a:ext cx="6138862" cy="5722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6425"/>
            <a:ext cx="3810000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6425"/>
            <a:ext cx="3810000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467E0B-6E29-40C0-8E22-BED67F450CAD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4258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875431-8EA4-4171-966C-726DB21A8A8A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9877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39BF5A-795A-440F-BA76-1B28BC4C6F3A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5131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F2BA02-F2D3-4852-873B-6C716E78249D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72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05CE52-D5F0-4E70-92BF-50BB6F2F7E92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9010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4B351B-DE1B-4C3D-BF13-992E0F58F594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2019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743" name="Group 15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329744" name="Picture 16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745" name="Line 17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29746" name="Picture 18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9742" name="Picture 14" descr="ok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0"/>
            <a:ext cx="4772025" cy="51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973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876425"/>
            <a:ext cx="77724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smtClean="0"/>
          </a:p>
        </p:txBody>
      </p:sp>
      <p:sp>
        <p:nvSpPr>
          <p:cNvPr id="32973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1325"/>
            <a:ext cx="8397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32974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32974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5B34A1C2-350D-499B-A38E-E368B7291C45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329749" name="Rectangle 21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IT</a:t>
            </a:r>
          </a:p>
        </p:txBody>
      </p:sp>
      <p:sp>
        <p:nvSpPr>
          <p:cNvPr id="329750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34" name="Group 18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60435" name="Picture 19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436" name="Line 20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0437" name="Picture 21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876425"/>
            <a:ext cx="77724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smtClean="0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1325"/>
            <a:ext cx="83931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60438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/>
              <a:t>Department, Name, Document name, Security Class</a:t>
            </a:r>
          </a:p>
        </p:txBody>
      </p:sp>
      <p:sp>
        <p:nvSpPr>
          <p:cNvPr id="60439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575B5734-536B-461F-96B4-5410529677C5}" type="slidenum">
              <a:rPr lang="sv-SE"/>
              <a:pPr/>
              <a:t>‹#›</a:t>
            </a:fld>
            <a:endParaRPr lang="sv-SE"/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IT</a:t>
            </a:r>
          </a:p>
        </p:txBody>
      </p:sp>
      <p:sp>
        <p:nvSpPr>
          <p:cNvPr id="60441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fontAlgn="base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fontAlgn="base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fontAlgn="base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fontAlgn="base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403225"/>
            <a:ext cx="8388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place.volvo.com/sites/enterprise-architecture/Example%20Artifacts%20%20Part%20Order%20System%20POS/POS%20Domain%20model.EA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Gloria </a:t>
            </a:r>
            <a:br>
              <a:rPr lang="sv-SE" dirty="0" smtClean="0"/>
            </a:br>
            <a:r>
              <a:rPr lang="sv-SE" dirty="0" smtClean="0"/>
              <a:t>FDCG- EA </a:t>
            </a:r>
            <a:r>
              <a:rPr lang="sv-SE" dirty="0" err="1" smtClean="0"/>
              <a:t>Certification</a:t>
            </a:r>
            <a:r>
              <a:rPr lang="sv-SE" dirty="0" smtClean="0"/>
              <a:t> material</a:t>
            </a:r>
            <a:endParaRPr lang="en-US" dirty="0"/>
          </a:p>
        </p:txBody>
      </p:sp>
      <p:sp>
        <p:nvSpPr>
          <p:cNvPr id="3369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Department, Name, Document name, Security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FF82FC-0A17-4F54-BE67-81B1916E321C}" type="slidenum">
              <a:rPr lang="sv-SE"/>
              <a:pPr/>
              <a:t>2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/>
              <a:t>Date</a:t>
            </a: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Content</a:t>
            </a:r>
            <a:endParaRPr lang="en-US" dirty="0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High level Concept Model reflecting agreed scope and definitions</a:t>
            </a:r>
          </a:p>
          <a:p>
            <a:r>
              <a:rPr lang="en-US" dirty="0" smtClean="0"/>
              <a:t>To Be Architectural Map</a:t>
            </a:r>
          </a:p>
          <a:p>
            <a:r>
              <a:rPr lang="sv-SE" dirty="0" smtClean="0">
                <a:solidFill>
                  <a:srgbClr val="00B050"/>
                </a:solidFill>
              </a:rPr>
              <a:t>Gloria - Component </a:t>
            </a:r>
            <a:r>
              <a:rPr lang="sv-SE" dirty="0" err="1" smtClean="0">
                <a:solidFill>
                  <a:srgbClr val="00B050"/>
                </a:solidFill>
              </a:rPr>
              <a:t>model</a:t>
            </a:r>
            <a:endParaRPr lang="sv-SE" dirty="0" smtClean="0">
              <a:solidFill>
                <a:srgbClr val="00B050"/>
              </a:solidFill>
            </a:endParaRPr>
          </a:p>
          <a:p>
            <a:r>
              <a:rPr lang="sv-SE" dirty="0" smtClean="0">
                <a:solidFill>
                  <a:srgbClr val="00B050"/>
                </a:solidFill>
              </a:rPr>
              <a:t>Gloria	 -  </a:t>
            </a:r>
          </a:p>
          <a:p>
            <a:r>
              <a:rPr lang="sv-SE" dirty="0" smtClean="0">
                <a:solidFill>
                  <a:srgbClr val="00B050"/>
                </a:solidFill>
              </a:rPr>
              <a:t>Gloria - </a:t>
            </a:r>
            <a:r>
              <a:rPr lang="sv-SE" dirty="0" err="1" smtClean="0">
                <a:solidFill>
                  <a:srgbClr val="00B050"/>
                </a:solidFill>
              </a:rPr>
              <a:t>High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Level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Deployment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view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67005"/>
            <a:ext cx="8397875" cy="640715"/>
          </a:xfrm>
        </p:spPr>
        <p:txBody>
          <a:bodyPr/>
          <a:lstStyle/>
          <a:p>
            <a:r>
              <a:rPr lang="sv-SE" dirty="0" smtClean="0"/>
              <a:t>Gloria Component </a:t>
            </a:r>
            <a:r>
              <a:rPr lang="sv-SE" dirty="0" err="1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2" y="853440"/>
            <a:ext cx="8608377" cy="52425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Department, Name, Document name, Security Class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CCD481-4C3D-4D54-9C11-37E7B794FFE7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/>
              <a:t>Date</a:t>
            </a:r>
            <a:endParaRPr lang="sv-SE"/>
          </a:p>
        </p:txBody>
      </p:sp>
      <p:pic>
        <p:nvPicPr>
          <p:cNvPr id="338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777241"/>
            <a:ext cx="8488680" cy="53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8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Sample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Component </a:t>
            </a:r>
            <a:r>
              <a:rPr lang="sv-SE" dirty="0" err="1" smtClean="0"/>
              <a:t>Model</a:t>
            </a:r>
            <a:endParaRPr lang="en-US" dirty="0" smtClean="0"/>
          </a:p>
        </p:txBody>
      </p:sp>
      <p:pic>
        <p:nvPicPr>
          <p:cNvPr id="30723" name="Picture 2" descr="https://teamplace.volvo.com/sites/enterprise-architecture/private/ISGDP%20Plugins/Example%20Artifacts/FDCG/Detailed%20ToBe%20Architectural%20Map%20and%20Domain%20Models/POS_Domain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71628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5095875"/>
            <a:ext cx="16906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Content Placeholder 2"/>
          <p:cNvSpPr>
            <a:spLocks noGrp="1"/>
          </p:cNvSpPr>
          <p:nvPr>
            <p:ph idx="1"/>
          </p:nvPr>
        </p:nvSpPr>
        <p:spPr>
          <a:xfrm>
            <a:off x="7162800" y="1066800"/>
            <a:ext cx="1976438" cy="3898900"/>
          </a:xfrm>
        </p:spPr>
        <p:txBody>
          <a:bodyPr/>
          <a:lstStyle/>
          <a:p>
            <a:pPr marL="0" indent="0">
              <a:buFont typeface="Symbol" pitchFamily="18" charset="2"/>
              <a:buNone/>
            </a:pPr>
            <a:r>
              <a:rPr lang="sv-SE" smtClean="0"/>
              <a:t>Note: UML Notation should be used</a:t>
            </a:r>
          </a:p>
          <a:p>
            <a:pPr marL="0" indent="0">
              <a:buFont typeface="Symbol" pitchFamily="18" charset="2"/>
              <a:buNone/>
            </a:pPr>
            <a:endParaRPr lang="sv-SE" b="1" smtClean="0">
              <a:solidFill>
                <a:srgbClr val="FF0000"/>
              </a:solidFill>
            </a:endParaRPr>
          </a:p>
          <a:p>
            <a:pPr marL="0" indent="0">
              <a:buFont typeface="Symbol" pitchFamily="18" charset="2"/>
              <a:buNone/>
            </a:pPr>
            <a:r>
              <a:rPr lang="sv-SE" b="1" smtClean="0">
                <a:solidFill>
                  <a:srgbClr val="FF0000"/>
                </a:solidFill>
                <a:hlinkClick r:id="rId4"/>
              </a:rPr>
              <a:t>Sample POS Domain Model</a:t>
            </a:r>
            <a:endParaRPr lang="sv-SE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Deployment</a:t>
            </a:r>
            <a:r>
              <a:rPr lang="sv-SE" dirty="0" smtClean="0"/>
              <a:t> </a:t>
            </a:r>
            <a:r>
              <a:rPr lang="sv-SE" dirty="0" err="1" smtClean="0"/>
              <a:t>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Department, Name, Document name, Security Class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CCD481-4C3D-4D54-9C11-37E7B794FFE7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/>
              <a:t>Date</a:t>
            </a:r>
            <a:endParaRPr lang="sv-SE"/>
          </a:p>
        </p:txBody>
      </p:sp>
      <p:pic>
        <p:nvPicPr>
          <p:cNvPr id="3399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4" y="1876425"/>
            <a:ext cx="7304037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08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Deployment</a:t>
            </a:r>
            <a:r>
              <a:rPr lang="sv-SE" dirty="0" smtClean="0"/>
              <a:t> </a:t>
            </a:r>
            <a:r>
              <a:rPr lang="sv-SE" dirty="0" err="1" smtClean="0"/>
              <a:t>View</a:t>
            </a:r>
            <a:endParaRPr 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2819400" cy="3898900"/>
          </a:xfrm>
        </p:spPr>
        <p:txBody>
          <a:bodyPr/>
          <a:lstStyle/>
          <a:p>
            <a:pPr marL="0" indent="0">
              <a:buFont typeface="Symbol" pitchFamily="18" charset="2"/>
              <a:buNone/>
            </a:pPr>
            <a:r>
              <a:rPr lang="sv-SE" smtClean="0"/>
              <a:t>Note: The deployment view should only be detailed enough to show important conecpts. </a:t>
            </a:r>
          </a:p>
          <a:p>
            <a:pPr marL="0" indent="0">
              <a:buFont typeface="Symbol" pitchFamily="18" charset="2"/>
              <a:buNone/>
            </a:pPr>
            <a:r>
              <a:rPr lang="sv-SE" smtClean="0"/>
              <a:t>E.g. In the view to the right there are two nodes highlighting the need of load balancing.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209800"/>
            <a:ext cx="61658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9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ndscape">
  <a:themeElements>
    <a:clrScheme name="Floor_VolvoIT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8FA8A0"/>
      </a:hlink>
      <a:folHlink>
        <a:srgbClr val="C7D3D0"/>
      </a:folHlink>
    </a:clrScheme>
    <a:fontScheme name="Floor_Volvo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loor_VolvoIT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hite_VolvoIT">
  <a:themeElements>
    <a:clrScheme name="White_VolvoIT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8FA8A0"/>
      </a:hlink>
      <a:folHlink>
        <a:srgbClr val="C7D3D0"/>
      </a:folHlink>
    </a:clrScheme>
    <a:fontScheme name="White_Volvo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e_VolvoIT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ck">
  <a:themeElements>
    <a:clrScheme name="Black 13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8FA8A0"/>
      </a:hlink>
      <a:folHlink>
        <a:srgbClr val="C7D3D0"/>
      </a:folHlink>
    </a:clrScheme>
    <a:fontScheme name="Bla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13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1_Landscape</Template>
  <TotalTime>1065</TotalTime>
  <Words>113</Words>
  <Application>Microsoft Office PowerPoint</Application>
  <PresentationFormat>On-screen Show (4:3)</PresentationFormat>
  <Paragraphs>26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1_Landscape</vt:lpstr>
      <vt:lpstr>White_VolvoIT</vt:lpstr>
      <vt:lpstr>Black</vt:lpstr>
      <vt:lpstr>Gloria  FDCG- EA Certification material</vt:lpstr>
      <vt:lpstr>Content</vt:lpstr>
      <vt:lpstr>Gloria Component Model</vt:lpstr>
      <vt:lpstr>Sample Application Component Model</vt:lpstr>
      <vt:lpstr>High Level Deployment View</vt:lpstr>
      <vt:lpstr>High Level Deployment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5</cp:revision>
  <dcterms:created xsi:type="dcterms:W3CDTF">2013-01-28T15:07:42Z</dcterms:created>
  <dcterms:modified xsi:type="dcterms:W3CDTF">2017-02-09T06:42:16Z</dcterms:modified>
</cp:coreProperties>
</file>