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58A8-FAC0-48E9-8BA2-3C50E7EAF171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7967-0CA3-4C06-9C5F-E366B2A292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5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58A8-FAC0-48E9-8BA2-3C50E7EAF171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7967-0CA3-4C06-9C5F-E366B2A292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65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58A8-FAC0-48E9-8BA2-3C50E7EAF171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7967-0CA3-4C06-9C5F-E366B2A292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28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58A8-FAC0-48E9-8BA2-3C50E7EAF171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7967-0CA3-4C06-9C5F-E366B2A292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581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58A8-FAC0-48E9-8BA2-3C50E7EAF171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7967-0CA3-4C06-9C5F-E366B2A292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107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58A8-FAC0-48E9-8BA2-3C50E7EAF171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7967-0CA3-4C06-9C5F-E366B2A292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940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58A8-FAC0-48E9-8BA2-3C50E7EAF171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7967-0CA3-4C06-9C5F-E366B2A292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40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58A8-FAC0-48E9-8BA2-3C50E7EAF171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7967-0CA3-4C06-9C5F-E366B2A292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895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58A8-FAC0-48E9-8BA2-3C50E7EAF171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7967-0CA3-4C06-9C5F-E366B2A292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78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58A8-FAC0-48E9-8BA2-3C50E7EAF171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7967-0CA3-4C06-9C5F-E366B2A292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742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58A8-FAC0-48E9-8BA2-3C50E7EAF171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7967-0CA3-4C06-9C5F-E366B2A292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120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58A8-FAC0-48E9-8BA2-3C50E7EAF171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7967-0CA3-4C06-9C5F-E366B2A292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758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248154"/>
            <a:ext cx="450559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b="1" dirty="0" smtClean="0"/>
              <a:t>DO019999.dat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Signal based measurements  (eFACTS -&gt; ”Snapshot data”).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All events in the same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One ”DOxx-file” for each ”Storage Group”</a:t>
            </a:r>
            <a:endParaRPr lang="sv-S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079151"/>
            <a:ext cx="450559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sz="1200" b="1" dirty="0" smtClean="0"/>
              <a:t>DO019999_x.csv</a:t>
            </a:r>
            <a:endParaRPr lang="sv-SE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Converted </a:t>
            </a:r>
            <a:r>
              <a:rPr lang="sv-SE" sz="1200" dirty="0"/>
              <a:t>event from storage group 1 with ”split trigger” attribute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1540816"/>
            <a:ext cx="4505592" cy="938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100" b="1" smtClean="0"/>
              <a:t>T010019999.bin</a:t>
            </a:r>
            <a:endParaRPr lang="sv-SE" sz="11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CAN Traffic measurement.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Max 6 Traffic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All CAN buses in same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One file for each event</a:t>
            </a:r>
            <a:endParaRPr lang="sv-SE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2479535"/>
            <a:ext cx="450559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b="1" dirty="0" smtClean="0"/>
              <a:t>A010019999.wav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Audio measurement.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One file for each event.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No storage groups</a:t>
            </a:r>
            <a:endParaRPr lang="sv-S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3310532"/>
            <a:ext cx="4505592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b="1" dirty="0" smtClean="0"/>
              <a:t>V010019999.avi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Video measurement.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One file for each event.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1 USB Camera -&gt; avi file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1-4 cameras in video extender -&gt; h264 file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Video extnder files donloaded seperately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No storage groups</a:t>
            </a:r>
            <a:endParaRPr lang="sv-S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4695527"/>
            <a:ext cx="450559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b="1" dirty="0" smtClean="0"/>
              <a:t>BDU_files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Response files from UDS jobs</a:t>
            </a:r>
            <a:endParaRPr lang="sv-SE" sz="12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5580112" y="248154"/>
            <a:ext cx="3207928" cy="1189044"/>
            <a:chOff x="860016" y="5301208"/>
            <a:chExt cx="3207928" cy="1189044"/>
          </a:xfrm>
        </p:grpSpPr>
        <p:sp>
          <p:nvSpPr>
            <p:cNvPr id="12" name="TextBox 11"/>
            <p:cNvSpPr txBox="1"/>
            <p:nvPr/>
          </p:nvSpPr>
          <p:spPr>
            <a:xfrm>
              <a:off x="860016" y="5917023"/>
              <a:ext cx="45557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v-SE" sz="1200" dirty="0" smtClean="0"/>
                <a:t>CAN</a:t>
              </a:r>
              <a:endParaRPr lang="sv-SE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99190" y="5578207"/>
              <a:ext cx="715260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sv-SE"/>
              </a:defPPr>
              <a:lvl1pPr>
                <a:defRPr sz="1200"/>
              </a:lvl1pPr>
            </a:lstStyle>
            <a:p>
              <a:r>
                <a:rPr lang="sv-SE" dirty="0"/>
                <a:t>SIGNALS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2941" y="6213253"/>
              <a:ext cx="69442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sv-SE"/>
              </a:defPPr>
              <a:lvl1pPr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sv-SE" dirty="0"/>
                <a:t>TRAFFIC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15422" y="5301208"/>
              <a:ext cx="1252522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sv-SE"/>
              </a:defPPr>
              <a:lvl1pPr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sv-SE" dirty="0"/>
                <a:t>ASYNCHRONOUS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15422" y="5830942"/>
              <a:ext cx="1162754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sv-SE"/>
              </a:defPPr>
              <a:lvl1pPr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sv-SE" dirty="0"/>
                <a:t>SYNCHRONOUS</a:t>
              </a:r>
            </a:p>
          </p:txBody>
        </p:sp>
        <p:cxnSp>
          <p:nvCxnSpPr>
            <p:cNvPr id="18" name="Straight Connector 17"/>
            <p:cNvCxnSpPr>
              <a:stCxn id="12" idx="3"/>
              <a:endCxn id="13" idx="1"/>
            </p:cNvCxnSpPr>
            <p:nvPr/>
          </p:nvCxnSpPr>
          <p:spPr>
            <a:xfrm flipV="1">
              <a:off x="1315590" y="5716707"/>
              <a:ext cx="383600" cy="338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3"/>
              <a:endCxn id="14" idx="1"/>
            </p:cNvCxnSpPr>
            <p:nvPr/>
          </p:nvCxnSpPr>
          <p:spPr>
            <a:xfrm>
              <a:off x="1315590" y="6055523"/>
              <a:ext cx="367351" cy="296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3"/>
              <a:endCxn id="15" idx="1"/>
            </p:cNvCxnSpPr>
            <p:nvPr/>
          </p:nvCxnSpPr>
          <p:spPr>
            <a:xfrm flipV="1">
              <a:off x="2414450" y="5439708"/>
              <a:ext cx="400972" cy="276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3"/>
              <a:endCxn id="16" idx="1"/>
            </p:cNvCxnSpPr>
            <p:nvPr/>
          </p:nvCxnSpPr>
          <p:spPr>
            <a:xfrm>
              <a:off x="2414450" y="5716707"/>
              <a:ext cx="400972" cy="252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55576" y="5152940"/>
            <a:ext cx="450559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b="1" dirty="0" smtClean="0"/>
              <a:t>A010019999.dat / V010019999.dat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Synchronization files for Audio resp. Video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13563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667998"/>
            <a:ext cx="5825826" cy="3416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v-SE" b="1" i="1" dirty="0" smtClean="0"/>
              <a:t>eFACTS Application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WCF Services for database interface (Oracle, NHibernate)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Organizer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External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Remote Collector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TruckSpec_Update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Database_Backup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Process Watchdog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FTP Server for ”Assist Me”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FTP Server for data download.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1317210" y="620688"/>
            <a:ext cx="584025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Collector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317211" y="1132584"/>
            <a:ext cx="584025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Data Refiner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5804542"/>
            <a:ext cx="582582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External Data Import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1322439" y="5268398"/>
            <a:ext cx="583502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WEB Search Tool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733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ent Arrow 45"/>
          <p:cNvSpPr/>
          <p:nvPr/>
        </p:nvSpPr>
        <p:spPr>
          <a:xfrm>
            <a:off x="1115616" y="791351"/>
            <a:ext cx="2016224" cy="4470203"/>
          </a:xfrm>
          <a:prstGeom prst="bentArrow">
            <a:avLst>
              <a:gd name="adj1" fmla="val 13829"/>
              <a:gd name="adj2" fmla="val 13597"/>
              <a:gd name="adj3" fmla="val 25000"/>
              <a:gd name="adj4" fmla="val 7540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flipH="1">
            <a:off x="4788024" y="720281"/>
            <a:ext cx="2016224" cy="4724943"/>
          </a:xfrm>
          <a:prstGeom prst="bentArrow">
            <a:avLst>
              <a:gd name="adj1" fmla="val 13829"/>
              <a:gd name="adj2" fmla="val 13597"/>
              <a:gd name="adj3" fmla="val 25000"/>
              <a:gd name="adj4" fmla="val 7540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42" name="Picture 16" descr="DB-Symbo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90" y="260648"/>
            <a:ext cx="1054703" cy="135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029306"/>
            <a:ext cx="1920462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v-SE" sz="1200" b="1" i="1" dirty="0" smtClean="0"/>
              <a:t>COLLECTOR (REMOTE)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Data integrity checks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Storage Group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Split Measurement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Parse UDS files (BDU)</a:t>
            </a:r>
            <a:endParaRPr lang="sv-SE" sz="1200" dirty="0"/>
          </a:p>
        </p:txBody>
      </p:sp>
      <p:sp>
        <p:nvSpPr>
          <p:cNvPr id="3" name="Snip Single Corner Rectangle 2"/>
          <p:cNvSpPr/>
          <p:nvPr/>
        </p:nvSpPr>
        <p:spPr>
          <a:xfrm>
            <a:off x="3269562" y="1805170"/>
            <a:ext cx="1440160" cy="576064"/>
          </a:xfrm>
          <a:prstGeom prst="snip1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RAW</a:t>
            </a:r>
            <a:endParaRPr lang="sv-SE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269562" y="2741274"/>
            <a:ext cx="1440160" cy="576064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External</a:t>
            </a:r>
            <a:endParaRPr lang="sv-SE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282150" y="3677378"/>
            <a:ext cx="1427572" cy="576064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Auto_Traffic</a:t>
            </a:r>
            <a:endParaRPr lang="sv-SE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3275856" y="4685490"/>
            <a:ext cx="1440160" cy="576064"/>
          </a:xfrm>
          <a:prstGeom prst="snip1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Data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5376093" y="3048839"/>
            <a:ext cx="2583849" cy="15696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v-SE" sz="1200" b="1" i="1" dirty="0" smtClean="0"/>
              <a:t>ORGANIZER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Back-Up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Repacking RAW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Creating Event Data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Manage Auto-traffic measurements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Checking in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Delete completed measurements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Send weekly statistics</a:t>
            </a:r>
            <a:endParaRPr lang="sv-SE" sz="1200" dirty="0"/>
          </a:p>
        </p:txBody>
      </p:sp>
      <p:cxnSp>
        <p:nvCxnSpPr>
          <p:cNvPr id="9" name="Straight Arrow Connector 8"/>
          <p:cNvCxnSpPr>
            <a:stCxn id="2" idx="3"/>
            <a:endCxn id="3" idx="2"/>
          </p:cNvCxnSpPr>
          <p:nvPr/>
        </p:nvCxnSpPr>
        <p:spPr>
          <a:xfrm flipV="1">
            <a:off x="2243990" y="2093202"/>
            <a:ext cx="1025572" cy="144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3"/>
            <a:endCxn id="4" idx="2"/>
          </p:cNvCxnSpPr>
          <p:nvPr/>
        </p:nvCxnSpPr>
        <p:spPr>
          <a:xfrm flipV="1">
            <a:off x="2243990" y="3029306"/>
            <a:ext cx="1025572" cy="5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  <a:endCxn id="5" idx="2"/>
          </p:cNvCxnSpPr>
          <p:nvPr/>
        </p:nvCxnSpPr>
        <p:spPr>
          <a:xfrm>
            <a:off x="2243990" y="3537138"/>
            <a:ext cx="1038160" cy="42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76093" y="5118283"/>
            <a:ext cx="326538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v-SE" sz="1200" b="1" i="1" dirty="0" smtClean="0"/>
              <a:t>CONVERTER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Convert data files to different formats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Create data package for ”Assist Me” FTP server</a:t>
            </a:r>
          </a:p>
          <a:p>
            <a:endParaRPr lang="sv-SE" sz="1200" dirty="0"/>
          </a:p>
        </p:txBody>
      </p:sp>
      <p:cxnSp>
        <p:nvCxnSpPr>
          <p:cNvPr id="20" name="Straight Arrow Connector 19"/>
          <p:cNvCxnSpPr>
            <a:stCxn id="3" idx="0"/>
            <a:endCxn id="7" idx="1"/>
          </p:cNvCxnSpPr>
          <p:nvPr/>
        </p:nvCxnSpPr>
        <p:spPr>
          <a:xfrm>
            <a:off x="4709722" y="2093202"/>
            <a:ext cx="666371" cy="1740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0"/>
            <a:endCxn id="7" idx="1"/>
          </p:cNvCxnSpPr>
          <p:nvPr/>
        </p:nvCxnSpPr>
        <p:spPr>
          <a:xfrm>
            <a:off x="4709722" y="3029306"/>
            <a:ext cx="666371" cy="80436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7" idx="1"/>
          </p:cNvCxnSpPr>
          <p:nvPr/>
        </p:nvCxnSpPr>
        <p:spPr>
          <a:xfrm flipV="1">
            <a:off x="4709722" y="3833669"/>
            <a:ext cx="666371" cy="13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0"/>
            <a:endCxn id="7" idx="1"/>
          </p:cNvCxnSpPr>
          <p:nvPr/>
        </p:nvCxnSpPr>
        <p:spPr>
          <a:xfrm flipV="1">
            <a:off x="4716016" y="3833669"/>
            <a:ext cx="660077" cy="113985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0"/>
            <a:endCxn id="18" idx="1"/>
          </p:cNvCxnSpPr>
          <p:nvPr/>
        </p:nvCxnSpPr>
        <p:spPr>
          <a:xfrm>
            <a:off x="4716016" y="4973522"/>
            <a:ext cx="660077" cy="5602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3282150" y="5661248"/>
            <a:ext cx="1440160" cy="576064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Transfer</a:t>
            </a:r>
            <a:endParaRPr lang="sv-SE" dirty="0"/>
          </a:p>
        </p:txBody>
      </p:sp>
      <p:cxnSp>
        <p:nvCxnSpPr>
          <p:cNvPr id="37" name="Straight Arrow Connector 36"/>
          <p:cNvCxnSpPr>
            <a:stCxn id="18" idx="1"/>
            <a:endCxn id="35" idx="0"/>
          </p:cNvCxnSpPr>
          <p:nvPr/>
        </p:nvCxnSpPr>
        <p:spPr>
          <a:xfrm flipH="1">
            <a:off x="4722310" y="5533782"/>
            <a:ext cx="653783" cy="41549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76092" y="1988840"/>
            <a:ext cx="2583849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sz="1200" b="1" i="1" dirty="0" smtClean="0"/>
              <a:t>External Data Import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Download external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Convert to several formats</a:t>
            </a:r>
            <a:endParaRPr lang="sv-SE" sz="1200" dirty="0"/>
          </a:p>
        </p:txBody>
      </p:sp>
      <p:cxnSp>
        <p:nvCxnSpPr>
          <p:cNvPr id="59" name="Straight Arrow Connector 58"/>
          <p:cNvCxnSpPr>
            <a:stCxn id="4" idx="0"/>
            <a:endCxn id="57" idx="1"/>
          </p:cNvCxnSpPr>
          <p:nvPr/>
        </p:nvCxnSpPr>
        <p:spPr>
          <a:xfrm flipV="1">
            <a:off x="4709722" y="2312006"/>
            <a:ext cx="666370" cy="71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3528" y="4973522"/>
            <a:ext cx="1920462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sz="1200" b="1" i="1" dirty="0" smtClean="0"/>
              <a:t>WEB Search 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 smtClean="0"/>
              <a:t>Search data by keys</a:t>
            </a:r>
            <a:endParaRPr lang="sv-SE" sz="1200" dirty="0"/>
          </a:p>
        </p:txBody>
      </p:sp>
      <p:cxnSp>
        <p:nvCxnSpPr>
          <p:cNvPr id="63" name="Straight Arrow Connector 62"/>
          <p:cNvCxnSpPr>
            <a:stCxn id="6" idx="2"/>
            <a:endCxn id="61" idx="3"/>
          </p:cNvCxnSpPr>
          <p:nvPr/>
        </p:nvCxnSpPr>
        <p:spPr>
          <a:xfrm flipH="1">
            <a:off x="2243990" y="4973522"/>
            <a:ext cx="1031866" cy="2308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95536" y="400830"/>
            <a:ext cx="8413450" cy="2628476"/>
            <a:chOff x="395536" y="400830"/>
            <a:chExt cx="8413450" cy="2628476"/>
          </a:xfrm>
        </p:grpSpPr>
        <p:sp>
          <p:nvSpPr>
            <p:cNvPr id="65" name="Rectangle 64"/>
            <p:cNvSpPr/>
            <p:nvPr/>
          </p:nvSpPr>
          <p:spPr>
            <a:xfrm>
              <a:off x="395536" y="1168699"/>
              <a:ext cx="2088232" cy="3600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Database Backup </a:t>
              </a:r>
              <a:endParaRPr lang="sv-SE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95536" y="1808820"/>
              <a:ext cx="2088232" cy="3600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External Services</a:t>
              </a:r>
              <a:endParaRPr lang="sv-SE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76092" y="808659"/>
              <a:ext cx="2088232" cy="3600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TruckSpec_Update</a:t>
              </a:r>
              <a:endParaRPr lang="sv-S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4408" y="40083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EDB</a:t>
              </a:r>
              <a:endParaRPr lang="sv-SE" dirty="0"/>
            </a:p>
          </p:txBody>
        </p:sp>
        <p:cxnSp>
          <p:nvCxnSpPr>
            <p:cNvPr id="70" name="Straight Arrow Connector 69"/>
            <p:cNvCxnSpPr>
              <a:stCxn id="68" idx="1"/>
              <a:endCxn id="67" idx="3"/>
            </p:cNvCxnSpPr>
            <p:nvPr/>
          </p:nvCxnSpPr>
          <p:spPr>
            <a:xfrm flipH="1">
              <a:off x="7464324" y="585496"/>
              <a:ext cx="780084" cy="403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6" idx="3"/>
              <a:endCxn id="4" idx="2"/>
            </p:cNvCxnSpPr>
            <p:nvPr/>
          </p:nvCxnSpPr>
          <p:spPr>
            <a:xfrm>
              <a:off x="2483768" y="1988840"/>
              <a:ext cx="785794" cy="104046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Bildresultat för bulldog carto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33" y="476672"/>
            <a:ext cx="5052583" cy="62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4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259</Words>
  <Application>Microsoft Office PowerPoint</Application>
  <PresentationFormat>On-screen Show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Qvist Jonas</dc:creator>
  <cp:lastModifiedBy>Lövdinger Per</cp:lastModifiedBy>
  <cp:revision>16</cp:revision>
  <dcterms:created xsi:type="dcterms:W3CDTF">2016-12-18T15:26:49Z</dcterms:created>
  <dcterms:modified xsi:type="dcterms:W3CDTF">2016-12-19T22:40:18Z</dcterms:modified>
</cp:coreProperties>
</file>