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9144000" cy="6858000" type="screen4x3"/>
  <p:notesSz cx="6797675" cy="985678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801C-4AC9-4AB1-A27B-994BD19587A5}" type="datetimeFigureOut">
              <a:rPr lang="sv-SE" smtClean="0"/>
              <a:t>2017-02-20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8A3E-B29F-4555-AA4F-56528F18E70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837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801C-4AC9-4AB1-A27B-994BD19587A5}" type="datetimeFigureOut">
              <a:rPr lang="sv-SE" smtClean="0"/>
              <a:t>2017-02-20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8A3E-B29F-4555-AA4F-56528F18E70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369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801C-4AC9-4AB1-A27B-994BD19587A5}" type="datetimeFigureOut">
              <a:rPr lang="sv-SE" smtClean="0"/>
              <a:t>2017-02-20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8A3E-B29F-4555-AA4F-56528F18E70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617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801C-4AC9-4AB1-A27B-994BD19587A5}" type="datetimeFigureOut">
              <a:rPr lang="sv-SE" smtClean="0"/>
              <a:t>2017-02-20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8A3E-B29F-4555-AA4F-56528F18E70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190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801C-4AC9-4AB1-A27B-994BD19587A5}" type="datetimeFigureOut">
              <a:rPr lang="sv-SE" smtClean="0"/>
              <a:t>2017-02-20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8A3E-B29F-4555-AA4F-56528F18E70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986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801C-4AC9-4AB1-A27B-994BD19587A5}" type="datetimeFigureOut">
              <a:rPr lang="sv-SE" smtClean="0"/>
              <a:t>2017-02-20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8A3E-B29F-4555-AA4F-56528F18E70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328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801C-4AC9-4AB1-A27B-994BD19587A5}" type="datetimeFigureOut">
              <a:rPr lang="sv-SE" smtClean="0"/>
              <a:t>2017-02-20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8A3E-B29F-4555-AA4F-56528F18E70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830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801C-4AC9-4AB1-A27B-994BD19587A5}" type="datetimeFigureOut">
              <a:rPr lang="sv-SE" smtClean="0"/>
              <a:t>2017-02-20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8A3E-B29F-4555-AA4F-56528F18E70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295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801C-4AC9-4AB1-A27B-994BD19587A5}" type="datetimeFigureOut">
              <a:rPr lang="sv-SE" smtClean="0"/>
              <a:t>2017-02-20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8A3E-B29F-4555-AA4F-56528F18E70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075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801C-4AC9-4AB1-A27B-994BD19587A5}" type="datetimeFigureOut">
              <a:rPr lang="sv-SE" smtClean="0"/>
              <a:t>2017-02-20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8A3E-B29F-4555-AA4F-56528F18E70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673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801C-4AC9-4AB1-A27B-994BD19587A5}" type="datetimeFigureOut">
              <a:rPr lang="sv-SE" smtClean="0"/>
              <a:t>2017-02-20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8A3E-B29F-4555-AA4F-56528F18E70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998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6801C-4AC9-4AB1-A27B-994BD19587A5}" type="datetimeFigureOut">
              <a:rPr lang="sv-SE" smtClean="0"/>
              <a:t>2017-02-20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98A3E-B29F-4555-AA4F-56528F18E70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880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2383720"/>
            <a:ext cx="6840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Jobstatus:</a:t>
            </a:r>
            <a:br>
              <a:rPr lang="sv-SE" dirty="0" smtClean="0"/>
            </a:br>
            <a:r>
              <a:rPr lang="sv-SE" sz="1200" dirty="0" smtClean="0"/>
              <a:t>New: Not open/ no action have been taken </a:t>
            </a:r>
            <a:br>
              <a:rPr lang="sv-SE" sz="1200" dirty="0" smtClean="0"/>
            </a:br>
            <a:r>
              <a:rPr lang="sv-SE" sz="1200" dirty="0" smtClean="0"/>
              <a:t>Open: Job have been open but no action have been done</a:t>
            </a:r>
            <a:br>
              <a:rPr lang="sv-SE" sz="1200" dirty="0" smtClean="0"/>
            </a:br>
            <a:r>
              <a:rPr lang="sv-SE" sz="1200" dirty="0" smtClean="0"/>
              <a:t>Remarks: Something isn´t correct and need to be modifyed or discussed</a:t>
            </a:r>
            <a:br>
              <a:rPr lang="sv-SE" sz="1200" dirty="0" smtClean="0"/>
            </a:br>
            <a:r>
              <a:rPr lang="sv-SE" sz="1200" dirty="0" smtClean="0"/>
              <a:t>Ready: Job is finish</a:t>
            </a:r>
          </a:p>
          <a:p>
            <a:r>
              <a:rPr lang="sv-SE" sz="1200" dirty="0" smtClean="0"/>
              <a:t>Closed: Job is finish and no more action is needed.</a:t>
            </a:r>
          </a:p>
          <a:p>
            <a:r>
              <a:rPr lang="sv-SE" sz="1200" dirty="0" smtClean="0"/>
              <a:t>Rejected: Job isn´t ok it should be clear in comment what is unclear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1240884"/>
            <a:ext cx="92888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Jobtype:</a:t>
            </a:r>
          </a:p>
          <a:p>
            <a:r>
              <a:rPr lang="sv-SE" sz="1200" dirty="0" smtClean="0"/>
              <a:t>New Test Case: New created test case </a:t>
            </a:r>
          </a:p>
          <a:p>
            <a:r>
              <a:rPr lang="sv-SE" sz="1200" dirty="0" smtClean="0"/>
              <a:t>TC Change Request: Existing test case that need to be modify for example changed conditions, variants, productclass or other small adjustments</a:t>
            </a:r>
            <a:br>
              <a:rPr lang="sv-SE" sz="1200" dirty="0" smtClean="0"/>
            </a:br>
            <a:r>
              <a:rPr lang="sv-SE" sz="1200" dirty="0" smtClean="0"/>
              <a:t>Review: Job that need to be reviewed, see if the change are effecting there site and tests.</a:t>
            </a:r>
            <a:br>
              <a:rPr lang="sv-SE" sz="1200" dirty="0" smtClean="0"/>
            </a:br>
            <a:r>
              <a:rPr lang="sv-SE" sz="1200" dirty="0" smtClean="0"/>
              <a:t>Translation: Job need to be translated on site language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07" y="458088"/>
            <a:ext cx="73690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Handler:</a:t>
            </a:r>
          </a:p>
          <a:p>
            <a:r>
              <a:rPr lang="sv-SE" sz="1200" dirty="0" smtClean="0"/>
              <a:t>Issuer: Creater of the job</a:t>
            </a:r>
          </a:p>
          <a:p>
            <a:r>
              <a:rPr lang="sv-SE" sz="1200" dirty="0" smtClean="0"/>
              <a:t>Owner: Owns the job for the moment and need to take action on it. Owner is the only one that can open jobs in list.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96" y="3986480"/>
            <a:ext cx="6840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Delete job in Joblist:</a:t>
            </a:r>
            <a:r>
              <a:rPr lang="sv-SE" sz="1200" dirty="0" smtClean="0"/>
              <a:t/>
            </a:r>
            <a:br>
              <a:rPr lang="sv-SE" sz="1200" dirty="0" smtClean="0"/>
            </a:br>
            <a:r>
              <a:rPr lang="sv-SE" sz="1200" dirty="0" smtClean="0"/>
              <a:t>After job have been finished and closed it´s very important that the job being deleted from the job list to keep the list as small as possible.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64906" y="4815137"/>
            <a:ext cx="90790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Access:</a:t>
            </a:r>
            <a:r>
              <a:rPr lang="sv-SE" sz="1200" dirty="0" smtClean="0"/>
              <a:t/>
            </a:r>
            <a:br>
              <a:rPr lang="sv-SE" sz="1200" dirty="0" smtClean="0"/>
            </a:br>
            <a:r>
              <a:rPr lang="sv-SE" sz="1200" dirty="0" smtClean="0"/>
              <a:t>Test Leader: Can only send test case change requests and new test case to site editor.</a:t>
            </a:r>
          </a:p>
          <a:p>
            <a:r>
              <a:rPr lang="sv-SE" sz="1200" dirty="0" smtClean="0"/>
              <a:t>Site Editor: Can send test case change requests, new tets case and translate directly in master editor. </a:t>
            </a:r>
          </a:p>
          <a:p>
            <a:r>
              <a:rPr lang="sv-SE" sz="1200" dirty="0" smtClean="0"/>
              <a:t>Master Editor: Add and approve change request, new test cases and translation jobs into the PVT Manager server. ME send reviewed and translate jobs to Site Editors.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7822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774131"/>
            <a:ext cx="237626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Test Leader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6084168" y="774131"/>
            <a:ext cx="237626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Site Editor</a:t>
            </a:r>
            <a:endParaRPr lang="sv-SE" dirty="0"/>
          </a:p>
        </p:txBody>
      </p:sp>
      <p:sp>
        <p:nvSpPr>
          <p:cNvPr id="10" name="Right Arrow 9"/>
          <p:cNvSpPr/>
          <p:nvPr/>
        </p:nvSpPr>
        <p:spPr>
          <a:xfrm>
            <a:off x="3275856" y="702123"/>
            <a:ext cx="2520280" cy="4732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New Test Case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75856" y="1227584"/>
            <a:ext cx="2520280" cy="4732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TC Change Request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07761" y="2060848"/>
            <a:ext cx="185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Action Site Editor</a:t>
            </a:r>
            <a:endParaRPr lang="sv-SE" b="1" dirty="0"/>
          </a:p>
        </p:txBody>
      </p:sp>
      <p:sp>
        <p:nvSpPr>
          <p:cNvPr id="20" name="Rectangle 19"/>
          <p:cNvSpPr/>
          <p:nvPr/>
        </p:nvSpPr>
        <p:spPr>
          <a:xfrm>
            <a:off x="3707904" y="2523128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Site Editor</a:t>
            </a:r>
            <a:endParaRPr lang="sv-SE" dirty="0"/>
          </a:p>
        </p:txBody>
      </p:sp>
      <p:sp>
        <p:nvSpPr>
          <p:cNvPr id="21" name="Right Arrow 20"/>
          <p:cNvSpPr/>
          <p:nvPr/>
        </p:nvSpPr>
        <p:spPr>
          <a:xfrm>
            <a:off x="5447107" y="2697976"/>
            <a:ext cx="2509269" cy="4732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/>
              <a:t>OK- Send to Master Editor</a:t>
            </a:r>
            <a:endParaRPr lang="sv-SE" sz="1200" dirty="0"/>
          </a:p>
        </p:txBody>
      </p:sp>
      <p:sp>
        <p:nvSpPr>
          <p:cNvPr id="22" name="Left Arrow 21"/>
          <p:cNvSpPr/>
          <p:nvPr/>
        </p:nvSpPr>
        <p:spPr>
          <a:xfrm>
            <a:off x="1187624" y="2944507"/>
            <a:ext cx="2406143" cy="40121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/>
              <a:t>Rejected with comment</a:t>
            </a:r>
            <a:endParaRPr lang="sv-SE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1700" y="3789040"/>
            <a:ext cx="624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When Job </a:t>
            </a:r>
            <a:r>
              <a:rPr lang="sv-SE" i="1" dirty="0"/>
              <a:t>is </a:t>
            </a:r>
            <a:r>
              <a:rPr lang="sv-SE" i="1" dirty="0" smtClean="0"/>
              <a:t>send to editor, Site Editor put the status to </a:t>
            </a:r>
            <a:r>
              <a:rPr lang="sv-SE" i="1" dirty="0" smtClean="0">
                <a:solidFill>
                  <a:srgbClr val="FF0000"/>
                </a:solidFill>
              </a:rPr>
              <a:t>”Closed”</a:t>
            </a:r>
            <a:endParaRPr lang="sv-SE" i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93767" y="4293096"/>
            <a:ext cx="183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Action Site Editor</a:t>
            </a:r>
            <a:endParaRPr lang="sv-SE" b="1" dirty="0"/>
          </a:p>
        </p:txBody>
      </p:sp>
      <p:sp>
        <p:nvSpPr>
          <p:cNvPr id="25" name="Rectangle 24"/>
          <p:cNvSpPr/>
          <p:nvPr/>
        </p:nvSpPr>
        <p:spPr>
          <a:xfrm>
            <a:off x="3696642" y="4662428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Site Editor</a:t>
            </a:r>
            <a:endParaRPr lang="sv-SE" dirty="0"/>
          </a:p>
        </p:txBody>
      </p:sp>
      <p:sp>
        <p:nvSpPr>
          <p:cNvPr id="26" name="TextBox 25"/>
          <p:cNvSpPr txBox="1"/>
          <p:nvPr/>
        </p:nvSpPr>
        <p:spPr>
          <a:xfrm>
            <a:off x="940122" y="5628931"/>
            <a:ext cx="7457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/>
              <a:t>When Job has Status closed in job list  Site Editor should </a:t>
            </a:r>
            <a:r>
              <a:rPr lang="sv-SE" dirty="0" smtClean="0">
                <a:solidFill>
                  <a:srgbClr val="FF0000"/>
                </a:solidFill>
              </a:rPr>
              <a:t>delete</a:t>
            </a:r>
            <a:r>
              <a:rPr lang="sv-SE" dirty="0" smtClean="0"/>
              <a:t> it from his list. </a:t>
            </a:r>
          </a:p>
          <a:p>
            <a:pPr algn="ctr"/>
            <a:r>
              <a:rPr lang="sv-SE" dirty="0" smtClean="0"/>
              <a:t>After SE have deleted job it also disappear in TL joblist</a:t>
            </a:r>
            <a:endParaRPr lang="sv-SE" dirty="0"/>
          </a:p>
        </p:txBody>
      </p:sp>
      <p:sp>
        <p:nvSpPr>
          <p:cNvPr id="27" name="TextBox 26"/>
          <p:cNvSpPr txBox="1"/>
          <p:nvPr/>
        </p:nvSpPr>
        <p:spPr>
          <a:xfrm>
            <a:off x="1734406" y="3284984"/>
            <a:ext cx="1397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(Talk </a:t>
            </a:r>
            <a:r>
              <a:rPr lang="sv-SE" sz="1200" dirty="0"/>
              <a:t>to each </a:t>
            </a:r>
            <a:r>
              <a:rPr lang="sv-SE" sz="1200" dirty="0" smtClean="0"/>
              <a:t>other)</a:t>
            </a:r>
            <a:endParaRPr lang="sv-SE" sz="1200" dirty="0"/>
          </a:p>
        </p:txBody>
      </p:sp>
      <p:sp>
        <p:nvSpPr>
          <p:cNvPr id="18" name="Left Arrow 17"/>
          <p:cNvSpPr/>
          <p:nvPr/>
        </p:nvSpPr>
        <p:spPr>
          <a:xfrm>
            <a:off x="1201618" y="2497368"/>
            <a:ext cx="2406143" cy="40121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/>
              <a:t>Close</a:t>
            </a:r>
            <a:endParaRPr lang="sv-SE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364088" y="3152001"/>
            <a:ext cx="2964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(New job being created between SE and ME)</a:t>
            </a:r>
            <a:endParaRPr lang="sv-SE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690108" y="81435"/>
            <a:ext cx="7770401" cy="4766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J</a:t>
            </a:r>
            <a:r>
              <a:rPr lang="sv-SE" sz="1200" dirty="0" smtClean="0"/>
              <a:t>ob sent between TL and SE is not handled in PVT Manager. When SE send to ME , a new </a:t>
            </a:r>
            <a:r>
              <a:rPr lang="sv-SE" sz="1200" dirty="0"/>
              <a:t>j</a:t>
            </a:r>
            <a:r>
              <a:rPr lang="sv-SE" sz="1200" dirty="0" smtClean="0"/>
              <a:t>ob is created, but it´s up to Master Editor to decide if it should be added and visible in PVT Manager.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5329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692696"/>
            <a:ext cx="2376264" cy="146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Site Editor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5940152" y="620688"/>
            <a:ext cx="2376264" cy="98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Master Editor</a:t>
            </a:r>
            <a:endParaRPr lang="sv-SE" dirty="0"/>
          </a:p>
        </p:txBody>
      </p:sp>
      <p:sp>
        <p:nvSpPr>
          <p:cNvPr id="10" name="Right Arrow 9"/>
          <p:cNvSpPr/>
          <p:nvPr/>
        </p:nvSpPr>
        <p:spPr>
          <a:xfrm>
            <a:off x="3275856" y="620688"/>
            <a:ext cx="2520280" cy="4732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New Test Case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75856" y="1146149"/>
            <a:ext cx="2520280" cy="4732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TC Change Request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264595" y="1680572"/>
            <a:ext cx="5051822" cy="4732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Translation</a:t>
            </a:r>
            <a:r>
              <a:rPr lang="sv-SE" dirty="0" smtClean="0">
                <a:solidFill>
                  <a:srgbClr val="FF0000"/>
                </a:solidFill>
              </a:rPr>
              <a:t> 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49544" y="2462664"/>
            <a:ext cx="217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Action Master Editor</a:t>
            </a:r>
            <a:endParaRPr lang="sv-SE" b="1" dirty="0"/>
          </a:p>
        </p:txBody>
      </p:sp>
      <p:sp>
        <p:nvSpPr>
          <p:cNvPr id="20" name="Rectangle 19"/>
          <p:cNvSpPr/>
          <p:nvPr/>
        </p:nvSpPr>
        <p:spPr>
          <a:xfrm>
            <a:off x="3707904" y="2924944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Master Editor</a:t>
            </a:r>
            <a:endParaRPr lang="sv-SE" dirty="0"/>
          </a:p>
        </p:txBody>
      </p:sp>
      <p:sp>
        <p:nvSpPr>
          <p:cNvPr id="22" name="Right Arrow 21"/>
          <p:cNvSpPr/>
          <p:nvPr/>
        </p:nvSpPr>
        <p:spPr>
          <a:xfrm>
            <a:off x="5447107" y="3099792"/>
            <a:ext cx="2509269" cy="4732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/>
              <a:t>OK- Transfer to PVT Manager</a:t>
            </a:r>
            <a:endParaRPr lang="sv-SE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871700" y="3995772"/>
            <a:ext cx="621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When Job </a:t>
            </a:r>
            <a:r>
              <a:rPr lang="sv-SE" i="1" dirty="0"/>
              <a:t>is transferred, </a:t>
            </a:r>
            <a:r>
              <a:rPr lang="sv-SE" i="1" dirty="0" smtClean="0"/>
              <a:t>Master Editor put the status to </a:t>
            </a:r>
            <a:r>
              <a:rPr lang="sv-SE" i="1" dirty="0">
                <a:solidFill>
                  <a:srgbClr val="FF0000"/>
                </a:solidFill>
              </a:rPr>
              <a:t>”Closed</a:t>
            </a:r>
            <a:r>
              <a:rPr lang="sv-SE" i="1" dirty="0" smtClean="0">
                <a:solidFill>
                  <a:srgbClr val="FF0000"/>
                </a:solidFill>
              </a:rPr>
              <a:t>”</a:t>
            </a:r>
            <a:endParaRPr lang="sv-SE" i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19872" y="4365104"/>
            <a:ext cx="224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Action Master Editor</a:t>
            </a:r>
            <a:endParaRPr lang="sv-SE" b="1" dirty="0"/>
          </a:p>
        </p:txBody>
      </p:sp>
      <p:sp>
        <p:nvSpPr>
          <p:cNvPr id="24" name="Rectangle 23"/>
          <p:cNvSpPr/>
          <p:nvPr/>
        </p:nvSpPr>
        <p:spPr>
          <a:xfrm>
            <a:off x="3696642" y="4734436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Master Editor</a:t>
            </a:r>
            <a:endParaRPr lang="sv-SE" dirty="0"/>
          </a:p>
        </p:txBody>
      </p:sp>
      <p:sp>
        <p:nvSpPr>
          <p:cNvPr id="25" name="TextBox 24"/>
          <p:cNvSpPr txBox="1"/>
          <p:nvPr/>
        </p:nvSpPr>
        <p:spPr>
          <a:xfrm>
            <a:off x="611714" y="5526524"/>
            <a:ext cx="7833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/>
              <a:t>When Job has status closed in job list Master Editor should </a:t>
            </a:r>
            <a:r>
              <a:rPr lang="sv-SE" dirty="0" smtClean="0">
                <a:solidFill>
                  <a:srgbClr val="FF0000"/>
                </a:solidFill>
              </a:rPr>
              <a:t>delete </a:t>
            </a:r>
            <a:r>
              <a:rPr lang="sv-SE" dirty="0"/>
              <a:t>it from his </a:t>
            </a:r>
            <a:r>
              <a:rPr lang="sv-SE" dirty="0" smtClean="0"/>
              <a:t>list.</a:t>
            </a:r>
          </a:p>
          <a:p>
            <a:pPr algn="ctr"/>
            <a:r>
              <a:rPr lang="sv-SE" dirty="0" smtClean="0"/>
              <a:t>After ME </a:t>
            </a:r>
            <a:r>
              <a:rPr lang="sv-SE" dirty="0"/>
              <a:t>have deleted job it also disappear in SE joblist </a:t>
            </a:r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1187624" y="3300075"/>
            <a:ext cx="2406143" cy="40121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/>
              <a:t>Rejected with comment</a:t>
            </a:r>
            <a:endParaRPr lang="sv-SE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734406" y="3640552"/>
            <a:ext cx="1397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(Talk </a:t>
            </a:r>
            <a:r>
              <a:rPr lang="sv-SE" sz="1200" dirty="0"/>
              <a:t>to each </a:t>
            </a:r>
            <a:r>
              <a:rPr lang="sv-SE" sz="1200" dirty="0" smtClean="0"/>
              <a:t>other)</a:t>
            </a:r>
            <a:endParaRPr lang="sv-SE" sz="1200" dirty="0"/>
          </a:p>
        </p:txBody>
      </p:sp>
      <p:sp>
        <p:nvSpPr>
          <p:cNvPr id="28" name="Left Arrow 27"/>
          <p:cNvSpPr/>
          <p:nvPr/>
        </p:nvSpPr>
        <p:spPr>
          <a:xfrm>
            <a:off x="1201618" y="2852936"/>
            <a:ext cx="2406143" cy="40121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/>
              <a:t>Close</a:t>
            </a:r>
            <a:endParaRPr lang="sv-SE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436096" y="3512041"/>
            <a:ext cx="2354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(Job can be shown in PVT Manager</a:t>
            </a:r>
            <a:endParaRPr lang="sv-SE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211960" y="2071881"/>
            <a:ext cx="3521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( Translation changes goes directly into PVT Manager)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20916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692696"/>
            <a:ext cx="237626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Master Editor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6084168" y="692696"/>
            <a:ext cx="237626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Site Editor</a:t>
            </a:r>
            <a:endParaRPr lang="sv-SE" dirty="0"/>
          </a:p>
        </p:txBody>
      </p:sp>
      <p:sp>
        <p:nvSpPr>
          <p:cNvPr id="10" name="Right Arrow 9"/>
          <p:cNvSpPr/>
          <p:nvPr/>
        </p:nvSpPr>
        <p:spPr>
          <a:xfrm>
            <a:off x="3275856" y="939552"/>
            <a:ext cx="2520280" cy="4732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Review</a:t>
            </a:r>
            <a:endParaRPr lang="sv-SE" dirty="0"/>
          </a:p>
        </p:txBody>
      </p:sp>
      <p:sp>
        <p:nvSpPr>
          <p:cNvPr id="16" name="TextBox 15"/>
          <p:cNvSpPr txBox="1"/>
          <p:nvPr/>
        </p:nvSpPr>
        <p:spPr>
          <a:xfrm>
            <a:off x="3607761" y="1668089"/>
            <a:ext cx="185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Action Site Editor</a:t>
            </a:r>
            <a:endParaRPr lang="sv-SE" b="1" dirty="0"/>
          </a:p>
        </p:txBody>
      </p:sp>
      <p:sp>
        <p:nvSpPr>
          <p:cNvPr id="17" name="Rectangle 16"/>
          <p:cNvSpPr/>
          <p:nvPr/>
        </p:nvSpPr>
        <p:spPr>
          <a:xfrm>
            <a:off x="3707904" y="2564904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Site Editor</a:t>
            </a:r>
            <a:endParaRPr lang="sv-SE" dirty="0"/>
          </a:p>
        </p:txBody>
      </p:sp>
      <p:sp>
        <p:nvSpPr>
          <p:cNvPr id="18" name="Right Arrow 17"/>
          <p:cNvSpPr/>
          <p:nvPr/>
        </p:nvSpPr>
        <p:spPr>
          <a:xfrm>
            <a:off x="5436096" y="2735580"/>
            <a:ext cx="2509269" cy="4732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/>
              <a:t>Review OK</a:t>
            </a:r>
            <a:endParaRPr lang="sv-SE" sz="1200" dirty="0"/>
          </a:p>
        </p:txBody>
      </p:sp>
      <p:sp>
        <p:nvSpPr>
          <p:cNvPr id="19" name="Left Arrow 18"/>
          <p:cNvSpPr/>
          <p:nvPr/>
        </p:nvSpPr>
        <p:spPr>
          <a:xfrm>
            <a:off x="806578" y="2728921"/>
            <a:ext cx="2787190" cy="48654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/>
              <a:t>Remarks  with comment</a:t>
            </a:r>
            <a:endParaRPr lang="sv-SE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564093" y="3861048"/>
            <a:ext cx="448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When Job </a:t>
            </a:r>
            <a:r>
              <a:rPr lang="sv-SE" i="1" dirty="0"/>
              <a:t>is </a:t>
            </a:r>
            <a:r>
              <a:rPr lang="sv-SE" i="1" dirty="0" smtClean="0"/>
              <a:t>ok, status on Job is set to </a:t>
            </a:r>
            <a:r>
              <a:rPr lang="sv-SE" i="1" dirty="0" smtClean="0">
                <a:solidFill>
                  <a:srgbClr val="FF0000"/>
                </a:solidFill>
              </a:rPr>
              <a:t>”Ready”</a:t>
            </a:r>
            <a:endParaRPr lang="sv-SE" i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91880" y="4365104"/>
            <a:ext cx="224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Action Master Editor</a:t>
            </a:r>
            <a:endParaRPr lang="sv-SE" b="1" dirty="0"/>
          </a:p>
        </p:txBody>
      </p:sp>
      <p:sp>
        <p:nvSpPr>
          <p:cNvPr id="23" name="Rectangle 22"/>
          <p:cNvSpPr/>
          <p:nvPr/>
        </p:nvSpPr>
        <p:spPr>
          <a:xfrm>
            <a:off x="3696642" y="4734436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Master Editor</a:t>
            </a:r>
            <a:endParaRPr lang="sv-SE" dirty="0"/>
          </a:p>
        </p:txBody>
      </p:sp>
      <p:sp>
        <p:nvSpPr>
          <p:cNvPr id="24" name="TextBox 23"/>
          <p:cNvSpPr txBox="1"/>
          <p:nvPr/>
        </p:nvSpPr>
        <p:spPr>
          <a:xfrm>
            <a:off x="1121245" y="5548053"/>
            <a:ext cx="6829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/>
              <a:t>When Job has status ready, Master Editor should </a:t>
            </a:r>
            <a:r>
              <a:rPr lang="sv-SE" dirty="0" smtClean="0">
                <a:solidFill>
                  <a:srgbClr val="FF0000"/>
                </a:solidFill>
              </a:rPr>
              <a:t>delete</a:t>
            </a:r>
            <a:r>
              <a:rPr lang="sv-SE" dirty="0" smtClean="0"/>
              <a:t> it from his list. </a:t>
            </a:r>
          </a:p>
          <a:p>
            <a:pPr algn="ctr"/>
            <a:r>
              <a:rPr lang="sv-SE" dirty="0" smtClean="0"/>
              <a:t>After ME </a:t>
            </a:r>
            <a:r>
              <a:rPr lang="sv-SE" dirty="0"/>
              <a:t>have deleted job it also disappear in </a:t>
            </a:r>
            <a:r>
              <a:rPr lang="sv-SE" dirty="0" smtClean="0"/>
              <a:t>SE joblist </a:t>
            </a:r>
            <a:endParaRPr lang="sv-S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03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692696"/>
            <a:ext cx="237626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Master Editor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6084168" y="692696"/>
            <a:ext cx="237626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Site Editor</a:t>
            </a:r>
            <a:endParaRPr lang="sv-SE" dirty="0"/>
          </a:p>
        </p:txBody>
      </p:sp>
      <p:sp>
        <p:nvSpPr>
          <p:cNvPr id="11" name="Right Arrow 10"/>
          <p:cNvSpPr/>
          <p:nvPr/>
        </p:nvSpPr>
        <p:spPr>
          <a:xfrm>
            <a:off x="3275856" y="939552"/>
            <a:ext cx="2520280" cy="4732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Translation</a:t>
            </a:r>
            <a:endParaRPr lang="sv-SE" dirty="0"/>
          </a:p>
        </p:txBody>
      </p:sp>
      <p:sp>
        <p:nvSpPr>
          <p:cNvPr id="16" name="TextBox 15"/>
          <p:cNvSpPr txBox="1"/>
          <p:nvPr/>
        </p:nvSpPr>
        <p:spPr>
          <a:xfrm>
            <a:off x="3607761" y="1668089"/>
            <a:ext cx="185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Action Site Editor</a:t>
            </a:r>
            <a:endParaRPr lang="sv-SE" b="1" dirty="0"/>
          </a:p>
        </p:txBody>
      </p:sp>
      <p:sp>
        <p:nvSpPr>
          <p:cNvPr id="20" name="Right Arrow 19"/>
          <p:cNvSpPr/>
          <p:nvPr/>
        </p:nvSpPr>
        <p:spPr>
          <a:xfrm>
            <a:off x="5447107" y="2564904"/>
            <a:ext cx="2509269" cy="4732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/>
              <a:t>Translation OK</a:t>
            </a:r>
            <a:endParaRPr lang="sv-SE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564093" y="3861048"/>
            <a:ext cx="448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When Job </a:t>
            </a:r>
            <a:r>
              <a:rPr lang="sv-SE" i="1" dirty="0"/>
              <a:t>is </a:t>
            </a:r>
            <a:r>
              <a:rPr lang="sv-SE" i="1" dirty="0" smtClean="0"/>
              <a:t>ok, status on Job is set to </a:t>
            </a:r>
            <a:r>
              <a:rPr lang="sv-SE" i="1" dirty="0" smtClean="0">
                <a:solidFill>
                  <a:srgbClr val="FF0000"/>
                </a:solidFill>
              </a:rPr>
              <a:t>”Ready”</a:t>
            </a:r>
            <a:endParaRPr lang="sv-SE" i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91880" y="4365104"/>
            <a:ext cx="224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Action Master Editor</a:t>
            </a:r>
            <a:endParaRPr lang="sv-SE" b="1" dirty="0"/>
          </a:p>
        </p:txBody>
      </p:sp>
      <p:sp>
        <p:nvSpPr>
          <p:cNvPr id="23" name="Rectangle 22"/>
          <p:cNvSpPr/>
          <p:nvPr/>
        </p:nvSpPr>
        <p:spPr>
          <a:xfrm>
            <a:off x="3696642" y="4734436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Master Editor</a:t>
            </a:r>
            <a:endParaRPr lang="sv-SE" dirty="0"/>
          </a:p>
        </p:txBody>
      </p:sp>
      <p:sp>
        <p:nvSpPr>
          <p:cNvPr id="24" name="TextBox 23"/>
          <p:cNvSpPr txBox="1"/>
          <p:nvPr/>
        </p:nvSpPr>
        <p:spPr>
          <a:xfrm>
            <a:off x="1121245" y="5548053"/>
            <a:ext cx="6829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/>
              <a:t>When Job has status ready, Master Editor should </a:t>
            </a:r>
            <a:r>
              <a:rPr lang="sv-SE" dirty="0" smtClean="0">
                <a:solidFill>
                  <a:srgbClr val="FF0000"/>
                </a:solidFill>
              </a:rPr>
              <a:t>delete</a:t>
            </a:r>
            <a:r>
              <a:rPr lang="sv-SE" dirty="0" smtClean="0"/>
              <a:t> it from his list. </a:t>
            </a:r>
          </a:p>
          <a:p>
            <a:pPr algn="ctr"/>
            <a:r>
              <a:rPr lang="sv-SE" dirty="0" smtClean="0"/>
              <a:t>After ME </a:t>
            </a:r>
            <a:r>
              <a:rPr lang="sv-SE" dirty="0"/>
              <a:t>have deleted job it also disappear in </a:t>
            </a:r>
            <a:r>
              <a:rPr lang="sv-SE" dirty="0" smtClean="0"/>
              <a:t>SE joblist 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07902" y="2420888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Site Editor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519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C91EF8A094DB4695E97238B18CAC82" ma:contentTypeVersion="1" ma:contentTypeDescription="Create a new document." ma:contentTypeScope="" ma:versionID="f52b341127d27e232af5758a87b2f0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A0B02C-D2C2-4B42-9449-59158064E7C1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B08C7C6-E2D1-4F62-865B-93DD84DC1A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EE9E8C1-06A9-4191-B342-AFE1D70EB7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8381</TotalTime>
  <Words>424</Words>
  <Application>Microsoft Office PowerPoint</Application>
  <PresentationFormat>On-screen Show (4:3)</PresentationFormat>
  <Paragraphs>71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Hallberg Johan (3) (Consultant)</dc:creator>
  <cp:lastModifiedBy>Lövdinger Per</cp:lastModifiedBy>
  <cp:revision>43</cp:revision>
  <cp:lastPrinted>2015-04-07T06:45:18Z</cp:lastPrinted>
  <dcterms:created xsi:type="dcterms:W3CDTF">2014-10-28T07:49:42Z</dcterms:created>
  <dcterms:modified xsi:type="dcterms:W3CDTF">2017-02-20T15:18:58Z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0x01010074C91EF8A094DB4695E97238B18CAC82</vt:lpwstr>
  </property>
</Properties>
</file>