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amplace.volvo.com/sites/RDMEFACTSTTestMngr/Shared%20Documents/Architecture%20Review%20-%20eFACTS_151002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EA Certification</a:t>
            </a:r>
            <a:br>
              <a:rPr lang="sv-SE" dirty="0" smtClean="0"/>
            </a:br>
            <a:r>
              <a:rPr lang="sv-SE" dirty="0" smtClean="0"/>
              <a:t>Prepare Test Management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2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As is architectural </a:t>
            </a:r>
            <a:r>
              <a:rPr lang="sv-SE" dirty="0" smtClean="0"/>
              <a:t>drawbacks</a:t>
            </a:r>
          </a:p>
          <a:p>
            <a:r>
              <a:rPr lang="sv-SE" dirty="0" smtClean="0"/>
              <a:t>Requirements </a:t>
            </a:r>
            <a:r>
              <a:rPr lang="sv-SE" dirty="0"/>
              <a:t>Breakdown </a:t>
            </a:r>
            <a:r>
              <a:rPr lang="sv-SE" dirty="0" smtClean="0"/>
              <a:t>Documentation</a:t>
            </a:r>
          </a:p>
          <a:p>
            <a:r>
              <a:rPr lang="sv-SE" dirty="0"/>
              <a:t>Test Driven Product Backlog</a:t>
            </a:r>
            <a:endParaRPr lang="sv-SE" dirty="0" smtClean="0"/>
          </a:p>
          <a:p>
            <a:r>
              <a:rPr lang="en-US" dirty="0" smtClean="0"/>
              <a:t>To </a:t>
            </a:r>
            <a:r>
              <a:rPr lang="en-US" dirty="0"/>
              <a:t>Be Architectural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and </a:t>
            </a:r>
            <a:r>
              <a:rPr lang="en-US" dirty="0" smtClean="0"/>
              <a:t>Services</a:t>
            </a:r>
            <a:endParaRPr lang="sv-SE" dirty="0" smtClean="0"/>
          </a:p>
          <a:p>
            <a:r>
              <a:rPr lang="sv-SE" dirty="0" smtClean="0"/>
              <a:t>Business </a:t>
            </a:r>
            <a:r>
              <a:rPr lang="sv-SE" dirty="0"/>
              <a:t>Requirement </a:t>
            </a:r>
            <a:r>
              <a:rPr lang="sv-SE" dirty="0" smtClean="0"/>
              <a:t>Prototype</a:t>
            </a:r>
          </a:p>
          <a:p>
            <a:r>
              <a:rPr lang="sv-SE" dirty="0"/>
              <a:t>Domain model(s)</a:t>
            </a:r>
          </a:p>
        </p:txBody>
      </p:sp>
    </p:spTree>
    <p:extLst>
      <p:ext uri="{BB962C8B-B14F-4D97-AF65-F5344CB8AC3E}">
        <p14:creationId xmlns:p14="http://schemas.microsoft.com/office/powerpoint/2010/main" val="2243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As is architectural </a:t>
            </a:r>
            <a:r>
              <a:rPr lang="sv-SE" dirty="0" smtClean="0"/>
              <a:t>drawbacks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Architecture Review was performed </a:t>
            </a:r>
            <a:r>
              <a:rPr lang="en-US" sz="1800" dirty="0"/>
              <a:t>for EFACTS/PVT Manager see </a:t>
            </a:r>
            <a:r>
              <a:rPr lang="en-US" sz="1800" u="sng" dirty="0">
                <a:hlinkClick r:id="rId2"/>
              </a:rPr>
              <a:t>link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High Architecture issues:</a:t>
            </a:r>
          </a:p>
          <a:p>
            <a:pPr lvl="1"/>
            <a:r>
              <a:rPr lang="en-US" sz="1800" dirty="0"/>
              <a:t>PVT, PVT has direct access to </a:t>
            </a:r>
            <a:r>
              <a:rPr lang="en-US" sz="1800" dirty="0" err="1"/>
              <a:t>eFacts</a:t>
            </a:r>
            <a:r>
              <a:rPr lang="en-US" sz="1800" dirty="0"/>
              <a:t> database </a:t>
            </a:r>
            <a:r>
              <a:rPr lang="en-US" sz="1800" dirty="0" smtClean="0"/>
              <a:t> </a:t>
            </a:r>
            <a:endParaRPr lang="sv-SE" sz="1800" dirty="0"/>
          </a:p>
          <a:p>
            <a:pPr lvl="1"/>
            <a:r>
              <a:rPr lang="en-US" sz="1800" dirty="0" err="1"/>
              <a:t>eFacts</a:t>
            </a:r>
            <a:r>
              <a:rPr lang="en-US" sz="1800" dirty="0"/>
              <a:t> client connect directly to DB which is </a:t>
            </a:r>
            <a:r>
              <a:rPr lang="en-US" sz="1800" dirty="0" smtClean="0"/>
              <a:t>prohibited</a:t>
            </a:r>
          </a:p>
          <a:p>
            <a:pPr lvl="1"/>
            <a:r>
              <a:rPr lang="en-US" sz="1800" dirty="0"/>
              <a:t>Use of FTP in various locations </a:t>
            </a:r>
            <a:endParaRPr lang="en-US" sz="1800" dirty="0" smtClean="0"/>
          </a:p>
          <a:p>
            <a:pPr lvl="1"/>
            <a:r>
              <a:rPr lang="en-US" sz="1800" dirty="0"/>
              <a:t>Stability issues occur during high system load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…</a:t>
            </a:r>
          </a:p>
          <a:p>
            <a:r>
              <a:rPr lang="en-US" sz="1800" dirty="0" smtClean="0"/>
              <a:t>Feedback from Users</a:t>
            </a:r>
          </a:p>
          <a:p>
            <a:pPr lvl="1"/>
            <a:r>
              <a:rPr lang="en-US" sz="1800" dirty="0"/>
              <a:t>Reliability - Applications are not reliable </a:t>
            </a:r>
          </a:p>
          <a:p>
            <a:pPr lvl="1"/>
            <a:r>
              <a:rPr lang="en-US" sz="1800" dirty="0"/>
              <a:t>Productivity - Inefficient work flow        </a:t>
            </a:r>
          </a:p>
          <a:p>
            <a:pPr lvl="1"/>
            <a:r>
              <a:rPr lang="en-US" sz="1800" dirty="0"/>
              <a:t>Traceability</a:t>
            </a:r>
          </a:p>
          <a:p>
            <a:pPr lvl="1"/>
            <a:r>
              <a:rPr lang="en-US" sz="1800" dirty="0" smtClean="0"/>
              <a:t>Extendibility</a:t>
            </a:r>
            <a:endParaRPr lang="en-US" sz="1800" dirty="0"/>
          </a:p>
          <a:p>
            <a:pPr lvl="1"/>
            <a:r>
              <a:rPr lang="en-US" sz="1800" dirty="0"/>
              <a:t>Continuous improvements and new ways of working not supported </a:t>
            </a:r>
          </a:p>
          <a:p>
            <a:pPr lvl="1"/>
            <a:r>
              <a:rPr lang="en-US" sz="1800" dirty="0"/>
              <a:t>Extended </a:t>
            </a:r>
            <a:r>
              <a:rPr lang="en-US" sz="1800" dirty="0" smtClean="0"/>
              <a:t>scope - supporting </a:t>
            </a:r>
            <a:r>
              <a:rPr lang="en-US" sz="1800" dirty="0"/>
              <a:t>a wider usage for other areas like AET/RT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104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 Be Architectural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Be Architectural Map (Components and Services)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Driven 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Requirements Breakdown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Requirement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sv-SE" dirty="0"/>
              <a:t>Domain model(s)	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0246"/>
            <a:ext cx="7543800" cy="619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5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EA Certification Prepare Test Management </vt:lpstr>
      <vt:lpstr>Content</vt:lpstr>
      <vt:lpstr>As is architectural drawbacks</vt:lpstr>
      <vt:lpstr>To Be Architectural Map</vt:lpstr>
      <vt:lpstr>To Be Architectural Map (Components and Services)</vt:lpstr>
      <vt:lpstr>Test Driven Product Backlog</vt:lpstr>
      <vt:lpstr>Requirements Breakdown Documentation</vt:lpstr>
      <vt:lpstr>Business Requirement Prototype</vt:lpstr>
      <vt:lpstr>Domain model(s)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Certification Prepare Test Management </dc:title>
  <dc:creator>Lövdinger Per</dc:creator>
  <cp:lastModifiedBy>Lövdinger Per</cp:lastModifiedBy>
  <cp:revision>5</cp:revision>
  <dcterms:created xsi:type="dcterms:W3CDTF">2006-08-16T00:00:00Z</dcterms:created>
  <dcterms:modified xsi:type="dcterms:W3CDTF">2017-02-20T12:22:19Z</dcterms:modified>
</cp:coreProperties>
</file>