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8" r:id="rId4"/>
    <p:sldId id="266" r:id="rId5"/>
    <p:sldId id="260" r:id="rId6"/>
    <p:sldId id="263" r:id="rId7"/>
    <p:sldId id="262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Way Of working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9788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WOW – Test Mgmt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Intention: reuse Gloria's </a:t>
            </a:r>
            <a:r>
              <a:rPr lang="en-US" dirty="0"/>
              <a:t>best </a:t>
            </a:r>
            <a:r>
              <a:rPr lang="en-US" dirty="0" smtClean="0"/>
              <a:t>practice</a:t>
            </a:r>
          </a:p>
          <a:p>
            <a:r>
              <a:rPr lang="sv-SE" dirty="0" smtClean="0"/>
              <a:t>Process &amp; Artifacts</a:t>
            </a:r>
          </a:p>
          <a:p>
            <a:pPr lvl="1"/>
            <a:r>
              <a:rPr lang="sv-SE" dirty="0" smtClean="0"/>
              <a:t>Business Requirement</a:t>
            </a:r>
          </a:p>
          <a:p>
            <a:pPr lvl="1"/>
            <a:r>
              <a:rPr lang="sv-SE" dirty="0" smtClean="0"/>
              <a:t>Analysis</a:t>
            </a:r>
          </a:p>
          <a:p>
            <a:pPr lvl="1"/>
            <a:r>
              <a:rPr lang="sv-SE" dirty="0" smtClean="0"/>
              <a:t>Design</a:t>
            </a:r>
          </a:p>
          <a:p>
            <a:pPr lvl="1"/>
            <a:r>
              <a:rPr lang="sv-SE" dirty="0" smtClean="0"/>
              <a:t>Implementation</a:t>
            </a:r>
          </a:p>
          <a:p>
            <a:pPr lvl="1"/>
            <a:r>
              <a:rPr lang="sv-SE" dirty="0" smtClean="0"/>
              <a:t>Test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32034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9643"/>
            <a:ext cx="7086600" cy="6619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4439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00025"/>
            <a:ext cx="8763000" cy="6459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0274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sv-SE" dirty="0" smtClean="0"/>
              <a:t>EPIC model - Example</a:t>
            </a:r>
            <a:endParaRPr lang="sv-SE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948" y="1219200"/>
            <a:ext cx="7149815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6029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UI Prototype - Example</a:t>
            </a:r>
            <a:endParaRPr lang="sv-S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96733"/>
            <a:ext cx="8229600" cy="333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773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GUI Mapping - Example</a:t>
            </a:r>
            <a:endParaRPr lang="sv-SE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72275"/>
            <a:ext cx="8229600" cy="198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2641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Real Application</a:t>
            </a:r>
            <a:endParaRPr lang="sv-S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44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3195</TotalTime>
  <Words>36</Words>
  <Application>Microsoft Office PowerPoint</Application>
  <PresentationFormat>On-screen Show (4:3)</PresentationFormat>
  <Paragraphs>13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Way Of working</vt:lpstr>
      <vt:lpstr>WOW – Test Mgmt</vt:lpstr>
      <vt:lpstr>PowerPoint Presentation</vt:lpstr>
      <vt:lpstr>PowerPoint Presentation</vt:lpstr>
      <vt:lpstr>EPIC model - Example</vt:lpstr>
      <vt:lpstr>UI Prototype - Example</vt:lpstr>
      <vt:lpstr>GUI Mapping - Example</vt:lpstr>
      <vt:lpstr>Real Application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Way Of working</dc:title>
  <dc:creator>Lövdinger Per</dc:creator>
  <cp:lastModifiedBy>Lövdinger Per</cp:lastModifiedBy>
  <cp:revision>9</cp:revision>
  <dcterms:created xsi:type="dcterms:W3CDTF">2006-08-16T00:00:00Z</dcterms:created>
  <dcterms:modified xsi:type="dcterms:W3CDTF">2017-01-28T09:13:04Z</dcterms:modified>
</cp:coreProperties>
</file>