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1" r:id="rId5"/>
  </p:sldMasterIdLst>
  <p:sldIdLst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25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Jonas Qvist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362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90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000000"/>
                </a:solidFill>
              </a:rPr>
              <a:t>BF59990, Jonas Qvist</a:t>
            </a:r>
            <a:endParaRPr lang="sv-SE">
              <a:solidFill>
                <a:srgbClr val="000000"/>
              </a:solidFill>
            </a:endParaRP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61D4-2F90-4822-A8F8-E37E3E009B80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000000"/>
                </a:solidFill>
              </a:rPr>
              <a:t>Date</a:t>
            </a:r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000000"/>
                </a:solidFill>
              </a:rPr>
              <a:t>BF59990, Jonas Qvist</a:t>
            </a:r>
            <a:endParaRPr lang="sv-SE">
              <a:solidFill>
                <a:srgbClr val="000000"/>
              </a:solidFill>
            </a:endParaRP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2B835-E488-47E1-A388-EDAECCEB72FE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000000"/>
                </a:solidFill>
              </a:rPr>
              <a:t>Date</a:t>
            </a:r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5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3" y="1878013"/>
            <a:ext cx="3810000" cy="394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4663" y="1878013"/>
            <a:ext cx="3810000" cy="394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000000"/>
                </a:solidFill>
              </a:rPr>
              <a:t>BF59990, Jonas Qvist</a:t>
            </a:r>
            <a:endParaRPr lang="sv-SE">
              <a:solidFill>
                <a:srgbClr val="000000"/>
              </a:solidFill>
            </a:endParaRP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1BAA4-C738-4B27-8E02-D5F881CB8F51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000000"/>
                </a:solidFill>
              </a:rPr>
              <a:t>Date</a:t>
            </a:r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1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000000"/>
                </a:solidFill>
              </a:rPr>
              <a:t>BF59990, Jonas Qvist</a:t>
            </a:r>
            <a:endParaRPr lang="sv-SE">
              <a:solidFill>
                <a:srgbClr val="000000"/>
              </a:solidFill>
            </a:endParaRPr>
          </a:p>
        </p:txBody>
      </p:sp>
      <p:sp>
        <p:nvSpPr>
          <p:cNvPr id="8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4E5AB-0893-4FBC-BE17-E76EC40652B0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000000"/>
                </a:solidFill>
              </a:rPr>
              <a:t>Date</a:t>
            </a:r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872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000000"/>
                </a:solidFill>
              </a:rPr>
              <a:t>BF59990, Jonas Qvist</a:t>
            </a:r>
            <a:endParaRPr lang="sv-SE">
              <a:solidFill>
                <a:srgbClr val="000000"/>
              </a:solidFill>
            </a:endParaRP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B84DF-83FF-45E1-A4E8-EC2CB7D38740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000000"/>
                </a:solidFill>
              </a:rPr>
              <a:t>Date</a:t>
            </a:r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84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000000"/>
                </a:solidFill>
              </a:rPr>
              <a:t>BF59990, Jonas Qvist</a:t>
            </a:r>
            <a:endParaRPr lang="sv-SE">
              <a:solidFill>
                <a:srgbClr val="000000"/>
              </a:solidFill>
            </a:endParaRP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18B02-492B-4591-AC3E-AB5A2ACB1664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000000"/>
                </a:solidFill>
              </a:rPr>
              <a:t>Date</a:t>
            </a:r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75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000000"/>
                </a:solidFill>
              </a:rPr>
              <a:t>BF59990, Jonas Qvist</a:t>
            </a:r>
            <a:endParaRPr lang="sv-SE">
              <a:solidFill>
                <a:srgbClr val="000000"/>
              </a:solidFill>
            </a:endParaRP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3541F-7C36-4E93-A5F2-6A54FD1365DC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000000"/>
                </a:solidFill>
              </a:rPr>
              <a:t>Date</a:t>
            </a:r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55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000000"/>
                </a:solidFill>
              </a:rPr>
              <a:t>BF59990, Jonas Qvist</a:t>
            </a:r>
            <a:endParaRPr lang="sv-SE">
              <a:solidFill>
                <a:srgbClr val="000000"/>
              </a:solidFill>
            </a:endParaRP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A2D17-60B5-4E19-BF79-5B02811D8074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000000"/>
                </a:solidFill>
              </a:rPr>
              <a:t>Date</a:t>
            </a:r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97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Jonas Qvist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296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000000"/>
                </a:solidFill>
              </a:rPr>
              <a:t>BF59990, Jonas Qvist</a:t>
            </a:r>
            <a:endParaRPr lang="sv-SE">
              <a:solidFill>
                <a:srgbClr val="000000"/>
              </a:solidFill>
            </a:endParaRP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8C403-DF77-49EB-9DF4-3CB78EED822B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000000"/>
                </a:solidFill>
              </a:rPr>
              <a:t>Date</a:t>
            </a:r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50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442913"/>
            <a:ext cx="2097087" cy="5380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442913"/>
            <a:ext cx="6143625" cy="5380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000000"/>
                </a:solidFill>
              </a:rPr>
              <a:t>BF59990, Jonas Qvist</a:t>
            </a:r>
            <a:endParaRPr lang="sv-SE">
              <a:solidFill>
                <a:srgbClr val="000000"/>
              </a:solidFill>
            </a:endParaRP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B5F9F-F547-4B47-9B89-0FB628C82C8F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000000"/>
                </a:solidFill>
              </a:rPr>
              <a:t>Date</a:t>
            </a:r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55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Jonas Qvist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216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Jonas Qvist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428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Jonas Qvist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15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Jonas Qvist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7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Jonas Qvist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835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Jonas Qvist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94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Jonas Qvist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2225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BF59990, Jonas Qvist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>
                <a:solidFill>
                  <a:srgbClr val="000000"/>
                </a:solidFill>
              </a:rPr>
              <a:t>Volvo Group Trucks Technology</a:t>
            </a:r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8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7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1033" name="Picture 28" descr="grått band nertill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" name="Line 29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sv-SE" sz="2000">
                <a:solidFill>
                  <a:srgbClr val="000000"/>
                </a:solidFill>
              </a:endParaRPr>
            </a:p>
          </p:txBody>
        </p:sp>
        <p:pic>
          <p:nvPicPr>
            <p:cNvPr id="1035" name="Picture 30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878013"/>
            <a:ext cx="77724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442913"/>
            <a:ext cx="83931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sv-SE" smtClean="0"/>
          </a:p>
        </p:txBody>
      </p:sp>
      <p:sp>
        <p:nvSpPr>
          <p:cNvPr id="60447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v-SE" smtClean="0">
                <a:solidFill>
                  <a:srgbClr val="000000"/>
                </a:solidFill>
              </a:rPr>
              <a:t>BF59990, Jonas Qvist</a:t>
            </a:r>
            <a:endParaRPr lang="sv-SE">
              <a:solidFill>
                <a:srgbClr val="000000"/>
              </a:solidFill>
            </a:endParaRPr>
          </a:p>
        </p:txBody>
      </p:sp>
      <p:sp>
        <p:nvSpPr>
          <p:cNvPr id="60448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 fontAlgn="base">
              <a:spcAft>
                <a:spcPct val="0"/>
              </a:spcAft>
              <a:defRPr/>
            </a:pPr>
            <a:fld id="{1C5F38A5-AF69-4EB8-8E13-A4B09EA52107}" type="slidenum">
              <a:rPr lang="sv-SE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1031" name="Rectangle 33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100" b="1">
                <a:solidFill>
                  <a:srgbClr val="000000"/>
                </a:solidFill>
              </a:rPr>
              <a:t>Volvo 3P</a:t>
            </a:r>
            <a:endParaRPr lang="sv-SE" sz="1000">
              <a:solidFill>
                <a:srgbClr val="000000"/>
              </a:solidFill>
            </a:endParaRPr>
          </a:p>
        </p:txBody>
      </p:sp>
      <p:sp>
        <p:nvSpPr>
          <p:cNvPr id="60450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v-SE" smtClean="0">
                <a:solidFill>
                  <a:srgbClr val="000000"/>
                </a:solidFill>
              </a:rPr>
              <a:t>Date</a:t>
            </a:r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0388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860425" indent="-2079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3pPr>
      <a:lvl4pPr marL="1109663" indent="-1825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382713" indent="-1952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18399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2971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27543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2115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wmf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6.jpeg"/><Relationship Id="rId7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PVT / </a:t>
            </a:r>
            <a:r>
              <a:rPr lang="sv-SE" dirty="0"/>
              <a:t>e</a:t>
            </a:r>
            <a:r>
              <a:rPr lang="sv-SE" dirty="0" smtClean="0"/>
              <a:t>FACTS</a:t>
            </a:r>
            <a:endParaRPr lang="sv-SE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Jonas Qvist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75047" y="2518383"/>
            <a:ext cx="1504544" cy="725521"/>
            <a:chOff x="2038350" y="1009650"/>
            <a:chExt cx="2039604" cy="1209675"/>
          </a:xfrm>
        </p:grpSpPr>
        <p:sp>
          <p:nvSpPr>
            <p:cNvPr id="8" name="Snip and Round Single Corner Rectangle 7"/>
            <p:cNvSpPr/>
            <p:nvPr/>
          </p:nvSpPr>
          <p:spPr>
            <a:xfrm>
              <a:off x="2038350" y="1009650"/>
              <a:ext cx="2019300" cy="1209675"/>
            </a:xfrm>
            <a:prstGeom prst="snipRoundRect">
              <a:avLst/>
            </a:prstGeom>
            <a:ln w="1905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00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10884" y="1322099"/>
              <a:ext cx="1967070" cy="769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b="1" dirty="0">
                  <a:solidFill>
                    <a:srgbClr val="000000"/>
                  </a:solidFill>
                </a:rPr>
                <a:t>Error Information</a:t>
              </a:r>
            </a:p>
            <a:p>
              <a:pPr algn="ctr"/>
              <a:r>
                <a:rPr lang="sv-SE" sz="1200" b="1" dirty="0">
                  <a:solidFill>
                    <a:srgbClr val="000000"/>
                  </a:solidFill>
                </a:rPr>
                <a:t>Package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75890" y="3774204"/>
            <a:ext cx="1584176" cy="915025"/>
            <a:chOff x="2483768" y="5322217"/>
            <a:chExt cx="1584176" cy="915025"/>
          </a:xfrm>
        </p:grpSpPr>
        <p:sp>
          <p:nvSpPr>
            <p:cNvPr id="12" name="Flowchart: Document 11"/>
            <p:cNvSpPr/>
            <p:nvPr/>
          </p:nvSpPr>
          <p:spPr>
            <a:xfrm>
              <a:off x="2483768" y="5911608"/>
              <a:ext cx="1584176" cy="325634"/>
            </a:xfrm>
            <a:prstGeom prst="flowChartDocument">
              <a:avLst/>
            </a:prstGeom>
            <a:solidFill>
              <a:schemeClr val="bg1">
                <a:lumMod val="5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800" dirty="0">
                  <a:solidFill>
                    <a:srgbClr val="FFFFFF"/>
                  </a:solidFill>
                </a:rPr>
                <a:t>ATTACHED DATA FROM EFACTS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83768" y="5322217"/>
              <a:ext cx="1584176" cy="589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rgbClr val="FFFFFF"/>
                  </a:solidFill>
                </a:rPr>
                <a:t> </a:t>
              </a:r>
            </a:p>
            <a:p>
              <a:pPr algn="ctr"/>
              <a:r>
                <a:rPr lang="sv-SE" sz="1200" b="1" dirty="0">
                  <a:solidFill>
                    <a:srgbClr val="FFFFFF"/>
                  </a:solidFill>
                </a:rPr>
                <a:t>REPORT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907" y="5336524"/>
              <a:ext cx="1581106" cy="24074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</p:grpSp>
      <p:pic>
        <p:nvPicPr>
          <p:cNvPr id="15" name="Picture 2" descr="MCj0441537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627" y="2789646"/>
            <a:ext cx="724855" cy="71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 descr="MCj0441539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623" y="3537719"/>
            <a:ext cx="667543" cy="65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 descr="MCj0441539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556" y="3184438"/>
            <a:ext cx="667543" cy="65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 descr="MCj0441537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261" y="3838207"/>
            <a:ext cx="724855" cy="71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 descr="MCj0441539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10" y="4231717"/>
            <a:ext cx="667543" cy="65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803627" y="2375391"/>
            <a:ext cx="1996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rgbClr val="000000"/>
                </a:solidFill>
              </a:rPr>
              <a:t>Problem/Component </a:t>
            </a:r>
          </a:p>
          <a:p>
            <a:pPr algn="ctr"/>
            <a:r>
              <a:rPr lang="sv-SE" sz="1400" b="1" dirty="0">
                <a:solidFill>
                  <a:srgbClr val="000000"/>
                </a:solidFill>
              </a:rPr>
              <a:t>Owners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" y="3619500"/>
            <a:ext cx="2898430" cy="2062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511650" y="229284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u="sng" dirty="0">
                <a:solidFill>
                  <a:srgbClr val="000000"/>
                </a:solidFill>
                <a:latin typeface="FrankRuehl" pitchFamily="34" charset="-79"/>
                <a:cs typeface="FrankRuehl" pitchFamily="34" charset="-79"/>
              </a:rPr>
              <a:t>Challange</a:t>
            </a:r>
          </a:p>
        </p:txBody>
      </p:sp>
      <p:sp>
        <p:nvSpPr>
          <p:cNvPr id="23" name="Arc 22"/>
          <p:cNvSpPr/>
          <p:nvPr/>
        </p:nvSpPr>
        <p:spPr>
          <a:xfrm rot="16200000">
            <a:off x="1427491" y="2897836"/>
            <a:ext cx="1277382" cy="1390379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0000"/>
              </a:solidFill>
            </a:endParaRPr>
          </a:p>
        </p:txBody>
      </p:sp>
      <p:sp>
        <p:nvSpPr>
          <p:cNvPr id="24" name="Arc 23"/>
          <p:cNvSpPr/>
          <p:nvPr/>
        </p:nvSpPr>
        <p:spPr>
          <a:xfrm>
            <a:off x="3634746" y="2809516"/>
            <a:ext cx="1277382" cy="1390379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162675" y="3619500"/>
            <a:ext cx="640952" cy="44939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162675" y="4035370"/>
            <a:ext cx="857250" cy="2048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62675" y="4469129"/>
            <a:ext cx="949881" cy="9159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5324" y="1186190"/>
            <a:ext cx="69060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1400" dirty="0">
                <a:solidFill>
                  <a:srgbClr val="000000"/>
                </a:solidFill>
              </a:rPr>
              <a:t>How to detect and collect the correct error information needed.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>
                <a:solidFill>
                  <a:srgbClr val="000000"/>
                </a:solidFill>
              </a:rPr>
              <a:t>How to distribute the information to the correct  problem owners.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>
                <a:solidFill>
                  <a:srgbClr val="000000"/>
                </a:solidFill>
              </a:rPr>
              <a:t>How to dramatically decrease the leadtime from detected error to delivered report.</a:t>
            </a:r>
          </a:p>
        </p:txBody>
      </p:sp>
    </p:spTree>
    <p:extLst>
      <p:ext uri="{BB962C8B-B14F-4D97-AF65-F5344CB8AC3E}">
        <p14:creationId xmlns:p14="http://schemas.microsoft.com/office/powerpoint/2010/main" val="373485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Jonas Qvist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PVT – Performance Validation Test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299872" y="1009590"/>
            <a:ext cx="8324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>
                <a:solidFill>
                  <a:srgbClr val="000000"/>
                </a:solidFill>
              </a:rPr>
              <a:t>Verification and validation of electrical functionallity in complete vehicles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0192" y="1971675"/>
            <a:ext cx="8594590" cy="4162237"/>
            <a:chOff x="270192" y="1971675"/>
            <a:chExt cx="8594590" cy="4162237"/>
          </a:xfrm>
        </p:grpSpPr>
        <p:sp>
          <p:nvSpPr>
            <p:cNvPr id="21" name="Arc 20"/>
            <p:cNvSpPr/>
            <p:nvPr/>
          </p:nvSpPr>
          <p:spPr>
            <a:xfrm rot="17334107">
              <a:off x="1407494" y="1895475"/>
              <a:ext cx="2641644" cy="2943224"/>
            </a:xfrm>
            <a:prstGeom prst="arc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rgbClr val="000000"/>
                </a:solidFill>
              </a:endParaRPr>
            </a:p>
          </p:txBody>
        </p:sp>
        <p:sp>
          <p:nvSpPr>
            <p:cNvPr id="13" name="Snip and Round Single Corner Rectangle 12"/>
            <p:cNvSpPr/>
            <p:nvPr/>
          </p:nvSpPr>
          <p:spPr>
            <a:xfrm>
              <a:off x="3278863" y="1971675"/>
              <a:ext cx="1704974" cy="1015663"/>
            </a:xfrm>
            <a:prstGeom prst="snip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00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74113" y="1971675"/>
              <a:ext cx="135005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b="1" dirty="0">
                  <a:solidFill>
                    <a:srgbClr val="000000"/>
                  </a:solidFill>
                </a:rPr>
                <a:t>Function Status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sv-SE" sz="1200" dirty="0">
                  <a:solidFill>
                    <a:srgbClr val="000000"/>
                  </a:solidFill>
                </a:rPr>
                <a:t>Logged Data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sv-SE" sz="1200" dirty="0">
                  <a:solidFill>
                    <a:srgbClr val="000000"/>
                  </a:solidFill>
                </a:rPr>
                <a:t>Audio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sv-SE" sz="1200" dirty="0">
                  <a:solidFill>
                    <a:srgbClr val="000000"/>
                  </a:solidFill>
                </a:rPr>
                <a:t>Video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sv-SE" sz="1200" dirty="0">
                  <a:solidFill>
                    <a:srgbClr val="000000"/>
                  </a:solidFill>
                </a:rPr>
                <a:t>...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192" y="2352591"/>
              <a:ext cx="2274605" cy="1517144"/>
            </a:xfrm>
            <a:prstGeom prst="rect">
              <a:avLst/>
            </a:prstGeom>
            <a:effectLst>
              <a:softEdge rad="241300"/>
            </a:effectLst>
          </p:spPr>
        </p:pic>
        <p:sp>
          <p:nvSpPr>
            <p:cNvPr id="14" name="Cloud 13"/>
            <p:cNvSpPr/>
            <p:nvPr/>
          </p:nvSpPr>
          <p:spPr>
            <a:xfrm>
              <a:off x="2729329" y="3603476"/>
              <a:ext cx="3171825" cy="1984291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000" dirty="0">
                  <a:solidFill>
                    <a:srgbClr val="000000"/>
                  </a:solidFill>
                </a:rPr>
                <a:t>PVT Data Management</a:t>
              </a:r>
            </a:p>
          </p:txBody>
        </p:sp>
        <p:sp>
          <p:nvSpPr>
            <p:cNvPr id="18" name="Snip and Round Single Corner Rectangle 17"/>
            <p:cNvSpPr/>
            <p:nvPr/>
          </p:nvSpPr>
          <p:spPr>
            <a:xfrm>
              <a:off x="6545497" y="4056256"/>
              <a:ext cx="886062" cy="523875"/>
            </a:xfrm>
            <a:prstGeom prst="snip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800" b="1" dirty="0">
                  <a:solidFill>
                    <a:srgbClr val="000000"/>
                  </a:solidFill>
                </a:rPr>
                <a:t>DATA</a:t>
              </a:r>
            </a:p>
            <a:p>
              <a:pPr algn="ctr"/>
              <a:r>
                <a:rPr lang="sv-SE" sz="800" b="1" dirty="0">
                  <a:solidFill>
                    <a:srgbClr val="000000"/>
                  </a:solidFill>
                </a:rPr>
                <a:t>PACKAGE</a:t>
              </a:r>
            </a:p>
          </p:txBody>
        </p:sp>
        <p:sp>
          <p:nvSpPr>
            <p:cNvPr id="19" name="Flowchart: Multidocument 18"/>
            <p:cNvSpPr/>
            <p:nvPr/>
          </p:nvSpPr>
          <p:spPr>
            <a:xfrm>
              <a:off x="6178199" y="5033774"/>
              <a:ext cx="814386" cy="1100138"/>
            </a:xfrm>
            <a:prstGeom prst="flowChartMulti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800" b="1" dirty="0">
                  <a:solidFill>
                    <a:srgbClr val="000000"/>
                  </a:solidFill>
                </a:rPr>
                <a:t>PVT</a:t>
              </a:r>
            </a:p>
            <a:p>
              <a:pPr algn="ctr"/>
              <a:r>
                <a:rPr lang="sv-SE" sz="800" b="1" dirty="0">
                  <a:solidFill>
                    <a:srgbClr val="000000"/>
                  </a:solidFill>
                </a:rPr>
                <a:t>REPORTS</a:t>
              </a:r>
            </a:p>
          </p:txBody>
        </p:sp>
        <p:sp>
          <p:nvSpPr>
            <p:cNvPr id="22" name="Arc 21"/>
            <p:cNvSpPr/>
            <p:nvPr/>
          </p:nvSpPr>
          <p:spPr>
            <a:xfrm rot="1892211">
              <a:off x="2994419" y="2171044"/>
              <a:ext cx="2641644" cy="2943224"/>
            </a:xfrm>
            <a:prstGeom prst="arc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610475" y="4376922"/>
              <a:ext cx="423725" cy="2667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628081" y="5033774"/>
              <a:ext cx="410769" cy="37490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Multidocument 26"/>
            <p:cNvSpPr/>
            <p:nvPr/>
          </p:nvSpPr>
          <p:spPr>
            <a:xfrm>
              <a:off x="6858000" y="2437269"/>
              <a:ext cx="814386" cy="1100138"/>
            </a:xfrm>
            <a:prstGeom prst="flowChartMulti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800" b="1" dirty="0">
                  <a:solidFill>
                    <a:srgbClr val="000000"/>
                  </a:solidFill>
                </a:rPr>
                <a:t>PROTUS</a:t>
              </a:r>
            </a:p>
            <a:p>
              <a:pPr algn="ctr"/>
              <a:r>
                <a:rPr lang="sv-SE" sz="800" b="1" dirty="0">
                  <a:solidFill>
                    <a:srgbClr val="000000"/>
                  </a:solidFill>
                </a:rPr>
                <a:t>REPORTS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5983323" y="4349920"/>
              <a:ext cx="454763" cy="1681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Predefined Process 30"/>
            <p:cNvSpPr/>
            <p:nvPr/>
          </p:nvSpPr>
          <p:spPr>
            <a:xfrm>
              <a:off x="7798474" y="4802125"/>
              <a:ext cx="1066308" cy="419100"/>
            </a:xfrm>
            <a:prstGeom prst="flowChartPredefined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800" b="1" dirty="0">
                  <a:solidFill>
                    <a:srgbClr val="000000"/>
                  </a:solidFill>
                </a:rPr>
                <a:t>DATA ANALYSIS</a:t>
              </a:r>
            </a:p>
            <a:p>
              <a:pPr algn="ctr"/>
              <a:r>
                <a:rPr lang="sv-SE" sz="800" b="1" dirty="0">
                  <a:solidFill>
                    <a:srgbClr val="000000"/>
                  </a:solidFill>
                </a:rPr>
                <a:t>TOOLS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6858000" y="3642657"/>
              <a:ext cx="134586" cy="3642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Internal Storage 34"/>
            <p:cNvSpPr/>
            <p:nvPr/>
          </p:nvSpPr>
          <p:spPr>
            <a:xfrm>
              <a:off x="378794" y="4110223"/>
              <a:ext cx="866775" cy="923551"/>
            </a:xfrm>
            <a:prstGeom prst="flowChartInternalStora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800" b="1" dirty="0">
                  <a:solidFill>
                    <a:srgbClr val="000000"/>
                  </a:solidFill>
                </a:rPr>
                <a:t>PVT TEST CODE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908184" y="3676650"/>
              <a:ext cx="215766" cy="3796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rc 37"/>
            <p:cNvSpPr/>
            <p:nvPr/>
          </p:nvSpPr>
          <p:spPr>
            <a:xfrm rot="8318129">
              <a:off x="826414" y="2805927"/>
              <a:ext cx="2641644" cy="2943224"/>
            </a:xfrm>
            <a:prstGeom prst="arc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13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2300" y="104775"/>
            <a:ext cx="4412973" cy="3020566"/>
            <a:chOff x="112300" y="104775"/>
            <a:chExt cx="4412973" cy="3020566"/>
          </a:xfrm>
        </p:grpSpPr>
        <p:sp>
          <p:nvSpPr>
            <p:cNvPr id="174" name="Rectangle 173"/>
            <p:cNvSpPr/>
            <p:nvPr/>
          </p:nvSpPr>
          <p:spPr>
            <a:xfrm>
              <a:off x="112300" y="104775"/>
              <a:ext cx="4412973" cy="3020566"/>
            </a:xfrm>
            <a:prstGeom prst="rect">
              <a:avLst/>
            </a:prstGeom>
            <a:solidFill>
              <a:srgbClr val="8AF9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sz="2000" dirty="0">
                <a:solidFill>
                  <a:srgbClr val="000000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363477" y="209670"/>
              <a:ext cx="1270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u="sng" dirty="0">
                  <a:solidFill>
                    <a:srgbClr val="000000"/>
                  </a:solidFill>
                </a:rPr>
                <a:t>E-FACTS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90525" y="882908"/>
              <a:ext cx="1851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sv-SE" dirty="0">
                  <a:solidFill>
                    <a:srgbClr val="000000"/>
                  </a:solidFill>
                </a:rPr>
                <a:t>Test Leaders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66761" y="1705439"/>
              <a:ext cx="226215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sv-SE" i="1" dirty="0">
                  <a:solidFill>
                    <a:srgbClr val="000000"/>
                  </a:solidFill>
                </a:rPr>
                <a:t>Manual Collector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sv-SE" i="1" dirty="0">
                  <a:solidFill>
                    <a:srgbClr val="000000"/>
                  </a:solidFill>
                </a:rPr>
                <a:t>Data Refiner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sv-SE" i="1" dirty="0">
                  <a:solidFill>
                    <a:srgbClr val="000000"/>
                  </a:solidFill>
                </a:rPr>
                <a:t>Synch Tool</a:t>
              </a:r>
              <a:r>
                <a:rPr lang="sv-SE" sz="2000" i="1" dirty="0">
                  <a:solidFill>
                    <a:srgbClr val="000000"/>
                  </a:solidFill>
                </a:rPr>
                <a:t>*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8288" y="1439931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u="sng" dirty="0">
                  <a:solidFill>
                    <a:srgbClr val="000000"/>
                  </a:solidFill>
                </a:rPr>
                <a:t>Applications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57200" y="664666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u="sng" dirty="0">
                  <a:solidFill>
                    <a:srgbClr val="000000"/>
                  </a:solidFill>
                </a:rPr>
                <a:t>Users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8698" y="104775"/>
            <a:ext cx="4412973" cy="3020566"/>
            <a:chOff x="4498698" y="104775"/>
            <a:chExt cx="4412973" cy="3020566"/>
          </a:xfrm>
        </p:grpSpPr>
        <p:sp>
          <p:nvSpPr>
            <p:cNvPr id="175" name="Rectangle 174"/>
            <p:cNvSpPr/>
            <p:nvPr/>
          </p:nvSpPr>
          <p:spPr>
            <a:xfrm>
              <a:off x="4498698" y="104775"/>
              <a:ext cx="4412973" cy="3020566"/>
            </a:xfrm>
            <a:prstGeom prst="rect">
              <a:avLst/>
            </a:prstGeom>
            <a:solidFill>
              <a:srgbClr val="BDD1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000">
                <a:solidFill>
                  <a:srgbClr val="000000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790140" y="200085"/>
              <a:ext cx="2361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u="sng" dirty="0">
                  <a:solidFill>
                    <a:srgbClr val="000000"/>
                  </a:solidFill>
                </a:rPr>
                <a:t>PVT Administration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826074" y="927640"/>
              <a:ext cx="190308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sv-SE" dirty="0">
                  <a:solidFill>
                    <a:srgbClr val="000000"/>
                  </a:solidFill>
                </a:rPr>
                <a:t>Master Editor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sv-SE" dirty="0">
                  <a:solidFill>
                    <a:srgbClr val="000000"/>
                  </a:solidFill>
                </a:rPr>
                <a:t>Site Editors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sv-SE" dirty="0">
                  <a:solidFill>
                    <a:srgbClr val="000000"/>
                  </a:solidFill>
                </a:rPr>
                <a:t>Test Leaders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sv-SE" dirty="0">
                  <a:solidFill>
                    <a:srgbClr val="000000"/>
                  </a:solidFill>
                </a:rPr>
                <a:t>Guest Users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395497" y="2408381"/>
              <a:ext cx="23262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sv-SE" i="1" dirty="0">
                  <a:solidFill>
                    <a:srgbClr val="000000"/>
                  </a:solidFill>
                </a:rPr>
                <a:t>PVT Manager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sv-SE" i="1" dirty="0">
                  <a:solidFill>
                    <a:srgbClr val="000000"/>
                  </a:solidFill>
                </a:rPr>
                <a:t>Report Generator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479411" y="2132187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u="sng" dirty="0">
                  <a:solidFill>
                    <a:srgbClr val="000000"/>
                  </a:solidFill>
                </a:rPr>
                <a:t>Applications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814885" y="661545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u="sng" dirty="0">
                  <a:solidFill>
                    <a:srgbClr val="000000"/>
                  </a:solidFill>
                </a:rPr>
                <a:t>Users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98697" y="3125341"/>
            <a:ext cx="4412973" cy="3020566"/>
            <a:chOff x="4498697" y="3125341"/>
            <a:chExt cx="4412973" cy="3020566"/>
          </a:xfrm>
        </p:grpSpPr>
        <p:sp>
          <p:nvSpPr>
            <p:cNvPr id="177" name="Rectangle 176"/>
            <p:cNvSpPr/>
            <p:nvPr/>
          </p:nvSpPr>
          <p:spPr>
            <a:xfrm>
              <a:off x="4498697" y="3125341"/>
              <a:ext cx="4412973" cy="3020566"/>
            </a:xfrm>
            <a:prstGeom prst="rect">
              <a:avLst/>
            </a:prstGeom>
            <a:solidFill>
              <a:srgbClr val="F4FD7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000">
                <a:solidFill>
                  <a:srgbClr val="000000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600733" y="3409794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u="sng" dirty="0">
                  <a:solidFill>
                    <a:srgbClr val="000000"/>
                  </a:solidFill>
                </a:rPr>
                <a:t>End Users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810158" y="4315927"/>
              <a:ext cx="3031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sv-SE" dirty="0">
                  <a:solidFill>
                    <a:srgbClr val="000000"/>
                  </a:solidFill>
                </a:rPr>
                <a:t>EEE Customers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sv-SE" dirty="0">
                  <a:solidFill>
                    <a:srgbClr val="000000"/>
                  </a:solidFill>
                </a:rPr>
                <a:t>Users of processed data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826074" y="5368191"/>
              <a:ext cx="2441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sv-SE" i="1" dirty="0">
                  <a:solidFill>
                    <a:srgbClr val="000000"/>
                  </a:solidFill>
                </a:rPr>
                <a:t>WEB Search Tool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sv-SE" i="1" dirty="0">
                  <a:solidFill>
                    <a:srgbClr val="000000"/>
                  </a:solidFill>
                </a:rPr>
                <a:t>PVT External Data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826074" y="5128481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u="sng" dirty="0">
                  <a:solidFill>
                    <a:srgbClr val="000000"/>
                  </a:solidFill>
                </a:rPr>
                <a:t>Applications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873175" y="4112792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u="sng" dirty="0">
                  <a:solidFill>
                    <a:srgbClr val="000000"/>
                  </a:solidFill>
                </a:rPr>
                <a:t>Users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549" y="3125341"/>
            <a:ext cx="4412973" cy="3020566"/>
            <a:chOff x="114549" y="3125341"/>
            <a:chExt cx="4412973" cy="3020566"/>
          </a:xfrm>
        </p:grpSpPr>
        <p:sp>
          <p:nvSpPr>
            <p:cNvPr id="176" name="Rectangle 175"/>
            <p:cNvSpPr/>
            <p:nvPr/>
          </p:nvSpPr>
          <p:spPr>
            <a:xfrm>
              <a:off x="114549" y="3125341"/>
              <a:ext cx="4412973" cy="3020566"/>
            </a:xfrm>
            <a:prstGeom prst="rect">
              <a:avLst/>
            </a:prstGeom>
            <a:solidFill>
              <a:srgbClr val="FDC67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000">
                <a:solidFill>
                  <a:srgbClr val="000000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826675" y="3381465"/>
              <a:ext cx="18648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u="sng" dirty="0">
                  <a:solidFill>
                    <a:srgbClr val="000000"/>
                  </a:solidFill>
                </a:rPr>
                <a:t>Remote Actors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33202" y="4444861"/>
              <a:ext cx="27710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sv-SE" dirty="0">
                  <a:solidFill>
                    <a:srgbClr val="000000"/>
                  </a:solidFill>
                </a:rPr>
                <a:t>E-FACTS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sv-SE" dirty="0">
                  <a:solidFill>
                    <a:srgbClr val="000000"/>
                  </a:solidFill>
                </a:rPr>
                <a:t>PVT AutomatedTests*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sv-SE" dirty="0">
                  <a:solidFill>
                    <a:srgbClr val="000000"/>
                  </a:solidFill>
                </a:rPr>
                <a:t>RDM*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71791" y="5737524"/>
              <a:ext cx="1866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i="1" dirty="0">
                  <a:solidFill>
                    <a:srgbClr val="000000"/>
                  </a:solidFill>
                </a:rPr>
                <a:t>* Under development</a:t>
              </a:r>
              <a:endParaRPr lang="sv-SE" sz="2000" i="1" dirty="0">
                <a:solidFill>
                  <a:srgbClr val="00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33202" y="4112624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u="sng" dirty="0">
                  <a:solidFill>
                    <a:srgbClr val="000000"/>
                  </a:solidFill>
                </a:rPr>
                <a:t>Applications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Jonas Qvist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729652" y="104775"/>
            <a:ext cx="164192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2000" b="1" dirty="0">
                <a:solidFill>
                  <a:srgbClr val="000000"/>
                </a:solidFill>
              </a:rPr>
              <a:t>Main Actors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68132" y="1534666"/>
            <a:ext cx="3267075" cy="3181350"/>
            <a:chOff x="2868132" y="1534666"/>
            <a:chExt cx="3267075" cy="3181350"/>
          </a:xfrm>
        </p:grpSpPr>
        <p:sp>
          <p:nvSpPr>
            <p:cNvPr id="171" name="Oval 170"/>
            <p:cNvSpPr/>
            <p:nvPr/>
          </p:nvSpPr>
          <p:spPr>
            <a:xfrm>
              <a:off x="2868132" y="1534666"/>
              <a:ext cx="3267075" cy="318135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000">
                <a:solidFill>
                  <a:srgbClr val="000000"/>
                </a:solidFill>
              </a:endParaRPr>
            </a:p>
          </p:txBody>
        </p:sp>
        <p:pic>
          <p:nvPicPr>
            <p:cNvPr id="8" name="Picture 241" descr="TowerComputer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6427" y="3497430"/>
              <a:ext cx="792163" cy="792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 Box 242"/>
            <p:cNvSpPr txBox="1">
              <a:spLocks noChangeArrowheads="1"/>
            </p:cNvSpPr>
            <p:nvPr/>
          </p:nvSpPr>
          <p:spPr bwMode="auto">
            <a:xfrm>
              <a:off x="3830769" y="4066626"/>
              <a:ext cx="132119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000" b="1" dirty="0">
                  <a:solidFill>
                    <a:srgbClr val="000000"/>
                  </a:solidFill>
                </a:rPr>
                <a:t>APP. SERVER</a:t>
              </a:r>
            </a:p>
            <a:p>
              <a:pPr algn="ctr">
                <a:spcBef>
                  <a:spcPct val="0"/>
                </a:spcBef>
              </a:pPr>
              <a:r>
                <a:rPr lang="en-US" sz="1000" b="1" dirty="0">
                  <a:solidFill>
                    <a:srgbClr val="000000"/>
                  </a:solidFill>
                </a:rPr>
                <a:t>+ DATA STORAGE</a:t>
              </a: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3957524" y="1739814"/>
              <a:ext cx="1082348" cy="1205693"/>
              <a:chOff x="5826125" y="2390775"/>
              <a:chExt cx="1082348" cy="1205693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5940425" y="2390775"/>
                <a:ext cx="863600" cy="792163"/>
                <a:chOff x="906" y="720"/>
                <a:chExt cx="378" cy="204"/>
              </a:xfrm>
            </p:grpSpPr>
            <p:sp>
              <p:nvSpPr>
                <p:cNvPr id="162" name="Oval 10"/>
                <p:cNvSpPr>
                  <a:spLocks noChangeArrowheads="1"/>
                </p:cNvSpPr>
                <p:nvPr/>
              </p:nvSpPr>
              <p:spPr bwMode="auto">
                <a:xfrm>
                  <a:off x="906" y="846"/>
                  <a:ext cx="378" cy="7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69696">
                        <a:gamma/>
                        <a:shade val="46275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5400000" scaled="1"/>
                </a:gra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3" name="Oval 11"/>
                <p:cNvSpPr>
                  <a:spLocks noChangeArrowheads="1"/>
                </p:cNvSpPr>
                <p:nvPr/>
              </p:nvSpPr>
              <p:spPr bwMode="auto">
                <a:xfrm>
                  <a:off x="906" y="828"/>
                  <a:ext cx="378" cy="7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69696">
                        <a:gamma/>
                        <a:shade val="46275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5400000" scaled="1"/>
                </a:gra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" name="Oval 12"/>
                <p:cNvSpPr>
                  <a:spLocks noChangeArrowheads="1"/>
                </p:cNvSpPr>
                <p:nvPr/>
              </p:nvSpPr>
              <p:spPr bwMode="auto">
                <a:xfrm>
                  <a:off x="906" y="810"/>
                  <a:ext cx="378" cy="7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69696">
                        <a:gamma/>
                        <a:shade val="46275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5400000" scaled="1"/>
                </a:gra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" name="Oval 13"/>
                <p:cNvSpPr>
                  <a:spLocks noChangeArrowheads="1"/>
                </p:cNvSpPr>
                <p:nvPr/>
              </p:nvSpPr>
              <p:spPr bwMode="auto">
                <a:xfrm>
                  <a:off x="906" y="792"/>
                  <a:ext cx="378" cy="7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69696">
                        <a:gamma/>
                        <a:shade val="46275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5400000" scaled="1"/>
                </a:gra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" name="Oval 14"/>
                <p:cNvSpPr>
                  <a:spLocks noChangeArrowheads="1"/>
                </p:cNvSpPr>
                <p:nvPr/>
              </p:nvSpPr>
              <p:spPr bwMode="auto">
                <a:xfrm>
                  <a:off x="906" y="774"/>
                  <a:ext cx="378" cy="7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69696">
                        <a:gamma/>
                        <a:shade val="46275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5400000" scaled="1"/>
                </a:gra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" name="Oval 15"/>
                <p:cNvSpPr>
                  <a:spLocks noChangeArrowheads="1"/>
                </p:cNvSpPr>
                <p:nvPr/>
              </p:nvSpPr>
              <p:spPr bwMode="auto">
                <a:xfrm>
                  <a:off x="906" y="756"/>
                  <a:ext cx="378" cy="7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69696">
                        <a:gamma/>
                        <a:shade val="46275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5400000" scaled="1"/>
                </a:gra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8" name="Oval 16"/>
                <p:cNvSpPr>
                  <a:spLocks noChangeArrowheads="1"/>
                </p:cNvSpPr>
                <p:nvPr/>
              </p:nvSpPr>
              <p:spPr bwMode="auto">
                <a:xfrm>
                  <a:off x="906" y="738"/>
                  <a:ext cx="378" cy="7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69696">
                        <a:gamma/>
                        <a:shade val="46275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5400000" scaled="1"/>
                </a:gra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9" name="Oval 17"/>
                <p:cNvSpPr>
                  <a:spLocks noChangeArrowheads="1"/>
                </p:cNvSpPr>
                <p:nvPr/>
              </p:nvSpPr>
              <p:spPr bwMode="auto">
                <a:xfrm>
                  <a:off x="906" y="720"/>
                  <a:ext cx="378" cy="7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69696">
                        <a:gamma/>
                        <a:shade val="46275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5400000" scaled="1"/>
                </a:gra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4" name="Text Box 18"/>
              <p:cNvSpPr txBox="1">
                <a:spLocks noChangeArrowheads="1"/>
              </p:cNvSpPr>
              <p:nvPr/>
            </p:nvSpPr>
            <p:spPr bwMode="auto">
              <a:xfrm>
                <a:off x="5826125" y="3227136"/>
                <a:ext cx="108234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900" b="1" dirty="0">
                    <a:solidFill>
                      <a:srgbClr val="000000"/>
                    </a:solidFill>
                  </a:rPr>
                  <a:t>PVT DATABASE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900" b="1" dirty="0">
                    <a:solidFill>
                      <a:srgbClr val="000000"/>
                    </a:solidFill>
                  </a:rPr>
                  <a:t>(ORACLE)</a:t>
                </a:r>
              </a:p>
            </p:txBody>
          </p:sp>
        </p:grp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4139498" y="3155439"/>
              <a:ext cx="649981" cy="911187"/>
              <a:chOff x="4335" y="423"/>
              <a:chExt cx="266" cy="385"/>
            </a:xfrm>
          </p:grpSpPr>
          <p:sp>
            <p:nvSpPr>
              <p:cNvPr id="92" name="Freeform 23"/>
              <p:cNvSpPr>
                <a:spLocks/>
              </p:cNvSpPr>
              <p:nvPr/>
            </p:nvSpPr>
            <p:spPr bwMode="auto">
              <a:xfrm>
                <a:off x="4336" y="423"/>
                <a:ext cx="265" cy="384"/>
              </a:xfrm>
              <a:custGeom>
                <a:avLst/>
                <a:gdLst>
                  <a:gd name="T0" fmla="*/ 1593 w 1595"/>
                  <a:gd name="T1" fmla="*/ 494 h 2304"/>
                  <a:gd name="T2" fmla="*/ 1593 w 1595"/>
                  <a:gd name="T3" fmla="*/ 324 h 2304"/>
                  <a:gd name="T4" fmla="*/ 1595 w 1595"/>
                  <a:gd name="T5" fmla="*/ 289 h 2304"/>
                  <a:gd name="T6" fmla="*/ 1592 w 1595"/>
                  <a:gd name="T7" fmla="*/ 261 h 2304"/>
                  <a:gd name="T8" fmla="*/ 1585 w 1595"/>
                  <a:gd name="T9" fmla="*/ 238 h 2304"/>
                  <a:gd name="T10" fmla="*/ 1575 w 1595"/>
                  <a:gd name="T11" fmla="*/ 220 h 2304"/>
                  <a:gd name="T12" fmla="*/ 1561 w 1595"/>
                  <a:gd name="T13" fmla="*/ 208 h 2304"/>
                  <a:gd name="T14" fmla="*/ 1546 w 1595"/>
                  <a:gd name="T15" fmla="*/ 196 h 2304"/>
                  <a:gd name="T16" fmla="*/ 1530 w 1595"/>
                  <a:gd name="T17" fmla="*/ 187 h 2304"/>
                  <a:gd name="T18" fmla="*/ 1514 w 1595"/>
                  <a:gd name="T19" fmla="*/ 177 h 2304"/>
                  <a:gd name="T20" fmla="*/ 1416 w 1595"/>
                  <a:gd name="T21" fmla="*/ 149 h 2304"/>
                  <a:gd name="T22" fmla="*/ 815 w 1595"/>
                  <a:gd name="T23" fmla="*/ 0 h 2304"/>
                  <a:gd name="T24" fmla="*/ 0 w 1595"/>
                  <a:gd name="T25" fmla="*/ 51 h 2304"/>
                  <a:gd name="T26" fmla="*/ 4 w 1595"/>
                  <a:gd name="T27" fmla="*/ 1876 h 2304"/>
                  <a:gd name="T28" fmla="*/ 708 w 1595"/>
                  <a:gd name="T29" fmla="*/ 2304 h 2304"/>
                  <a:gd name="T30" fmla="*/ 810 w 1595"/>
                  <a:gd name="T31" fmla="*/ 2275 h 2304"/>
                  <a:gd name="T32" fmla="*/ 882 w 1595"/>
                  <a:gd name="T33" fmla="*/ 2227 h 2304"/>
                  <a:gd name="T34" fmla="*/ 1373 w 1595"/>
                  <a:gd name="T35" fmla="*/ 2158 h 2304"/>
                  <a:gd name="T36" fmla="*/ 1438 w 1595"/>
                  <a:gd name="T37" fmla="*/ 2190 h 2304"/>
                  <a:gd name="T38" fmla="*/ 1569 w 1595"/>
                  <a:gd name="T39" fmla="*/ 2167 h 2304"/>
                  <a:gd name="T40" fmla="*/ 1593 w 1595"/>
                  <a:gd name="T41" fmla="*/ 494 h 2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95" h="2304">
                    <a:moveTo>
                      <a:pt x="1593" y="494"/>
                    </a:moveTo>
                    <a:lnTo>
                      <a:pt x="1593" y="324"/>
                    </a:lnTo>
                    <a:lnTo>
                      <a:pt x="1595" y="289"/>
                    </a:lnTo>
                    <a:lnTo>
                      <a:pt x="1592" y="261"/>
                    </a:lnTo>
                    <a:lnTo>
                      <a:pt x="1585" y="238"/>
                    </a:lnTo>
                    <a:lnTo>
                      <a:pt x="1575" y="220"/>
                    </a:lnTo>
                    <a:lnTo>
                      <a:pt x="1561" y="208"/>
                    </a:lnTo>
                    <a:lnTo>
                      <a:pt x="1546" y="196"/>
                    </a:lnTo>
                    <a:lnTo>
                      <a:pt x="1530" y="187"/>
                    </a:lnTo>
                    <a:lnTo>
                      <a:pt x="1514" y="177"/>
                    </a:lnTo>
                    <a:lnTo>
                      <a:pt x="1416" y="149"/>
                    </a:lnTo>
                    <a:lnTo>
                      <a:pt x="815" y="0"/>
                    </a:lnTo>
                    <a:lnTo>
                      <a:pt x="0" y="51"/>
                    </a:lnTo>
                    <a:lnTo>
                      <a:pt x="4" y="1876"/>
                    </a:lnTo>
                    <a:lnTo>
                      <a:pt x="708" y="2304"/>
                    </a:lnTo>
                    <a:lnTo>
                      <a:pt x="810" y="2275"/>
                    </a:lnTo>
                    <a:lnTo>
                      <a:pt x="882" y="2227"/>
                    </a:lnTo>
                    <a:lnTo>
                      <a:pt x="1373" y="2158"/>
                    </a:lnTo>
                    <a:lnTo>
                      <a:pt x="1438" y="2190"/>
                    </a:lnTo>
                    <a:lnTo>
                      <a:pt x="1569" y="2167"/>
                    </a:lnTo>
                    <a:lnTo>
                      <a:pt x="1593" y="494"/>
                    </a:lnTo>
                    <a:close/>
                  </a:path>
                </a:pathLst>
              </a:custGeom>
              <a:solidFill>
                <a:srgbClr val="4444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Freeform 24"/>
              <p:cNvSpPr>
                <a:spLocks/>
              </p:cNvSpPr>
              <p:nvPr/>
            </p:nvSpPr>
            <p:spPr bwMode="auto">
              <a:xfrm>
                <a:off x="4448" y="463"/>
                <a:ext cx="153" cy="340"/>
              </a:xfrm>
              <a:custGeom>
                <a:avLst/>
                <a:gdLst>
                  <a:gd name="T0" fmla="*/ 778 w 918"/>
                  <a:gd name="T1" fmla="*/ 3 h 2044"/>
                  <a:gd name="T2" fmla="*/ 880 w 918"/>
                  <a:gd name="T3" fmla="*/ 0 h 2044"/>
                  <a:gd name="T4" fmla="*/ 886 w 918"/>
                  <a:gd name="T5" fmla="*/ 1 h 2044"/>
                  <a:gd name="T6" fmla="*/ 892 w 918"/>
                  <a:gd name="T7" fmla="*/ 6 h 2044"/>
                  <a:gd name="T8" fmla="*/ 898 w 918"/>
                  <a:gd name="T9" fmla="*/ 14 h 2044"/>
                  <a:gd name="T10" fmla="*/ 904 w 918"/>
                  <a:gd name="T11" fmla="*/ 23 h 2044"/>
                  <a:gd name="T12" fmla="*/ 908 w 918"/>
                  <a:gd name="T13" fmla="*/ 34 h 2044"/>
                  <a:gd name="T14" fmla="*/ 912 w 918"/>
                  <a:gd name="T15" fmla="*/ 45 h 2044"/>
                  <a:gd name="T16" fmla="*/ 915 w 918"/>
                  <a:gd name="T17" fmla="*/ 55 h 2044"/>
                  <a:gd name="T18" fmla="*/ 918 w 918"/>
                  <a:gd name="T19" fmla="*/ 64 h 2044"/>
                  <a:gd name="T20" fmla="*/ 916 w 918"/>
                  <a:gd name="T21" fmla="*/ 1929 h 2044"/>
                  <a:gd name="T22" fmla="*/ 0 w 918"/>
                  <a:gd name="T23" fmla="*/ 2044 h 2044"/>
                  <a:gd name="T24" fmla="*/ 0 w 918"/>
                  <a:gd name="T25" fmla="*/ 163 h 2044"/>
                  <a:gd name="T26" fmla="*/ 6 w 918"/>
                  <a:gd name="T27" fmla="*/ 141 h 2044"/>
                  <a:gd name="T28" fmla="*/ 14 w 918"/>
                  <a:gd name="T29" fmla="*/ 123 h 2044"/>
                  <a:gd name="T30" fmla="*/ 22 w 918"/>
                  <a:gd name="T31" fmla="*/ 108 h 2044"/>
                  <a:gd name="T32" fmla="*/ 31 w 918"/>
                  <a:gd name="T33" fmla="*/ 98 h 2044"/>
                  <a:gd name="T34" fmla="*/ 41 w 918"/>
                  <a:gd name="T35" fmla="*/ 90 h 2044"/>
                  <a:gd name="T36" fmla="*/ 52 w 918"/>
                  <a:gd name="T37" fmla="*/ 84 h 2044"/>
                  <a:gd name="T38" fmla="*/ 63 w 918"/>
                  <a:gd name="T39" fmla="*/ 81 h 2044"/>
                  <a:gd name="T40" fmla="*/ 75 w 918"/>
                  <a:gd name="T41" fmla="*/ 78 h 2044"/>
                  <a:gd name="T42" fmla="*/ 778 w 918"/>
                  <a:gd name="T43" fmla="*/ 3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8" h="2044">
                    <a:moveTo>
                      <a:pt x="778" y="3"/>
                    </a:moveTo>
                    <a:lnTo>
                      <a:pt x="880" y="0"/>
                    </a:lnTo>
                    <a:lnTo>
                      <a:pt x="886" y="1"/>
                    </a:lnTo>
                    <a:lnTo>
                      <a:pt x="892" y="6"/>
                    </a:lnTo>
                    <a:lnTo>
                      <a:pt x="898" y="14"/>
                    </a:lnTo>
                    <a:lnTo>
                      <a:pt x="904" y="23"/>
                    </a:lnTo>
                    <a:lnTo>
                      <a:pt x="908" y="34"/>
                    </a:lnTo>
                    <a:lnTo>
                      <a:pt x="912" y="45"/>
                    </a:lnTo>
                    <a:lnTo>
                      <a:pt x="915" y="55"/>
                    </a:lnTo>
                    <a:lnTo>
                      <a:pt x="918" y="64"/>
                    </a:lnTo>
                    <a:lnTo>
                      <a:pt x="916" y="1929"/>
                    </a:lnTo>
                    <a:lnTo>
                      <a:pt x="0" y="2044"/>
                    </a:lnTo>
                    <a:lnTo>
                      <a:pt x="0" y="163"/>
                    </a:lnTo>
                    <a:lnTo>
                      <a:pt x="6" y="141"/>
                    </a:lnTo>
                    <a:lnTo>
                      <a:pt x="14" y="123"/>
                    </a:lnTo>
                    <a:lnTo>
                      <a:pt x="22" y="108"/>
                    </a:lnTo>
                    <a:lnTo>
                      <a:pt x="31" y="98"/>
                    </a:lnTo>
                    <a:lnTo>
                      <a:pt x="41" y="90"/>
                    </a:lnTo>
                    <a:lnTo>
                      <a:pt x="52" y="84"/>
                    </a:lnTo>
                    <a:lnTo>
                      <a:pt x="63" y="81"/>
                    </a:lnTo>
                    <a:lnTo>
                      <a:pt x="75" y="78"/>
                    </a:lnTo>
                    <a:lnTo>
                      <a:pt x="778" y="3"/>
                    </a:lnTo>
                    <a:close/>
                  </a:path>
                </a:pathLst>
              </a:custGeom>
              <a:solidFill>
                <a:srgbClr val="8982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Freeform 25"/>
              <p:cNvSpPr>
                <a:spLocks/>
              </p:cNvSpPr>
              <p:nvPr/>
            </p:nvSpPr>
            <p:spPr bwMode="auto">
              <a:xfrm>
                <a:off x="4449" y="479"/>
                <a:ext cx="152" cy="325"/>
              </a:xfrm>
              <a:custGeom>
                <a:avLst/>
                <a:gdLst>
                  <a:gd name="T0" fmla="*/ 763 w 913"/>
                  <a:gd name="T1" fmla="*/ 2 h 1950"/>
                  <a:gd name="T2" fmla="*/ 790 w 913"/>
                  <a:gd name="T3" fmla="*/ 1 h 1950"/>
                  <a:gd name="T4" fmla="*/ 816 w 913"/>
                  <a:gd name="T5" fmla="*/ 1 h 1950"/>
                  <a:gd name="T6" fmla="*/ 843 w 913"/>
                  <a:gd name="T7" fmla="*/ 0 h 1950"/>
                  <a:gd name="T8" fmla="*/ 864 w 913"/>
                  <a:gd name="T9" fmla="*/ 1 h 1950"/>
                  <a:gd name="T10" fmla="*/ 876 w 913"/>
                  <a:gd name="T11" fmla="*/ 15 h 1950"/>
                  <a:gd name="T12" fmla="*/ 888 w 913"/>
                  <a:gd name="T13" fmla="*/ 36 h 1950"/>
                  <a:gd name="T14" fmla="*/ 896 w 913"/>
                  <a:gd name="T15" fmla="*/ 56 h 1950"/>
                  <a:gd name="T16" fmla="*/ 903 w 913"/>
                  <a:gd name="T17" fmla="*/ 507 h 1950"/>
                  <a:gd name="T18" fmla="*/ 910 w 913"/>
                  <a:gd name="T19" fmla="*/ 1390 h 1950"/>
                  <a:gd name="T20" fmla="*/ 884 w 913"/>
                  <a:gd name="T21" fmla="*/ 1835 h 1950"/>
                  <a:gd name="T22" fmla="*/ 828 w 913"/>
                  <a:gd name="T23" fmla="*/ 1843 h 1950"/>
                  <a:gd name="T24" fmla="*/ 770 w 913"/>
                  <a:gd name="T25" fmla="*/ 1850 h 1950"/>
                  <a:gd name="T26" fmla="*/ 714 w 913"/>
                  <a:gd name="T27" fmla="*/ 1857 h 1950"/>
                  <a:gd name="T28" fmla="*/ 656 w 913"/>
                  <a:gd name="T29" fmla="*/ 1865 h 1950"/>
                  <a:gd name="T30" fmla="*/ 599 w 913"/>
                  <a:gd name="T31" fmla="*/ 1872 h 1950"/>
                  <a:gd name="T32" fmla="*/ 543 w 913"/>
                  <a:gd name="T33" fmla="*/ 1879 h 1950"/>
                  <a:gd name="T34" fmla="*/ 485 w 913"/>
                  <a:gd name="T35" fmla="*/ 1887 h 1950"/>
                  <a:gd name="T36" fmla="*/ 428 w 913"/>
                  <a:gd name="T37" fmla="*/ 1894 h 1950"/>
                  <a:gd name="T38" fmla="*/ 371 w 913"/>
                  <a:gd name="T39" fmla="*/ 1902 h 1950"/>
                  <a:gd name="T40" fmla="*/ 314 w 913"/>
                  <a:gd name="T41" fmla="*/ 1909 h 1950"/>
                  <a:gd name="T42" fmla="*/ 258 w 913"/>
                  <a:gd name="T43" fmla="*/ 1916 h 1950"/>
                  <a:gd name="T44" fmla="*/ 200 w 913"/>
                  <a:gd name="T45" fmla="*/ 1924 h 1950"/>
                  <a:gd name="T46" fmla="*/ 143 w 913"/>
                  <a:gd name="T47" fmla="*/ 1931 h 1950"/>
                  <a:gd name="T48" fmla="*/ 85 w 913"/>
                  <a:gd name="T49" fmla="*/ 1938 h 1950"/>
                  <a:gd name="T50" fmla="*/ 29 w 913"/>
                  <a:gd name="T51" fmla="*/ 1946 h 1950"/>
                  <a:gd name="T52" fmla="*/ 1 w 913"/>
                  <a:gd name="T53" fmla="*/ 1502 h 1950"/>
                  <a:gd name="T54" fmla="*/ 2 w 913"/>
                  <a:gd name="T55" fmla="*/ 607 h 1950"/>
                  <a:gd name="T56" fmla="*/ 10 w 913"/>
                  <a:gd name="T57" fmla="*/ 139 h 1950"/>
                  <a:gd name="T58" fmla="*/ 30 w 913"/>
                  <a:gd name="T59" fmla="*/ 108 h 1950"/>
                  <a:gd name="T60" fmla="*/ 54 w 913"/>
                  <a:gd name="T61" fmla="*/ 90 h 1950"/>
                  <a:gd name="T62" fmla="*/ 77 w 913"/>
                  <a:gd name="T63" fmla="*/ 79 h 1950"/>
                  <a:gd name="T64" fmla="*/ 129 w 913"/>
                  <a:gd name="T65" fmla="*/ 70 h 1950"/>
                  <a:gd name="T66" fmla="*/ 211 w 913"/>
                  <a:gd name="T67" fmla="*/ 61 h 1950"/>
                  <a:gd name="T68" fmla="*/ 294 w 913"/>
                  <a:gd name="T69" fmla="*/ 53 h 1950"/>
                  <a:gd name="T70" fmla="*/ 376 w 913"/>
                  <a:gd name="T71" fmla="*/ 44 h 1950"/>
                  <a:gd name="T72" fmla="*/ 460 w 913"/>
                  <a:gd name="T73" fmla="*/ 34 h 1950"/>
                  <a:gd name="T74" fmla="*/ 543 w 913"/>
                  <a:gd name="T75" fmla="*/ 25 h 1950"/>
                  <a:gd name="T76" fmla="*/ 625 w 913"/>
                  <a:gd name="T77" fmla="*/ 16 h 1950"/>
                  <a:gd name="T78" fmla="*/ 708 w 913"/>
                  <a:gd name="T79" fmla="*/ 7 h 19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13" h="1950">
                    <a:moveTo>
                      <a:pt x="749" y="2"/>
                    </a:moveTo>
                    <a:lnTo>
                      <a:pt x="763" y="2"/>
                    </a:lnTo>
                    <a:lnTo>
                      <a:pt x="776" y="1"/>
                    </a:lnTo>
                    <a:lnTo>
                      <a:pt x="790" y="1"/>
                    </a:lnTo>
                    <a:lnTo>
                      <a:pt x="804" y="1"/>
                    </a:lnTo>
                    <a:lnTo>
                      <a:pt x="816" y="1"/>
                    </a:lnTo>
                    <a:lnTo>
                      <a:pt x="830" y="1"/>
                    </a:lnTo>
                    <a:lnTo>
                      <a:pt x="843" y="0"/>
                    </a:lnTo>
                    <a:lnTo>
                      <a:pt x="857" y="0"/>
                    </a:lnTo>
                    <a:lnTo>
                      <a:pt x="864" y="1"/>
                    </a:lnTo>
                    <a:lnTo>
                      <a:pt x="871" y="7"/>
                    </a:lnTo>
                    <a:lnTo>
                      <a:pt x="876" y="15"/>
                    </a:lnTo>
                    <a:lnTo>
                      <a:pt x="882" y="24"/>
                    </a:lnTo>
                    <a:lnTo>
                      <a:pt x="888" y="36"/>
                    </a:lnTo>
                    <a:lnTo>
                      <a:pt x="893" y="46"/>
                    </a:lnTo>
                    <a:lnTo>
                      <a:pt x="896" y="56"/>
                    </a:lnTo>
                    <a:lnTo>
                      <a:pt x="899" y="66"/>
                    </a:lnTo>
                    <a:lnTo>
                      <a:pt x="903" y="507"/>
                    </a:lnTo>
                    <a:lnTo>
                      <a:pt x="906" y="949"/>
                    </a:lnTo>
                    <a:lnTo>
                      <a:pt x="910" y="1390"/>
                    </a:lnTo>
                    <a:lnTo>
                      <a:pt x="913" y="1832"/>
                    </a:lnTo>
                    <a:lnTo>
                      <a:pt x="884" y="1835"/>
                    </a:lnTo>
                    <a:lnTo>
                      <a:pt x="857" y="1839"/>
                    </a:lnTo>
                    <a:lnTo>
                      <a:pt x="828" y="1843"/>
                    </a:lnTo>
                    <a:lnTo>
                      <a:pt x="799" y="1847"/>
                    </a:lnTo>
                    <a:lnTo>
                      <a:pt x="770" y="1850"/>
                    </a:lnTo>
                    <a:lnTo>
                      <a:pt x="742" y="1854"/>
                    </a:lnTo>
                    <a:lnTo>
                      <a:pt x="714" y="1857"/>
                    </a:lnTo>
                    <a:lnTo>
                      <a:pt x="685" y="1861"/>
                    </a:lnTo>
                    <a:lnTo>
                      <a:pt x="656" y="1865"/>
                    </a:lnTo>
                    <a:lnTo>
                      <a:pt x="628" y="1869"/>
                    </a:lnTo>
                    <a:lnTo>
                      <a:pt x="599" y="1872"/>
                    </a:lnTo>
                    <a:lnTo>
                      <a:pt x="570" y="1876"/>
                    </a:lnTo>
                    <a:lnTo>
                      <a:pt x="543" y="1879"/>
                    </a:lnTo>
                    <a:lnTo>
                      <a:pt x="514" y="1884"/>
                    </a:lnTo>
                    <a:lnTo>
                      <a:pt x="485" y="1887"/>
                    </a:lnTo>
                    <a:lnTo>
                      <a:pt x="457" y="1891"/>
                    </a:lnTo>
                    <a:lnTo>
                      <a:pt x="428" y="1894"/>
                    </a:lnTo>
                    <a:lnTo>
                      <a:pt x="400" y="1898"/>
                    </a:lnTo>
                    <a:lnTo>
                      <a:pt x="371" y="1902"/>
                    </a:lnTo>
                    <a:lnTo>
                      <a:pt x="343" y="1906"/>
                    </a:lnTo>
                    <a:lnTo>
                      <a:pt x="314" y="1909"/>
                    </a:lnTo>
                    <a:lnTo>
                      <a:pt x="285" y="1913"/>
                    </a:lnTo>
                    <a:lnTo>
                      <a:pt x="258" y="1916"/>
                    </a:lnTo>
                    <a:lnTo>
                      <a:pt x="229" y="1920"/>
                    </a:lnTo>
                    <a:lnTo>
                      <a:pt x="200" y="1924"/>
                    </a:lnTo>
                    <a:lnTo>
                      <a:pt x="171" y="1928"/>
                    </a:lnTo>
                    <a:lnTo>
                      <a:pt x="143" y="1931"/>
                    </a:lnTo>
                    <a:lnTo>
                      <a:pt x="114" y="1935"/>
                    </a:lnTo>
                    <a:lnTo>
                      <a:pt x="85" y="1938"/>
                    </a:lnTo>
                    <a:lnTo>
                      <a:pt x="57" y="1943"/>
                    </a:lnTo>
                    <a:lnTo>
                      <a:pt x="29" y="1946"/>
                    </a:lnTo>
                    <a:lnTo>
                      <a:pt x="0" y="1950"/>
                    </a:lnTo>
                    <a:lnTo>
                      <a:pt x="1" y="1502"/>
                    </a:lnTo>
                    <a:lnTo>
                      <a:pt x="2" y="1055"/>
                    </a:lnTo>
                    <a:lnTo>
                      <a:pt x="2" y="607"/>
                    </a:lnTo>
                    <a:lnTo>
                      <a:pt x="4" y="160"/>
                    </a:lnTo>
                    <a:lnTo>
                      <a:pt x="10" y="139"/>
                    </a:lnTo>
                    <a:lnTo>
                      <a:pt x="20" y="122"/>
                    </a:lnTo>
                    <a:lnTo>
                      <a:pt x="30" y="108"/>
                    </a:lnTo>
                    <a:lnTo>
                      <a:pt x="42" y="98"/>
                    </a:lnTo>
                    <a:lnTo>
                      <a:pt x="54" y="90"/>
                    </a:lnTo>
                    <a:lnTo>
                      <a:pt x="66" y="84"/>
                    </a:lnTo>
                    <a:lnTo>
                      <a:pt x="77" y="79"/>
                    </a:lnTo>
                    <a:lnTo>
                      <a:pt x="88" y="75"/>
                    </a:lnTo>
                    <a:lnTo>
                      <a:pt x="129" y="70"/>
                    </a:lnTo>
                    <a:lnTo>
                      <a:pt x="170" y="66"/>
                    </a:lnTo>
                    <a:lnTo>
                      <a:pt x="211" y="61"/>
                    </a:lnTo>
                    <a:lnTo>
                      <a:pt x="253" y="56"/>
                    </a:lnTo>
                    <a:lnTo>
                      <a:pt x="294" y="53"/>
                    </a:lnTo>
                    <a:lnTo>
                      <a:pt x="335" y="48"/>
                    </a:lnTo>
                    <a:lnTo>
                      <a:pt x="376" y="44"/>
                    </a:lnTo>
                    <a:lnTo>
                      <a:pt x="418" y="39"/>
                    </a:lnTo>
                    <a:lnTo>
                      <a:pt x="460" y="34"/>
                    </a:lnTo>
                    <a:lnTo>
                      <a:pt x="501" y="30"/>
                    </a:lnTo>
                    <a:lnTo>
                      <a:pt x="543" y="25"/>
                    </a:lnTo>
                    <a:lnTo>
                      <a:pt x="584" y="21"/>
                    </a:lnTo>
                    <a:lnTo>
                      <a:pt x="625" y="16"/>
                    </a:lnTo>
                    <a:lnTo>
                      <a:pt x="666" y="11"/>
                    </a:lnTo>
                    <a:lnTo>
                      <a:pt x="708" y="7"/>
                    </a:lnTo>
                    <a:lnTo>
                      <a:pt x="749" y="2"/>
                    </a:lnTo>
                    <a:close/>
                  </a:path>
                </a:pathLst>
              </a:custGeom>
              <a:solidFill>
                <a:srgbClr val="8E87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Freeform 26"/>
              <p:cNvSpPr>
                <a:spLocks/>
              </p:cNvSpPr>
              <p:nvPr/>
            </p:nvSpPr>
            <p:spPr bwMode="auto">
              <a:xfrm>
                <a:off x="4449" y="495"/>
                <a:ext cx="151" cy="309"/>
              </a:xfrm>
              <a:custGeom>
                <a:avLst/>
                <a:gdLst>
                  <a:gd name="T0" fmla="*/ 736 w 909"/>
                  <a:gd name="T1" fmla="*/ 0 h 1853"/>
                  <a:gd name="T2" fmla="*/ 764 w 909"/>
                  <a:gd name="T3" fmla="*/ 0 h 1853"/>
                  <a:gd name="T4" fmla="*/ 791 w 909"/>
                  <a:gd name="T5" fmla="*/ 0 h 1853"/>
                  <a:gd name="T6" fmla="*/ 819 w 909"/>
                  <a:gd name="T7" fmla="*/ 0 h 1853"/>
                  <a:gd name="T8" fmla="*/ 841 w 909"/>
                  <a:gd name="T9" fmla="*/ 2 h 1853"/>
                  <a:gd name="T10" fmla="*/ 855 w 909"/>
                  <a:gd name="T11" fmla="*/ 15 h 1853"/>
                  <a:gd name="T12" fmla="*/ 867 w 909"/>
                  <a:gd name="T13" fmla="*/ 35 h 1853"/>
                  <a:gd name="T14" fmla="*/ 878 w 909"/>
                  <a:gd name="T15" fmla="*/ 55 h 1853"/>
                  <a:gd name="T16" fmla="*/ 888 w 909"/>
                  <a:gd name="T17" fmla="*/ 481 h 1853"/>
                  <a:gd name="T18" fmla="*/ 902 w 909"/>
                  <a:gd name="T19" fmla="*/ 1316 h 1853"/>
                  <a:gd name="T20" fmla="*/ 880 w 909"/>
                  <a:gd name="T21" fmla="*/ 1737 h 1853"/>
                  <a:gd name="T22" fmla="*/ 824 w 909"/>
                  <a:gd name="T23" fmla="*/ 1745 h 1853"/>
                  <a:gd name="T24" fmla="*/ 767 w 909"/>
                  <a:gd name="T25" fmla="*/ 1752 h 1853"/>
                  <a:gd name="T26" fmla="*/ 710 w 909"/>
                  <a:gd name="T27" fmla="*/ 1760 h 1853"/>
                  <a:gd name="T28" fmla="*/ 654 w 909"/>
                  <a:gd name="T29" fmla="*/ 1767 h 1853"/>
                  <a:gd name="T30" fmla="*/ 597 w 909"/>
                  <a:gd name="T31" fmla="*/ 1775 h 1853"/>
                  <a:gd name="T32" fmla="*/ 540 w 909"/>
                  <a:gd name="T33" fmla="*/ 1782 h 1853"/>
                  <a:gd name="T34" fmla="*/ 483 w 909"/>
                  <a:gd name="T35" fmla="*/ 1790 h 1853"/>
                  <a:gd name="T36" fmla="*/ 426 w 909"/>
                  <a:gd name="T37" fmla="*/ 1797 h 1853"/>
                  <a:gd name="T38" fmla="*/ 370 w 909"/>
                  <a:gd name="T39" fmla="*/ 1804 h 1853"/>
                  <a:gd name="T40" fmla="*/ 312 w 909"/>
                  <a:gd name="T41" fmla="*/ 1812 h 1853"/>
                  <a:gd name="T42" fmla="*/ 256 w 909"/>
                  <a:gd name="T43" fmla="*/ 1819 h 1853"/>
                  <a:gd name="T44" fmla="*/ 199 w 909"/>
                  <a:gd name="T45" fmla="*/ 1827 h 1853"/>
                  <a:gd name="T46" fmla="*/ 142 w 909"/>
                  <a:gd name="T47" fmla="*/ 1834 h 1853"/>
                  <a:gd name="T48" fmla="*/ 86 w 909"/>
                  <a:gd name="T49" fmla="*/ 1841 h 1853"/>
                  <a:gd name="T50" fmla="*/ 29 w 909"/>
                  <a:gd name="T51" fmla="*/ 1849 h 1853"/>
                  <a:gd name="T52" fmla="*/ 2 w 909"/>
                  <a:gd name="T53" fmla="*/ 1428 h 1853"/>
                  <a:gd name="T54" fmla="*/ 5 w 909"/>
                  <a:gd name="T55" fmla="*/ 579 h 1853"/>
                  <a:gd name="T56" fmla="*/ 13 w 909"/>
                  <a:gd name="T57" fmla="*/ 136 h 1853"/>
                  <a:gd name="T58" fmla="*/ 37 w 909"/>
                  <a:gd name="T59" fmla="*/ 107 h 1853"/>
                  <a:gd name="T60" fmla="*/ 65 w 909"/>
                  <a:gd name="T61" fmla="*/ 89 h 1853"/>
                  <a:gd name="T62" fmla="*/ 89 w 909"/>
                  <a:gd name="T63" fmla="*/ 76 h 1853"/>
                  <a:gd name="T64" fmla="*/ 137 w 909"/>
                  <a:gd name="T65" fmla="*/ 66 h 1853"/>
                  <a:gd name="T66" fmla="*/ 214 w 909"/>
                  <a:gd name="T67" fmla="*/ 56 h 1853"/>
                  <a:gd name="T68" fmla="*/ 292 w 909"/>
                  <a:gd name="T69" fmla="*/ 48 h 1853"/>
                  <a:gd name="T70" fmla="*/ 371 w 909"/>
                  <a:gd name="T71" fmla="*/ 39 h 1853"/>
                  <a:gd name="T72" fmla="*/ 448 w 909"/>
                  <a:gd name="T73" fmla="*/ 31 h 1853"/>
                  <a:gd name="T74" fmla="*/ 527 w 909"/>
                  <a:gd name="T75" fmla="*/ 22 h 1853"/>
                  <a:gd name="T76" fmla="*/ 605 w 909"/>
                  <a:gd name="T77" fmla="*/ 14 h 1853"/>
                  <a:gd name="T78" fmla="*/ 683 w 909"/>
                  <a:gd name="T79" fmla="*/ 5 h 1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09" h="1853">
                    <a:moveTo>
                      <a:pt x="722" y="0"/>
                    </a:moveTo>
                    <a:lnTo>
                      <a:pt x="736" y="0"/>
                    </a:lnTo>
                    <a:lnTo>
                      <a:pt x="750" y="0"/>
                    </a:lnTo>
                    <a:lnTo>
                      <a:pt x="764" y="0"/>
                    </a:lnTo>
                    <a:lnTo>
                      <a:pt x="777" y="0"/>
                    </a:lnTo>
                    <a:lnTo>
                      <a:pt x="791" y="0"/>
                    </a:lnTo>
                    <a:lnTo>
                      <a:pt x="805" y="0"/>
                    </a:lnTo>
                    <a:lnTo>
                      <a:pt x="819" y="0"/>
                    </a:lnTo>
                    <a:lnTo>
                      <a:pt x="833" y="0"/>
                    </a:lnTo>
                    <a:lnTo>
                      <a:pt x="841" y="2"/>
                    </a:lnTo>
                    <a:lnTo>
                      <a:pt x="848" y="7"/>
                    </a:lnTo>
                    <a:lnTo>
                      <a:pt x="855" y="15"/>
                    </a:lnTo>
                    <a:lnTo>
                      <a:pt x="862" y="24"/>
                    </a:lnTo>
                    <a:lnTo>
                      <a:pt x="867" y="35"/>
                    </a:lnTo>
                    <a:lnTo>
                      <a:pt x="873" y="46"/>
                    </a:lnTo>
                    <a:lnTo>
                      <a:pt x="878" y="55"/>
                    </a:lnTo>
                    <a:lnTo>
                      <a:pt x="881" y="65"/>
                    </a:lnTo>
                    <a:lnTo>
                      <a:pt x="888" y="481"/>
                    </a:lnTo>
                    <a:lnTo>
                      <a:pt x="895" y="899"/>
                    </a:lnTo>
                    <a:lnTo>
                      <a:pt x="902" y="1316"/>
                    </a:lnTo>
                    <a:lnTo>
                      <a:pt x="909" y="1734"/>
                    </a:lnTo>
                    <a:lnTo>
                      <a:pt x="880" y="1737"/>
                    </a:lnTo>
                    <a:lnTo>
                      <a:pt x="852" y="1742"/>
                    </a:lnTo>
                    <a:lnTo>
                      <a:pt x="824" y="1745"/>
                    </a:lnTo>
                    <a:lnTo>
                      <a:pt x="796" y="1749"/>
                    </a:lnTo>
                    <a:lnTo>
                      <a:pt x="767" y="1752"/>
                    </a:lnTo>
                    <a:lnTo>
                      <a:pt x="739" y="1757"/>
                    </a:lnTo>
                    <a:lnTo>
                      <a:pt x="710" y="1760"/>
                    </a:lnTo>
                    <a:lnTo>
                      <a:pt x="682" y="1764"/>
                    </a:lnTo>
                    <a:lnTo>
                      <a:pt x="654" y="1767"/>
                    </a:lnTo>
                    <a:lnTo>
                      <a:pt x="625" y="1772"/>
                    </a:lnTo>
                    <a:lnTo>
                      <a:pt x="597" y="1775"/>
                    </a:lnTo>
                    <a:lnTo>
                      <a:pt x="568" y="1779"/>
                    </a:lnTo>
                    <a:lnTo>
                      <a:pt x="540" y="1782"/>
                    </a:lnTo>
                    <a:lnTo>
                      <a:pt x="512" y="1786"/>
                    </a:lnTo>
                    <a:lnTo>
                      <a:pt x="483" y="1790"/>
                    </a:lnTo>
                    <a:lnTo>
                      <a:pt x="455" y="1794"/>
                    </a:lnTo>
                    <a:lnTo>
                      <a:pt x="426" y="1797"/>
                    </a:lnTo>
                    <a:lnTo>
                      <a:pt x="398" y="1801"/>
                    </a:lnTo>
                    <a:lnTo>
                      <a:pt x="370" y="1804"/>
                    </a:lnTo>
                    <a:lnTo>
                      <a:pt x="341" y="1809"/>
                    </a:lnTo>
                    <a:lnTo>
                      <a:pt x="312" y="1812"/>
                    </a:lnTo>
                    <a:lnTo>
                      <a:pt x="284" y="1816"/>
                    </a:lnTo>
                    <a:lnTo>
                      <a:pt x="256" y="1819"/>
                    </a:lnTo>
                    <a:lnTo>
                      <a:pt x="228" y="1823"/>
                    </a:lnTo>
                    <a:lnTo>
                      <a:pt x="199" y="1827"/>
                    </a:lnTo>
                    <a:lnTo>
                      <a:pt x="170" y="1831"/>
                    </a:lnTo>
                    <a:lnTo>
                      <a:pt x="142" y="1834"/>
                    </a:lnTo>
                    <a:lnTo>
                      <a:pt x="114" y="1838"/>
                    </a:lnTo>
                    <a:lnTo>
                      <a:pt x="86" y="1841"/>
                    </a:lnTo>
                    <a:lnTo>
                      <a:pt x="57" y="1846"/>
                    </a:lnTo>
                    <a:lnTo>
                      <a:pt x="29" y="1849"/>
                    </a:lnTo>
                    <a:lnTo>
                      <a:pt x="0" y="1853"/>
                    </a:lnTo>
                    <a:lnTo>
                      <a:pt x="2" y="1428"/>
                    </a:lnTo>
                    <a:lnTo>
                      <a:pt x="4" y="1004"/>
                    </a:lnTo>
                    <a:lnTo>
                      <a:pt x="5" y="579"/>
                    </a:lnTo>
                    <a:lnTo>
                      <a:pt x="6" y="156"/>
                    </a:lnTo>
                    <a:lnTo>
                      <a:pt x="13" y="136"/>
                    </a:lnTo>
                    <a:lnTo>
                      <a:pt x="23" y="120"/>
                    </a:lnTo>
                    <a:lnTo>
                      <a:pt x="37" y="107"/>
                    </a:lnTo>
                    <a:lnTo>
                      <a:pt x="51" y="97"/>
                    </a:lnTo>
                    <a:lnTo>
                      <a:pt x="65" y="89"/>
                    </a:lnTo>
                    <a:lnTo>
                      <a:pt x="78" y="82"/>
                    </a:lnTo>
                    <a:lnTo>
                      <a:pt x="89" y="76"/>
                    </a:lnTo>
                    <a:lnTo>
                      <a:pt x="97" y="70"/>
                    </a:lnTo>
                    <a:lnTo>
                      <a:pt x="137" y="66"/>
                    </a:lnTo>
                    <a:lnTo>
                      <a:pt x="176" y="61"/>
                    </a:lnTo>
                    <a:lnTo>
                      <a:pt x="214" y="56"/>
                    </a:lnTo>
                    <a:lnTo>
                      <a:pt x="253" y="53"/>
                    </a:lnTo>
                    <a:lnTo>
                      <a:pt x="292" y="48"/>
                    </a:lnTo>
                    <a:lnTo>
                      <a:pt x="332" y="44"/>
                    </a:lnTo>
                    <a:lnTo>
                      <a:pt x="371" y="39"/>
                    </a:lnTo>
                    <a:lnTo>
                      <a:pt x="410" y="35"/>
                    </a:lnTo>
                    <a:lnTo>
                      <a:pt x="448" y="31"/>
                    </a:lnTo>
                    <a:lnTo>
                      <a:pt x="488" y="26"/>
                    </a:lnTo>
                    <a:lnTo>
                      <a:pt x="527" y="22"/>
                    </a:lnTo>
                    <a:lnTo>
                      <a:pt x="566" y="17"/>
                    </a:lnTo>
                    <a:lnTo>
                      <a:pt x="605" y="14"/>
                    </a:lnTo>
                    <a:lnTo>
                      <a:pt x="643" y="9"/>
                    </a:lnTo>
                    <a:lnTo>
                      <a:pt x="683" y="5"/>
                    </a:lnTo>
                    <a:lnTo>
                      <a:pt x="722" y="0"/>
                    </a:lnTo>
                    <a:close/>
                  </a:path>
                </a:pathLst>
              </a:custGeom>
              <a:solidFill>
                <a:srgbClr val="938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Freeform 27"/>
              <p:cNvSpPr>
                <a:spLocks/>
              </p:cNvSpPr>
              <p:nvPr/>
            </p:nvSpPr>
            <p:spPr bwMode="auto">
              <a:xfrm>
                <a:off x="4449" y="511"/>
                <a:ext cx="151" cy="293"/>
              </a:xfrm>
              <a:custGeom>
                <a:avLst/>
                <a:gdLst>
                  <a:gd name="T0" fmla="*/ 706 w 905"/>
                  <a:gd name="T1" fmla="*/ 0 h 1758"/>
                  <a:gd name="T2" fmla="*/ 735 w 905"/>
                  <a:gd name="T3" fmla="*/ 0 h 1758"/>
                  <a:gd name="T4" fmla="*/ 765 w 905"/>
                  <a:gd name="T5" fmla="*/ 0 h 1758"/>
                  <a:gd name="T6" fmla="*/ 794 w 905"/>
                  <a:gd name="T7" fmla="*/ 0 h 1758"/>
                  <a:gd name="T8" fmla="*/ 816 w 905"/>
                  <a:gd name="T9" fmla="*/ 2 h 1758"/>
                  <a:gd name="T10" fmla="*/ 832 w 905"/>
                  <a:gd name="T11" fmla="*/ 15 h 1758"/>
                  <a:gd name="T12" fmla="*/ 846 w 905"/>
                  <a:gd name="T13" fmla="*/ 35 h 1758"/>
                  <a:gd name="T14" fmla="*/ 858 w 905"/>
                  <a:gd name="T15" fmla="*/ 55 h 1758"/>
                  <a:gd name="T16" fmla="*/ 868 w 905"/>
                  <a:gd name="T17" fmla="*/ 261 h 1758"/>
                  <a:gd name="T18" fmla="*/ 878 w 905"/>
                  <a:gd name="T19" fmla="*/ 654 h 1758"/>
                  <a:gd name="T20" fmla="*/ 889 w 905"/>
                  <a:gd name="T21" fmla="*/ 1047 h 1758"/>
                  <a:gd name="T22" fmla="*/ 899 w 905"/>
                  <a:gd name="T23" fmla="*/ 1441 h 1758"/>
                  <a:gd name="T24" fmla="*/ 876 w 905"/>
                  <a:gd name="T25" fmla="*/ 1641 h 1758"/>
                  <a:gd name="T26" fmla="*/ 819 w 905"/>
                  <a:gd name="T27" fmla="*/ 1650 h 1758"/>
                  <a:gd name="T28" fmla="*/ 763 w 905"/>
                  <a:gd name="T29" fmla="*/ 1656 h 1758"/>
                  <a:gd name="T30" fmla="*/ 706 w 905"/>
                  <a:gd name="T31" fmla="*/ 1663 h 1758"/>
                  <a:gd name="T32" fmla="*/ 650 w 905"/>
                  <a:gd name="T33" fmla="*/ 1671 h 1758"/>
                  <a:gd name="T34" fmla="*/ 593 w 905"/>
                  <a:gd name="T35" fmla="*/ 1678 h 1758"/>
                  <a:gd name="T36" fmla="*/ 537 w 905"/>
                  <a:gd name="T37" fmla="*/ 1686 h 1758"/>
                  <a:gd name="T38" fmla="*/ 480 w 905"/>
                  <a:gd name="T39" fmla="*/ 1693 h 1758"/>
                  <a:gd name="T40" fmla="*/ 423 w 905"/>
                  <a:gd name="T41" fmla="*/ 1701 h 1758"/>
                  <a:gd name="T42" fmla="*/ 367 w 905"/>
                  <a:gd name="T43" fmla="*/ 1708 h 1758"/>
                  <a:gd name="T44" fmla="*/ 310 w 905"/>
                  <a:gd name="T45" fmla="*/ 1717 h 1758"/>
                  <a:gd name="T46" fmla="*/ 254 w 905"/>
                  <a:gd name="T47" fmla="*/ 1723 h 1758"/>
                  <a:gd name="T48" fmla="*/ 197 w 905"/>
                  <a:gd name="T49" fmla="*/ 1732 h 1758"/>
                  <a:gd name="T50" fmla="*/ 141 w 905"/>
                  <a:gd name="T51" fmla="*/ 1740 h 1758"/>
                  <a:gd name="T52" fmla="*/ 84 w 905"/>
                  <a:gd name="T53" fmla="*/ 1747 h 1758"/>
                  <a:gd name="T54" fmla="*/ 27 w 905"/>
                  <a:gd name="T55" fmla="*/ 1755 h 1758"/>
                  <a:gd name="T56" fmla="*/ 2 w 905"/>
                  <a:gd name="T57" fmla="*/ 1356 h 1758"/>
                  <a:gd name="T58" fmla="*/ 7 w 905"/>
                  <a:gd name="T59" fmla="*/ 554 h 1758"/>
                  <a:gd name="T60" fmla="*/ 16 w 905"/>
                  <a:gd name="T61" fmla="*/ 135 h 1758"/>
                  <a:gd name="T62" fmla="*/ 42 w 905"/>
                  <a:gd name="T63" fmla="*/ 108 h 1758"/>
                  <a:gd name="T64" fmla="*/ 76 w 905"/>
                  <a:gd name="T65" fmla="*/ 90 h 1758"/>
                  <a:gd name="T66" fmla="*/ 101 w 905"/>
                  <a:gd name="T67" fmla="*/ 75 h 1758"/>
                  <a:gd name="T68" fmla="*/ 145 w 905"/>
                  <a:gd name="T69" fmla="*/ 62 h 1758"/>
                  <a:gd name="T70" fmla="*/ 218 w 905"/>
                  <a:gd name="T71" fmla="*/ 53 h 1758"/>
                  <a:gd name="T72" fmla="*/ 291 w 905"/>
                  <a:gd name="T73" fmla="*/ 45 h 1758"/>
                  <a:gd name="T74" fmla="*/ 363 w 905"/>
                  <a:gd name="T75" fmla="*/ 37 h 1758"/>
                  <a:gd name="T76" fmla="*/ 437 w 905"/>
                  <a:gd name="T77" fmla="*/ 29 h 1758"/>
                  <a:gd name="T78" fmla="*/ 510 w 905"/>
                  <a:gd name="T79" fmla="*/ 21 h 1758"/>
                  <a:gd name="T80" fmla="*/ 583 w 905"/>
                  <a:gd name="T81" fmla="*/ 13 h 1758"/>
                  <a:gd name="T82" fmla="*/ 655 w 905"/>
                  <a:gd name="T83" fmla="*/ 4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05" h="1758">
                    <a:moveTo>
                      <a:pt x="692" y="0"/>
                    </a:moveTo>
                    <a:lnTo>
                      <a:pt x="706" y="0"/>
                    </a:lnTo>
                    <a:lnTo>
                      <a:pt x="721" y="0"/>
                    </a:lnTo>
                    <a:lnTo>
                      <a:pt x="735" y="0"/>
                    </a:lnTo>
                    <a:lnTo>
                      <a:pt x="750" y="0"/>
                    </a:lnTo>
                    <a:lnTo>
                      <a:pt x="765" y="0"/>
                    </a:lnTo>
                    <a:lnTo>
                      <a:pt x="779" y="0"/>
                    </a:lnTo>
                    <a:lnTo>
                      <a:pt x="794" y="0"/>
                    </a:lnTo>
                    <a:lnTo>
                      <a:pt x="808" y="0"/>
                    </a:lnTo>
                    <a:lnTo>
                      <a:pt x="816" y="2"/>
                    </a:lnTo>
                    <a:lnTo>
                      <a:pt x="824" y="7"/>
                    </a:lnTo>
                    <a:lnTo>
                      <a:pt x="832" y="15"/>
                    </a:lnTo>
                    <a:lnTo>
                      <a:pt x="839" y="24"/>
                    </a:lnTo>
                    <a:lnTo>
                      <a:pt x="846" y="35"/>
                    </a:lnTo>
                    <a:lnTo>
                      <a:pt x="852" y="45"/>
                    </a:lnTo>
                    <a:lnTo>
                      <a:pt x="858" y="55"/>
                    </a:lnTo>
                    <a:lnTo>
                      <a:pt x="862" y="65"/>
                    </a:lnTo>
                    <a:lnTo>
                      <a:pt x="868" y="261"/>
                    </a:lnTo>
                    <a:lnTo>
                      <a:pt x="873" y="458"/>
                    </a:lnTo>
                    <a:lnTo>
                      <a:pt x="878" y="654"/>
                    </a:lnTo>
                    <a:lnTo>
                      <a:pt x="883" y="851"/>
                    </a:lnTo>
                    <a:lnTo>
                      <a:pt x="889" y="1047"/>
                    </a:lnTo>
                    <a:lnTo>
                      <a:pt x="893" y="1244"/>
                    </a:lnTo>
                    <a:lnTo>
                      <a:pt x="899" y="1441"/>
                    </a:lnTo>
                    <a:lnTo>
                      <a:pt x="905" y="1638"/>
                    </a:lnTo>
                    <a:lnTo>
                      <a:pt x="876" y="1641"/>
                    </a:lnTo>
                    <a:lnTo>
                      <a:pt x="848" y="1645"/>
                    </a:lnTo>
                    <a:lnTo>
                      <a:pt x="819" y="1650"/>
                    </a:lnTo>
                    <a:lnTo>
                      <a:pt x="792" y="1653"/>
                    </a:lnTo>
                    <a:lnTo>
                      <a:pt x="763" y="1656"/>
                    </a:lnTo>
                    <a:lnTo>
                      <a:pt x="735" y="1660"/>
                    </a:lnTo>
                    <a:lnTo>
                      <a:pt x="706" y="1663"/>
                    </a:lnTo>
                    <a:lnTo>
                      <a:pt x="679" y="1668"/>
                    </a:lnTo>
                    <a:lnTo>
                      <a:pt x="650" y="1671"/>
                    </a:lnTo>
                    <a:lnTo>
                      <a:pt x="622" y="1675"/>
                    </a:lnTo>
                    <a:lnTo>
                      <a:pt x="593" y="1678"/>
                    </a:lnTo>
                    <a:lnTo>
                      <a:pt x="565" y="1683"/>
                    </a:lnTo>
                    <a:lnTo>
                      <a:pt x="537" y="1686"/>
                    </a:lnTo>
                    <a:lnTo>
                      <a:pt x="509" y="1690"/>
                    </a:lnTo>
                    <a:lnTo>
                      <a:pt x="480" y="1693"/>
                    </a:lnTo>
                    <a:lnTo>
                      <a:pt x="452" y="1698"/>
                    </a:lnTo>
                    <a:lnTo>
                      <a:pt x="423" y="1701"/>
                    </a:lnTo>
                    <a:lnTo>
                      <a:pt x="396" y="1705"/>
                    </a:lnTo>
                    <a:lnTo>
                      <a:pt x="367" y="1708"/>
                    </a:lnTo>
                    <a:lnTo>
                      <a:pt x="339" y="1713"/>
                    </a:lnTo>
                    <a:lnTo>
                      <a:pt x="310" y="1717"/>
                    </a:lnTo>
                    <a:lnTo>
                      <a:pt x="283" y="1720"/>
                    </a:lnTo>
                    <a:lnTo>
                      <a:pt x="254" y="1723"/>
                    </a:lnTo>
                    <a:lnTo>
                      <a:pt x="226" y="1728"/>
                    </a:lnTo>
                    <a:lnTo>
                      <a:pt x="197" y="1732"/>
                    </a:lnTo>
                    <a:lnTo>
                      <a:pt x="169" y="1735"/>
                    </a:lnTo>
                    <a:lnTo>
                      <a:pt x="141" y="1740"/>
                    </a:lnTo>
                    <a:lnTo>
                      <a:pt x="113" y="1743"/>
                    </a:lnTo>
                    <a:lnTo>
                      <a:pt x="84" y="1747"/>
                    </a:lnTo>
                    <a:lnTo>
                      <a:pt x="56" y="1750"/>
                    </a:lnTo>
                    <a:lnTo>
                      <a:pt x="27" y="1755"/>
                    </a:lnTo>
                    <a:lnTo>
                      <a:pt x="0" y="1758"/>
                    </a:lnTo>
                    <a:lnTo>
                      <a:pt x="2" y="1356"/>
                    </a:lnTo>
                    <a:lnTo>
                      <a:pt x="4" y="956"/>
                    </a:lnTo>
                    <a:lnTo>
                      <a:pt x="7" y="554"/>
                    </a:lnTo>
                    <a:lnTo>
                      <a:pt x="9" y="153"/>
                    </a:lnTo>
                    <a:lnTo>
                      <a:pt x="16" y="135"/>
                    </a:lnTo>
                    <a:lnTo>
                      <a:pt x="29" y="120"/>
                    </a:lnTo>
                    <a:lnTo>
                      <a:pt x="42" y="108"/>
                    </a:lnTo>
                    <a:lnTo>
                      <a:pt x="60" y="98"/>
                    </a:lnTo>
                    <a:lnTo>
                      <a:pt x="76" y="90"/>
                    </a:lnTo>
                    <a:lnTo>
                      <a:pt x="91" y="82"/>
                    </a:lnTo>
                    <a:lnTo>
                      <a:pt x="101" y="75"/>
                    </a:lnTo>
                    <a:lnTo>
                      <a:pt x="108" y="67"/>
                    </a:lnTo>
                    <a:lnTo>
                      <a:pt x="145" y="62"/>
                    </a:lnTo>
                    <a:lnTo>
                      <a:pt x="181" y="58"/>
                    </a:lnTo>
                    <a:lnTo>
                      <a:pt x="218" y="53"/>
                    </a:lnTo>
                    <a:lnTo>
                      <a:pt x="255" y="50"/>
                    </a:lnTo>
                    <a:lnTo>
                      <a:pt x="291" y="45"/>
                    </a:lnTo>
                    <a:lnTo>
                      <a:pt x="328" y="40"/>
                    </a:lnTo>
                    <a:lnTo>
                      <a:pt x="363" y="37"/>
                    </a:lnTo>
                    <a:lnTo>
                      <a:pt x="400" y="32"/>
                    </a:lnTo>
                    <a:lnTo>
                      <a:pt x="437" y="29"/>
                    </a:lnTo>
                    <a:lnTo>
                      <a:pt x="473" y="24"/>
                    </a:lnTo>
                    <a:lnTo>
                      <a:pt x="510" y="21"/>
                    </a:lnTo>
                    <a:lnTo>
                      <a:pt x="546" y="16"/>
                    </a:lnTo>
                    <a:lnTo>
                      <a:pt x="583" y="13"/>
                    </a:lnTo>
                    <a:lnTo>
                      <a:pt x="620" y="8"/>
                    </a:lnTo>
                    <a:lnTo>
                      <a:pt x="655" y="4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9991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Freeform 28"/>
              <p:cNvSpPr>
                <a:spLocks/>
              </p:cNvSpPr>
              <p:nvPr/>
            </p:nvSpPr>
            <p:spPr bwMode="auto">
              <a:xfrm>
                <a:off x="4450" y="527"/>
                <a:ext cx="150" cy="278"/>
              </a:xfrm>
              <a:custGeom>
                <a:avLst/>
                <a:gdLst>
                  <a:gd name="T0" fmla="*/ 680 w 901"/>
                  <a:gd name="T1" fmla="*/ 0 h 1664"/>
                  <a:gd name="T2" fmla="*/ 710 w 901"/>
                  <a:gd name="T3" fmla="*/ 0 h 1664"/>
                  <a:gd name="T4" fmla="*/ 739 w 901"/>
                  <a:gd name="T5" fmla="*/ 1 h 1664"/>
                  <a:gd name="T6" fmla="*/ 769 w 901"/>
                  <a:gd name="T7" fmla="*/ 1 h 1664"/>
                  <a:gd name="T8" fmla="*/ 793 w 901"/>
                  <a:gd name="T9" fmla="*/ 4 h 1664"/>
                  <a:gd name="T10" fmla="*/ 810 w 901"/>
                  <a:gd name="T11" fmla="*/ 18 h 1664"/>
                  <a:gd name="T12" fmla="*/ 825 w 901"/>
                  <a:gd name="T13" fmla="*/ 38 h 1664"/>
                  <a:gd name="T14" fmla="*/ 838 w 901"/>
                  <a:gd name="T15" fmla="*/ 58 h 1664"/>
                  <a:gd name="T16" fmla="*/ 851 w 901"/>
                  <a:gd name="T17" fmla="*/ 251 h 1664"/>
                  <a:gd name="T18" fmla="*/ 865 w 901"/>
                  <a:gd name="T19" fmla="*/ 621 h 1664"/>
                  <a:gd name="T20" fmla="*/ 880 w 901"/>
                  <a:gd name="T21" fmla="*/ 989 h 1664"/>
                  <a:gd name="T22" fmla="*/ 894 w 901"/>
                  <a:gd name="T23" fmla="*/ 1358 h 1664"/>
                  <a:gd name="T24" fmla="*/ 873 w 901"/>
                  <a:gd name="T25" fmla="*/ 1546 h 1664"/>
                  <a:gd name="T26" fmla="*/ 816 w 901"/>
                  <a:gd name="T27" fmla="*/ 1555 h 1664"/>
                  <a:gd name="T28" fmla="*/ 760 w 901"/>
                  <a:gd name="T29" fmla="*/ 1561 h 1664"/>
                  <a:gd name="T30" fmla="*/ 703 w 901"/>
                  <a:gd name="T31" fmla="*/ 1570 h 1664"/>
                  <a:gd name="T32" fmla="*/ 648 w 901"/>
                  <a:gd name="T33" fmla="*/ 1578 h 1664"/>
                  <a:gd name="T34" fmla="*/ 591 w 901"/>
                  <a:gd name="T35" fmla="*/ 1585 h 1664"/>
                  <a:gd name="T36" fmla="*/ 535 w 901"/>
                  <a:gd name="T37" fmla="*/ 1593 h 1664"/>
                  <a:gd name="T38" fmla="*/ 478 w 901"/>
                  <a:gd name="T39" fmla="*/ 1600 h 1664"/>
                  <a:gd name="T40" fmla="*/ 423 w 901"/>
                  <a:gd name="T41" fmla="*/ 1608 h 1664"/>
                  <a:gd name="T42" fmla="*/ 366 w 901"/>
                  <a:gd name="T43" fmla="*/ 1615 h 1664"/>
                  <a:gd name="T44" fmla="*/ 309 w 901"/>
                  <a:gd name="T45" fmla="*/ 1623 h 1664"/>
                  <a:gd name="T46" fmla="*/ 253 w 901"/>
                  <a:gd name="T47" fmla="*/ 1630 h 1664"/>
                  <a:gd name="T48" fmla="*/ 197 w 901"/>
                  <a:gd name="T49" fmla="*/ 1638 h 1664"/>
                  <a:gd name="T50" fmla="*/ 141 w 901"/>
                  <a:gd name="T51" fmla="*/ 1646 h 1664"/>
                  <a:gd name="T52" fmla="*/ 84 w 901"/>
                  <a:gd name="T53" fmla="*/ 1653 h 1664"/>
                  <a:gd name="T54" fmla="*/ 28 w 901"/>
                  <a:gd name="T55" fmla="*/ 1661 h 1664"/>
                  <a:gd name="T56" fmla="*/ 2 w 901"/>
                  <a:gd name="T57" fmla="*/ 1286 h 1664"/>
                  <a:gd name="T58" fmla="*/ 9 w 901"/>
                  <a:gd name="T59" fmla="*/ 531 h 1664"/>
                  <a:gd name="T60" fmla="*/ 20 w 901"/>
                  <a:gd name="T61" fmla="*/ 135 h 1664"/>
                  <a:gd name="T62" fmla="*/ 51 w 901"/>
                  <a:gd name="T63" fmla="*/ 109 h 1664"/>
                  <a:gd name="T64" fmla="*/ 88 w 901"/>
                  <a:gd name="T65" fmla="*/ 91 h 1664"/>
                  <a:gd name="T66" fmla="*/ 114 w 901"/>
                  <a:gd name="T67" fmla="*/ 75 h 1664"/>
                  <a:gd name="T68" fmla="*/ 154 w 901"/>
                  <a:gd name="T69" fmla="*/ 61 h 1664"/>
                  <a:gd name="T70" fmla="*/ 222 w 901"/>
                  <a:gd name="T71" fmla="*/ 53 h 1664"/>
                  <a:gd name="T72" fmla="*/ 290 w 901"/>
                  <a:gd name="T73" fmla="*/ 45 h 1664"/>
                  <a:gd name="T74" fmla="*/ 358 w 901"/>
                  <a:gd name="T75" fmla="*/ 36 h 1664"/>
                  <a:gd name="T76" fmla="*/ 426 w 901"/>
                  <a:gd name="T77" fmla="*/ 28 h 1664"/>
                  <a:gd name="T78" fmla="*/ 494 w 901"/>
                  <a:gd name="T79" fmla="*/ 20 h 1664"/>
                  <a:gd name="T80" fmla="*/ 562 w 901"/>
                  <a:gd name="T81" fmla="*/ 12 h 1664"/>
                  <a:gd name="T82" fmla="*/ 630 w 901"/>
                  <a:gd name="T83" fmla="*/ 4 h 1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01" h="1664">
                    <a:moveTo>
                      <a:pt x="665" y="0"/>
                    </a:moveTo>
                    <a:lnTo>
                      <a:pt x="680" y="0"/>
                    </a:lnTo>
                    <a:lnTo>
                      <a:pt x="695" y="0"/>
                    </a:lnTo>
                    <a:lnTo>
                      <a:pt x="710" y="0"/>
                    </a:lnTo>
                    <a:lnTo>
                      <a:pt x="725" y="0"/>
                    </a:lnTo>
                    <a:lnTo>
                      <a:pt x="739" y="1"/>
                    </a:lnTo>
                    <a:lnTo>
                      <a:pt x="754" y="1"/>
                    </a:lnTo>
                    <a:lnTo>
                      <a:pt x="769" y="1"/>
                    </a:lnTo>
                    <a:lnTo>
                      <a:pt x="784" y="1"/>
                    </a:lnTo>
                    <a:lnTo>
                      <a:pt x="793" y="4"/>
                    </a:lnTo>
                    <a:lnTo>
                      <a:pt x="801" y="10"/>
                    </a:lnTo>
                    <a:lnTo>
                      <a:pt x="810" y="18"/>
                    </a:lnTo>
                    <a:lnTo>
                      <a:pt x="817" y="27"/>
                    </a:lnTo>
                    <a:lnTo>
                      <a:pt x="825" y="38"/>
                    </a:lnTo>
                    <a:lnTo>
                      <a:pt x="832" y="48"/>
                    </a:lnTo>
                    <a:lnTo>
                      <a:pt x="838" y="58"/>
                    </a:lnTo>
                    <a:lnTo>
                      <a:pt x="844" y="66"/>
                    </a:lnTo>
                    <a:lnTo>
                      <a:pt x="851" y="251"/>
                    </a:lnTo>
                    <a:lnTo>
                      <a:pt x="858" y="436"/>
                    </a:lnTo>
                    <a:lnTo>
                      <a:pt x="865" y="621"/>
                    </a:lnTo>
                    <a:lnTo>
                      <a:pt x="873" y="804"/>
                    </a:lnTo>
                    <a:lnTo>
                      <a:pt x="880" y="989"/>
                    </a:lnTo>
                    <a:lnTo>
                      <a:pt x="887" y="1174"/>
                    </a:lnTo>
                    <a:lnTo>
                      <a:pt x="894" y="1358"/>
                    </a:lnTo>
                    <a:lnTo>
                      <a:pt x="901" y="1543"/>
                    </a:lnTo>
                    <a:lnTo>
                      <a:pt x="873" y="1546"/>
                    </a:lnTo>
                    <a:lnTo>
                      <a:pt x="844" y="1551"/>
                    </a:lnTo>
                    <a:lnTo>
                      <a:pt x="816" y="1555"/>
                    </a:lnTo>
                    <a:lnTo>
                      <a:pt x="789" y="1558"/>
                    </a:lnTo>
                    <a:lnTo>
                      <a:pt x="760" y="1561"/>
                    </a:lnTo>
                    <a:lnTo>
                      <a:pt x="732" y="1566"/>
                    </a:lnTo>
                    <a:lnTo>
                      <a:pt x="703" y="1570"/>
                    </a:lnTo>
                    <a:lnTo>
                      <a:pt x="675" y="1573"/>
                    </a:lnTo>
                    <a:lnTo>
                      <a:pt x="648" y="1578"/>
                    </a:lnTo>
                    <a:lnTo>
                      <a:pt x="619" y="1581"/>
                    </a:lnTo>
                    <a:lnTo>
                      <a:pt x="591" y="1585"/>
                    </a:lnTo>
                    <a:lnTo>
                      <a:pt x="563" y="1588"/>
                    </a:lnTo>
                    <a:lnTo>
                      <a:pt x="535" y="1593"/>
                    </a:lnTo>
                    <a:lnTo>
                      <a:pt x="507" y="1596"/>
                    </a:lnTo>
                    <a:lnTo>
                      <a:pt x="478" y="1600"/>
                    </a:lnTo>
                    <a:lnTo>
                      <a:pt x="450" y="1603"/>
                    </a:lnTo>
                    <a:lnTo>
                      <a:pt x="423" y="1608"/>
                    </a:lnTo>
                    <a:lnTo>
                      <a:pt x="394" y="1611"/>
                    </a:lnTo>
                    <a:lnTo>
                      <a:pt x="366" y="1615"/>
                    </a:lnTo>
                    <a:lnTo>
                      <a:pt x="338" y="1619"/>
                    </a:lnTo>
                    <a:lnTo>
                      <a:pt x="309" y="1623"/>
                    </a:lnTo>
                    <a:lnTo>
                      <a:pt x="282" y="1626"/>
                    </a:lnTo>
                    <a:lnTo>
                      <a:pt x="253" y="1630"/>
                    </a:lnTo>
                    <a:lnTo>
                      <a:pt x="225" y="1634"/>
                    </a:lnTo>
                    <a:lnTo>
                      <a:pt x="197" y="1638"/>
                    </a:lnTo>
                    <a:lnTo>
                      <a:pt x="169" y="1641"/>
                    </a:lnTo>
                    <a:lnTo>
                      <a:pt x="141" y="1646"/>
                    </a:lnTo>
                    <a:lnTo>
                      <a:pt x="113" y="1649"/>
                    </a:lnTo>
                    <a:lnTo>
                      <a:pt x="84" y="1653"/>
                    </a:lnTo>
                    <a:lnTo>
                      <a:pt x="57" y="1656"/>
                    </a:lnTo>
                    <a:lnTo>
                      <a:pt x="28" y="1661"/>
                    </a:lnTo>
                    <a:lnTo>
                      <a:pt x="0" y="1664"/>
                    </a:lnTo>
                    <a:lnTo>
                      <a:pt x="2" y="1286"/>
                    </a:lnTo>
                    <a:lnTo>
                      <a:pt x="6" y="908"/>
                    </a:lnTo>
                    <a:lnTo>
                      <a:pt x="9" y="531"/>
                    </a:lnTo>
                    <a:lnTo>
                      <a:pt x="12" y="152"/>
                    </a:lnTo>
                    <a:lnTo>
                      <a:pt x="20" y="135"/>
                    </a:lnTo>
                    <a:lnTo>
                      <a:pt x="33" y="121"/>
                    </a:lnTo>
                    <a:lnTo>
                      <a:pt x="51" y="109"/>
                    </a:lnTo>
                    <a:lnTo>
                      <a:pt x="69" y="100"/>
                    </a:lnTo>
                    <a:lnTo>
                      <a:pt x="88" y="91"/>
                    </a:lnTo>
                    <a:lnTo>
                      <a:pt x="103" y="83"/>
                    </a:lnTo>
                    <a:lnTo>
                      <a:pt x="114" y="75"/>
                    </a:lnTo>
                    <a:lnTo>
                      <a:pt x="119" y="65"/>
                    </a:lnTo>
                    <a:lnTo>
                      <a:pt x="154" y="61"/>
                    </a:lnTo>
                    <a:lnTo>
                      <a:pt x="187" y="57"/>
                    </a:lnTo>
                    <a:lnTo>
                      <a:pt x="222" y="53"/>
                    </a:lnTo>
                    <a:lnTo>
                      <a:pt x="255" y="49"/>
                    </a:lnTo>
                    <a:lnTo>
                      <a:pt x="290" y="45"/>
                    </a:lnTo>
                    <a:lnTo>
                      <a:pt x="323" y="41"/>
                    </a:lnTo>
                    <a:lnTo>
                      <a:pt x="358" y="36"/>
                    </a:lnTo>
                    <a:lnTo>
                      <a:pt x="393" y="32"/>
                    </a:lnTo>
                    <a:lnTo>
                      <a:pt x="426" y="28"/>
                    </a:lnTo>
                    <a:lnTo>
                      <a:pt x="461" y="24"/>
                    </a:lnTo>
                    <a:lnTo>
                      <a:pt x="494" y="20"/>
                    </a:lnTo>
                    <a:lnTo>
                      <a:pt x="529" y="16"/>
                    </a:lnTo>
                    <a:lnTo>
                      <a:pt x="562" y="12"/>
                    </a:lnTo>
                    <a:lnTo>
                      <a:pt x="597" y="8"/>
                    </a:lnTo>
                    <a:lnTo>
                      <a:pt x="630" y="4"/>
                    </a:lnTo>
                    <a:lnTo>
                      <a:pt x="665" y="0"/>
                    </a:lnTo>
                    <a:close/>
                  </a:path>
                </a:pathLst>
              </a:custGeom>
              <a:solidFill>
                <a:srgbClr val="9E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Freeform 29"/>
              <p:cNvSpPr>
                <a:spLocks/>
              </p:cNvSpPr>
              <p:nvPr/>
            </p:nvSpPr>
            <p:spPr bwMode="auto">
              <a:xfrm>
                <a:off x="4450" y="543"/>
                <a:ext cx="150" cy="262"/>
              </a:xfrm>
              <a:custGeom>
                <a:avLst/>
                <a:gdLst>
                  <a:gd name="T0" fmla="*/ 654 w 898"/>
                  <a:gd name="T1" fmla="*/ 1 h 1573"/>
                  <a:gd name="T2" fmla="*/ 685 w 898"/>
                  <a:gd name="T3" fmla="*/ 3 h 1573"/>
                  <a:gd name="T4" fmla="*/ 716 w 898"/>
                  <a:gd name="T5" fmla="*/ 3 h 1573"/>
                  <a:gd name="T6" fmla="*/ 747 w 898"/>
                  <a:gd name="T7" fmla="*/ 4 h 1573"/>
                  <a:gd name="T8" fmla="*/ 771 w 898"/>
                  <a:gd name="T9" fmla="*/ 8 h 1573"/>
                  <a:gd name="T10" fmla="*/ 790 w 898"/>
                  <a:gd name="T11" fmla="*/ 21 h 1573"/>
                  <a:gd name="T12" fmla="*/ 806 w 898"/>
                  <a:gd name="T13" fmla="*/ 41 h 1573"/>
                  <a:gd name="T14" fmla="*/ 820 w 898"/>
                  <a:gd name="T15" fmla="*/ 60 h 1573"/>
                  <a:gd name="T16" fmla="*/ 836 w 898"/>
                  <a:gd name="T17" fmla="*/ 241 h 1573"/>
                  <a:gd name="T18" fmla="*/ 853 w 898"/>
                  <a:gd name="T19" fmla="*/ 587 h 1573"/>
                  <a:gd name="T20" fmla="*/ 871 w 898"/>
                  <a:gd name="T21" fmla="*/ 932 h 1573"/>
                  <a:gd name="T22" fmla="*/ 889 w 898"/>
                  <a:gd name="T23" fmla="*/ 1277 h 1573"/>
                  <a:gd name="T24" fmla="*/ 871 w 898"/>
                  <a:gd name="T25" fmla="*/ 1452 h 1573"/>
                  <a:gd name="T26" fmla="*/ 814 w 898"/>
                  <a:gd name="T27" fmla="*/ 1461 h 1573"/>
                  <a:gd name="T28" fmla="*/ 759 w 898"/>
                  <a:gd name="T29" fmla="*/ 1469 h 1573"/>
                  <a:gd name="T30" fmla="*/ 702 w 898"/>
                  <a:gd name="T31" fmla="*/ 1477 h 1573"/>
                  <a:gd name="T32" fmla="*/ 646 w 898"/>
                  <a:gd name="T33" fmla="*/ 1484 h 1573"/>
                  <a:gd name="T34" fmla="*/ 590 w 898"/>
                  <a:gd name="T35" fmla="*/ 1492 h 1573"/>
                  <a:gd name="T36" fmla="*/ 534 w 898"/>
                  <a:gd name="T37" fmla="*/ 1500 h 1573"/>
                  <a:gd name="T38" fmla="*/ 477 w 898"/>
                  <a:gd name="T39" fmla="*/ 1507 h 1573"/>
                  <a:gd name="T40" fmla="*/ 422 w 898"/>
                  <a:gd name="T41" fmla="*/ 1515 h 1573"/>
                  <a:gd name="T42" fmla="*/ 365 w 898"/>
                  <a:gd name="T43" fmla="*/ 1522 h 1573"/>
                  <a:gd name="T44" fmla="*/ 308 w 898"/>
                  <a:gd name="T45" fmla="*/ 1530 h 1573"/>
                  <a:gd name="T46" fmla="*/ 253 w 898"/>
                  <a:gd name="T47" fmla="*/ 1538 h 1573"/>
                  <a:gd name="T48" fmla="*/ 196 w 898"/>
                  <a:gd name="T49" fmla="*/ 1545 h 1573"/>
                  <a:gd name="T50" fmla="*/ 140 w 898"/>
                  <a:gd name="T51" fmla="*/ 1553 h 1573"/>
                  <a:gd name="T52" fmla="*/ 84 w 898"/>
                  <a:gd name="T53" fmla="*/ 1561 h 1573"/>
                  <a:gd name="T54" fmla="*/ 28 w 898"/>
                  <a:gd name="T55" fmla="*/ 1569 h 1573"/>
                  <a:gd name="T56" fmla="*/ 5 w 898"/>
                  <a:gd name="T57" fmla="*/ 1217 h 1573"/>
                  <a:gd name="T58" fmla="*/ 12 w 898"/>
                  <a:gd name="T59" fmla="*/ 507 h 1573"/>
                  <a:gd name="T60" fmla="*/ 24 w 898"/>
                  <a:gd name="T61" fmla="*/ 136 h 1573"/>
                  <a:gd name="T62" fmla="*/ 59 w 898"/>
                  <a:gd name="T63" fmla="*/ 113 h 1573"/>
                  <a:gd name="T64" fmla="*/ 101 w 898"/>
                  <a:gd name="T65" fmla="*/ 95 h 1573"/>
                  <a:gd name="T66" fmla="*/ 129 w 898"/>
                  <a:gd name="T67" fmla="*/ 75 h 1573"/>
                  <a:gd name="T68" fmla="*/ 163 w 898"/>
                  <a:gd name="T69" fmla="*/ 60 h 1573"/>
                  <a:gd name="T70" fmla="*/ 226 w 898"/>
                  <a:gd name="T71" fmla="*/ 52 h 1573"/>
                  <a:gd name="T72" fmla="*/ 290 w 898"/>
                  <a:gd name="T73" fmla="*/ 44 h 1573"/>
                  <a:gd name="T74" fmla="*/ 353 w 898"/>
                  <a:gd name="T75" fmla="*/ 36 h 1573"/>
                  <a:gd name="T76" fmla="*/ 416 w 898"/>
                  <a:gd name="T77" fmla="*/ 28 h 1573"/>
                  <a:gd name="T78" fmla="*/ 479 w 898"/>
                  <a:gd name="T79" fmla="*/ 21 h 1573"/>
                  <a:gd name="T80" fmla="*/ 543 w 898"/>
                  <a:gd name="T81" fmla="*/ 13 h 1573"/>
                  <a:gd name="T82" fmla="*/ 606 w 898"/>
                  <a:gd name="T83" fmla="*/ 5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98" h="1573">
                    <a:moveTo>
                      <a:pt x="637" y="0"/>
                    </a:moveTo>
                    <a:lnTo>
                      <a:pt x="654" y="1"/>
                    </a:lnTo>
                    <a:lnTo>
                      <a:pt x="669" y="1"/>
                    </a:lnTo>
                    <a:lnTo>
                      <a:pt x="685" y="3"/>
                    </a:lnTo>
                    <a:lnTo>
                      <a:pt x="700" y="3"/>
                    </a:lnTo>
                    <a:lnTo>
                      <a:pt x="716" y="3"/>
                    </a:lnTo>
                    <a:lnTo>
                      <a:pt x="731" y="4"/>
                    </a:lnTo>
                    <a:lnTo>
                      <a:pt x="747" y="4"/>
                    </a:lnTo>
                    <a:lnTo>
                      <a:pt x="762" y="5"/>
                    </a:lnTo>
                    <a:lnTo>
                      <a:pt x="771" y="8"/>
                    </a:lnTo>
                    <a:lnTo>
                      <a:pt x="781" y="14"/>
                    </a:lnTo>
                    <a:lnTo>
                      <a:pt x="790" y="21"/>
                    </a:lnTo>
                    <a:lnTo>
                      <a:pt x="798" y="30"/>
                    </a:lnTo>
                    <a:lnTo>
                      <a:pt x="806" y="41"/>
                    </a:lnTo>
                    <a:lnTo>
                      <a:pt x="813" y="51"/>
                    </a:lnTo>
                    <a:lnTo>
                      <a:pt x="820" y="60"/>
                    </a:lnTo>
                    <a:lnTo>
                      <a:pt x="827" y="69"/>
                    </a:lnTo>
                    <a:lnTo>
                      <a:pt x="836" y="241"/>
                    </a:lnTo>
                    <a:lnTo>
                      <a:pt x="844" y="415"/>
                    </a:lnTo>
                    <a:lnTo>
                      <a:pt x="853" y="587"/>
                    </a:lnTo>
                    <a:lnTo>
                      <a:pt x="863" y="759"/>
                    </a:lnTo>
                    <a:lnTo>
                      <a:pt x="871" y="932"/>
                    </a:lnTo>
                    <a:lnTo>
                      <a:pt x="880" y="1104"/>
                    </a:lnTo>
                    <a:lnTo>
                      <a:pt x="889" y="1277"/>
                    </a:lnTo>
                    <a:lnTo>
                      <a:pt x="898" y="1449"/>
                    </a:lnTo>
                    <a:lnTo>
                      <a:pt x="871" y="1452"/>
                    </a:lnTo>
                    <a:lnTo>
                      <a:pt x="842" y="1457"/>
                    </a:lnTo>
                    <a:lnTo>
                      <a:pt x="814" y="1461"/>
                    </a:lnTo>
                    <a:lnTo>
                      <a:pt x="786" y="1464"/>
                    </a:lnTo>
                    <a:lnTo>
                      <a:pt x="759" y="1469"/>
                    </a:lnTo>
                    <a:lnTo>
                      <a:pt x="730" y="1472"/>
                    </a:lnTo>
                    <a:lnTo>
                      <a:pt x="702" y="1477"/>
                    </a:lnTo>
                    <a:lnTo>
                      <a:pt x="674" y="1480"/>
                    </a:lnTo>
                    <a:lnTo>
                      <a:pt x="646" y="1484"/>
                    </a:lnTo>
                    <a:lnTo>
                      <a:pt x="618" y="1488"/>
                    </a:lnTo>
                    <a:lnTo>
                      <a:pt x="590" y="1492"/>
                    </a:lnTo>
                    <a:lnTo>
                      <a:pt x="561" y="1495"/>
                    </a:lnTo>
                    <a:lnTo>
                      <a:pt x="534" y="1500"/>
                    </a:lnTo>
                    <a:lnTo>
                      <a:pt x="506" y="1503"/>
                    </a:lnTo>
                    <a:lnTo>
                      <a:pt x="477" y="1507"/>
                    </a:lnTo>
                    <a:lnTo>
                      <a:pt x="449" y="1510"/>
                    </a:lnTo>
                    <a:lnTo>
                      <a:pt x="422" y="1515"/>
                    </a:lnTo>
                    <a:lnTo>
                      <a:pt x="393" y="1518"/>
                    </a:lnTo>
                    <a:lnTo>
                      <a:pt x="365" y="1522"/>
                    </a:lnTo>
                    <a:lnTo>
                      <a:pt x="337" y="1526"/>
                    </a:lnTo>
                    <a:lnTo>
                      <a:pt x="308" y="1530"/>
                    </a:lnTo>
                    <a:lnTo>
                      <a:pt x="281" y="1533"/>
                    </a:lnTo>
                    <a:lnTo>
                      <a:pt x="253" y="1538"/>
                    </a:lnTo>
                    <a:lnTo>
                      <a:pt x="224" y="1541"/>
                    </a:lnTo>
                    <a:lnTo>
                      <a:pt x="196" y="1545"/>
                    </a:lnTo>
                    <a:lnTo>
                      <a:pt x="169" y="1549"/>
                    </a:lnTo>
                    <a:lnTo>
                      <a:pt x="140" y="1553"/>
                    </a:lnTo>
                    <a:lnTo>
                      <a:pt x="112" y="1558"/>
                    </a:lnTo>
                    <a:lnTo>
                      <a:pt x="84" y="1561"/>
                    </a:lnTo>
                    <a:lnTo>
                      <a:pt x="57" y="1564"/>
                    </a:lnTo>
                    <a:lnTo>
                      <a:pt x="28" y="1569"/>
                    </a:lnTo>
                    <a:lnTo>
                      <a:pt x="0" y="1573"/>
                    </a:lnTo>
                    <a:lnTo>
                      <a:pt x="5" y="1217"/>
                    </a:lnTo>
                    <a:lnTo>
                      <a:pt x="8" y="863"/>
                    </a:lnTo>
                    <a:lnTo>
                      <a:pt x="12" y="507"/>
                    </a:lnTo>
                    <a:lnTo>
                      <a:pt x="16" y="153"/>
                    </a:lnTo>
                    <a:lnTo>
                      <a:pt x="24" y="136"/>
                    </a:lnTo>
                    <a:lnTo>
                      <a:pt x="39" y="124"/>
                    </a:lnTo>
                    <a:lnTo>
                      <a:pt x="59" y="113"/>
                    </a:lnTo>
                    <a:lnTo>
                      <a:pt x="80" y="103"/>
                    </a:lnTo>
                    <a:lnTo>
                      <a:pt x="101" y="95"/>
                    </a:lnTo>
                    <a:lnTo>
                      <a:pt x="118" y="86"/>
                    </a:lnTo>
                    <a:lnTo>
                      <a:pt x="129" y="75"/>
                    </a:lnTo>
                    <a:lnTo>
                      <a:pt x="132" y="64"/>
                    </a:lnTo>
                    <a:lnTo>
                      <a:pt x="163" y="60"/>
                    </a:lnTo>
                    <a:lnTo>
                      <a:pt x="195" y="56"/>
                    </a:lnTo>
                    <a:lnTo>
                      <a:pt x="226" y="52"/>
                    </a:lnTo>
                    <a:lnTo>
                      <a:pt x="259" y="48"/>
                    </a:lnTo>
                    <a:lnTo>
                      <a:pt x="290" y="44"/>
                    </a:lnTo>
                    <a:lnTo>
                      <a:pt x="321" y="41"/>
                    </a:lnTo>
                    <a:lnTo>
                      <a:pt x="353" y="36"/>
                    </a:lnTo>
                    <a:lnTo>
                      <a:pt x="385" y="33"/>
                    </a:lnTo>
                    <a:lnTo>
                      <a:pt x="416" y="28"/>
                    </a:lnTo>
                    <a:lnTo>
                      <a:pt x="448" y="24"/>
                    </a:lnTo>
                    <a:lnTo>
                      <a:pt x="479" y="21"/>
                    </a:lnTo>
                    <a:lnTo>
                      <a:pt x="512" y="16"/>
                    </a:lnTo>
                    <a:lnTo>
                      <a:pt x="543" y="13"/>
                    </a:lnTo>
                    <a:lnTo>
                      <a:pt x="574" y="8"/>
                    </a:lnTo>
                    <a:lnTo>
                      <a:pt x="606" y="5"/>
                    </a:lnTo>
                    <a:lnTo>
                      <a:pt x="637" y="0"/>
                    </a:lnTo>
                    <a:close/>
                  </a:path>
                </a:pathLst>
              </a:custGeom>
              <a:solidFill>
                <a:srgbClr val="A399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Freeform 30"/>
              <p:cNvSpPr>
                <a:spLocks/>
              </p:cNvSpPr>
              <p:nvPr/>
            </p:nvSpPr>
            <p:spPr bwMode="auto">
              <a:xfrm>
                <a:off x="4450" y="559"/>
                <a:ext cx="149" cy="246"/>
              </a:xfrm>
              <a:custGeom>
                <a:avLst/>
                <a:gdLst>
                  <a:gd name="T0" fmla="*/ 626 w 894"/>
                  <a:gd name="T1" fmla="*/ 1 h 1478"/>
                  <a:gd name="T2" fmla="*/ 659 w 894"/>
                  <a:gd name="T3" fmla="*/ 2 h 1478"/>
                  <a:gd name="T4" fmla="*/ 690 w 894"/>
                  <a:gd name="T5" fmla="*/ 3 h 1478"/>
                  <a:gd name="T6" fmla="*/ 722 w 894"/>
                  <a:gd name="T7" fmla="*/ 5 h 1478"/>
                  <a:gd name="T8" fmla="*/ 749 w 894"/>
                  <a:gd name="T9" fmla="*/ 9 h 1478"/>
                  <a:gd name="T10" fmla="*/ 767 w 894"/>
                  <a:gd name="T11" fmla="*/ 23 h 1478"/>
                  <a:gd name="T12" fmla="*/ 786 w 894"/>
                  <a:gd name="T13" fmla="*/ 42 h 1478"/>
                  <a:gd name="T14" fmla="*/ 802 w 894"/>
                  <a:gd name="T15" fmla="*/ 61 h 1478"/>
                  <a:gd name="T16" fmla="*/ 819 w 894"/>
                  <a:gd name="T17" fmla="*/ 231 h 1478"/>
                  <a:gd name="T18" fmla="*/ 841 w 894"/>
                  <a:gd name="T19" fmla="*/ 552 h 1478"/>
                  <a:gd name="T20" fmla="*/ 862 w 894"/>
                  <a:gd name="T21" fmla="*/ 873 h 1478"/>
                  <a:gd name="T22" fmla="*/ 884 w 894"/>
                  <a:gd name="T23" fmla="*/ 1193 h 1478"/>
                  <a:gd name="T24" fmla="*/ 866 w 894"/>
                  <a:gd name="T25" fmla="*/ 1356 h 1478"/>
                  <a:gd name="T26" fmla="*/ 810 w 894"/>
                  <a:gd name="T27" fmla="*/ 1365 h 1478"/>
                  <a:gd name="T28" fmla="*/ 754 w 894"/>
                  <a:gd name="T29" fmla="*/ 1373 h 1478"/>
                  <a:gd name="T30" fmla="*/ 699 w 894"/>
                  <a:gd name="T31" fmla="*/ 1381 h 1478"/>
                  <a:gd name="T32" fmla="*/ 642 w 894"/>
                  <a:gd name="T33" fmla="*/ 1388 h 1478"/>
                  <a:gd name="T34" fmla="*/ 587 w 894"/>
                  <a:gd name="T35" fmla="*/ 1396 h 1478"/>
                  <a:gd name="T36" fmla="*/ 532 w 894"/>
                  <a:gd name="T37" fmla="*/ 1404 h 1478"/>
                  <a:gd name="T38" fmla="*/ 475 w 894"/>
                  <a:gd name="T39" fmla="*/ 1412 h 1478"/>
                  <a:gd name="T40" fmla="*/ 420 w 894"/>
                  <a:gd name="T41" fmla="*/ 1419 h 1478"/>
                  <a:gd name="T42" fmla="*/ 363 w 894"/>
                  <a:gd name="T43" fmla="*/ 1427 h 1478"/>
                  <a:gd name="T44" fmla="*/ 308 w 894"/>
                  <a:gd name="T45" fmla="*/ 1435 h 1478"/>
                  <a:gd name="T46" fmla="*/ 252 w 894"/>
                  <a:gd name="T47" fmla="*/ 1443 h 1478"/>
                  <a:gd name="T48" fmla="*/ 196 w 894"/>
                  <a:gd name="T49" fmla="*/ 1450 h 1478"/>
                  <a:gd name="T50" fmla="*/ 140 w 894"/>
                  <a:gd name="T51" fmla="*/ 1458 h 1478"/>
                  <a:gd name="T52" fmla="*/ 85 w 894"/>
                  <a:gd name="T53" fmla="*/ 1466 h 1478"/>
                  <a:gd name="T54" fmla="*/ 28 w 894"/>
                  <a:gd name="T55" fmla="*/ 1474 h 1478"/>
                  <a:gd name="T56" fmla="*/ 5 w 894"/>
                  <a:gd name="T57" fmla="*/ 1146 h 1478"/>
                  <a:gd name="T58" fmla="*/ 14 w 894"/>
                  <a:gd name="T59" fmla="*/ 481 h 1478"/>
                  <a:gd name="T60" fmla="*/ 28 w 894"/>
                  <a:gd name="T61" fmla="*/ 135 h 1478"/>
                  <a:gd name="T62" fmla="*/ 66 w 894"/>
                  <a:gd name="T63" fmla="*/ 113 h 1478"/>
                  <a:gd name="T64" fmla="*/ 112 w 894"/>
                  <a:gd name="T65" fmla="*/ 96 h 1478"/>
                  <a:gd name="T66" fmla="*/ 142 w 894"/>
                  <a:gd name="T67" fmla="*/ 75 h 1478"/>
                  <a:gd name="T68" fmla="*/ 172 w 894"/>
                  <a:gd name="T69" fmla="*/ 58 h 1478"/>
                  <a:gd name="T70" fmla="*/ 230 w 894"/>
                  <a:gd name="T71" fmla="*/ 50 h 1478"/>
                  <a:gd name="T72" fmla="*/ 289 w 894"/>
                  <a:gd name="T73" fmla="*/ 43 h 1478"/>
                  <a:gd name="T74" fmla="*/ 347 w 894"/>
                  <a:gd name="T75" fmla="*/ 36 h 1478"/>
                  <a:gd name="T76" fmla="*/ 406 w 894"/>
                  <a:gd name="T77" fmla="*/ 28 h 1478"/>
                  <a:gd name="T78" fmla="*/ 463 w 894"/>
                  <a:gd name="T79" fmla="*/ 20 h 1478"/>
                  <a:gd name="T80" fmla="*/ 522 w 894"/>
                  <a:gd name="T81" fmla="*/ 12 h 1478"/>
                  <a:gd name="T82" fmla="*/ 581 w 894"/>
                  <a:gd name="T83" fmla="*/ 5 h 1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94" h="1478">
                    <a:moveTo>
                      <a:pt x="610" y="0"/>
                    </a:moveTo>
                    <a:lnTo>
                      <a:pt x="626" y="1"/>
                    </a:lnTo>
                    <a:lnTo>
                      <a:pt x="642" y="2"/>
                    </a:lnTo>
                    <a:lnTo>
                      <a:pt x="659" y="2"/>
                    </a:lnTo>
                    <a:lnTo>
                      <a:pt x="675" y="3"/>
                    </a:lnTo>
                    <a:lnTo>
                      <a:pt x="690" y="3"/>
                    </a:lnTo>
                    <a:lnTo>
                      <a:pt x="706" y="3"/>
                    </a:lnTo>
                    <a:lnTo>
                      <a:pt x="722" y="5"/>
                    </a:lnTo>
                    <a:lnTo>
                      <a:pt x="738" y="5"/>
                    </a:lnTo>
                    <a:lnTo>
                      <a:pt x="749" y="9"/>
                    </a:lnTo>
                    <a:lnTo>
                      <a:pt x="758" y="15"/>
                    </a:lnTo>
                    <a:lnTo>
                      <a:pt x="767" y="23"/>
                    </a:lnTo>
                    <a:lnTo>
                      <a:pt x="776" y="32"/>
                    </a:lnTo>
                    <a:lnTo>
                      <a:pt x="786" y="42"/>
                    </a:lnTo>
                    <a:lnTo>
                      <a:pt x="794" y="52"/>
                    </a:lnTo>
                    <a:lnTo>
                      <a:pt x="802" y="61"/>
                    </a:lnTo>
                    <a:lnTo>
                      <a:pt x="809" y="70"/>
                    </a:lnTo>
                    <a:lnTo>
                      <a:pt x="819" y="231"/>
                    </a:lnTo>
                    <a:lnTo>
                      <a:pt x="831" y="391"/>
                    </a:lnTo>
                    <a:lnTo>
                      <a:pt x="841" y="552"/>
                    </a:lnTo>
                    <a:lnTo>
                      <a:pt x="851" y="712"/>
                    </a:lnTo>
                    <a:lnTo>
                      <a:pt x="862" y="873"/>
                    </a:lnTo>
                    <a:lnTo>
                      <a:pt x="872" y="1032"/>
                    </a:lnTo>
                    <a:lnTo>
                      <a:pt x="884" y="1193"/>
                    </a:lnTo>
                    <a:lnTo>
                      <a:pt x="894" y="1353"/>
                    </a:lnTo>
                    <a:lnTo>
                      <a:pt x="866" y="1356"/>
                    </a:lnTo>
                    <a:lnTo>
                      <a:pt x="839" y="1361"/>
                    </a:lnTo>
                    <a:lnTo>
                      <a:pt x="810" y="1365"/>
                    </a:lnTo>
                    <a:lnTo>
                      <a:pt x="782" y="1368"/>
                    </a:lnTo>
                    <a:lnTo>
                      <a:pt x="754" y="1373"/>
                    </a:lnTo>
                    <a:lnTo>
                      <a:pt x="727" y="1376"/>
                    </a:lnTo>
                    <a:lnTo>
                      <a:pt x="699" y="1381"/>
                    </a:lnTo>
                    <a:lnTo>
                      <a:pt x="671" y="1384"/>
                    </a:lnTo>
                    <a:lnTo>
                      <a:pt x="642" y="1388"/>
                    </a:lnTo>
                    <a:lnTo>
                      <a:pt x="615" y="1392"/>
                    </a:lnTo>
                    <a:lnTo>
                      <a:pt x="587" y="1396"/>
                    </a:lnTo>
                    <a:lnTo>
                      <a:pt x="559" y="1399"/>
                    </a:lnTo>
                    <a:lnTo>
                      <a:pt x="532" y="1404"/>
                    </a:lnTo>
                    <a:lnTo>
                      <a:pt x="503" y="1407"/>
                    </a:lnTo>
                    <a:lnTo>
                      <a:pt x="475" y="1412"/>
                    </a:lnTo>
                    <a:lnTo>
                      <a:pt x="447" y="1415"/>
                    </a:lnTo>
                    <a:lnTo>
                      <a:pt x="420" y="1419"/>
                    </a:lnTo>
                    <a:lnTo>
                      <a:pt x="392" y="1423"/>
                    </a:lnTo>
                    <a:lnTo>
                      <a:pt x="363" y="1427"/>
                    </a:lnTo>
                    <a:lnTo>
                      <a:pt x="335" y="1430"/>
                    </a:lnTo>
                    <a:lnTo>
                      <a:pt x="308" y="1435"/>
                    </a:lnTo>
                    <a:lnTo>
                      <a:pt x="280" y="1438"/>
                    </a:lnTo>
                    <a:lnTo>
                      <a:pt x="252" y="1443"/>
                    </a:lnTo>
                    <a:lnTo>
                      <a:pt x="224" y="1447"/>
                    </a:lnTo>
                    <a:lnTo>
                      <a:pt x="196" y="1450"/>
                    </a:lnTo>
                    <a:lnTo>
                      <a:pt x="168" y="1455"/>
                    </a:lnTo>
                    <a:lnTo>
                      <a:pt x="140" y="1458"/>
                    </a:lnTo>
                    <a:lnTo>
                      <a:pt x="112" y="1462"/>
                    </a:lnTo>
                    <a:lnTo>
                      <a:pt x="85" y="1466"/>
                    </a:lnTo>
                    <a:lnTo>
                      <a:pt x="56" y="1470"/>
                    </a:lnTo>
                    <a:lnTo>
                      <a:pt x="28" y="1474"/>
                    </a:lnTo>
                    <a:lnTo>
                      <a:pt x="0" y="1478"/>
                    </a:lnTo>
                    <a:lnTo>
                      <a:pt x="5" y="1146"/>
                    </a:lnTo>
                    <a:lnTo>
                      <a:pt x="10" y="814"/>
                    </a:lnTo>
                    <a:lnTo>
                      <a:pt x="14" y="481"/>
                    </a:lnTo>
                    <a:lnTo>
                      <a:pt x="19" y="149"/>
                    </a:lnTo>
                    <a:lnTo>
                      <a:pt x="28" y="135"/>
                    </a:lnTo>
                    <a:lnTo>
                      <a:pt x="45" y="122"/>
                    </a:lnTo>
                    <a:lnTo>
                      <a:pt x="66" y="113"/>
                    </a:lnTo>
                    <a:lnTo>
                      <a:pt x="91" y="104"/>
                    </a:lnTo>
                    <a:lnTo>
                      <a:pt x="112" y="96"/>
                    </a:lnTo>
                    <a:lnTo>
                      <a:pt x="131" y="85"/>
                    </a:lnTo>
                    <a:lnTo>
                      <a:pt x="142" y="75"/>
                    </a:lnTo>
                    <a:lnTo>
                      <a:pt x="144" y="61"/>
                    </a:lnTo>
                    <a:lnTo>
                      <a:pt x="172" y="58"/>
                    </a:lnTo>
                    <a:lnTo>
                      <a:pt x="201" y="54"/>
                    </a:lnTo>
                    <a:lnTo>
                      <a:pt x="230" y="50"/>
                    </a:lnTo>
                    <a:lnTo>
                      <a:pt x="260" y="46"/>
                    </a:lnTo>
                    <a:lnTo>
                      <a:pt x="289" y="43"/>
                    </a:lnTo>
                    <a:lnTo>
                      <a:pt x="318" y="39"/>
                    </a:lnTo>
                    <a:lnTo>
                      <a:pt x="347" y="36"/>
                    </a:lnTo>
                    <a:lnTo>
                      <a:pt x="377" y="31"/>
                    </a:lnTo>
                    <a:lnTo>
                      <a:pt x="406" y="28"/>
                    </a:lnTo>
                    <a:lnTo>
                      <a:pt x="435" y="24"/>
                    </a:lnTo>
                    <a:lnTo>
                      <a:pt x="463" y="20"/>
                    </a:lnTo>
                    <a:lnTo>
                      <a:pt x="493" y="16"/>
                    </a:lnTo>
                    <a:lnTo>
                      <a:pt x="522" y="12"/>
                    </a:lnTo>
                    <a:lnTo>
                      <a:pt x="551" y="8"/>
                    </a:lnTo>
                    <a:lnTo>
                      <a:pt x="581" y="5"/>
                    </a:lnTo>
                    <a:lnTo>
                      <a:pt x="610" y="0"/>
                    </a:lnTo>
                    <a:close/>
                  </a:path>
                </a:pathLst>
              </a:custGeom>
              <a:solidFill>
                <a:srgbClr val="A89E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Freeform 31"/>
              <p:cNvSpPr>
                <a:spLocks/>
              </p:cNvSpPr>
              <p:nvPr/>
            </p:nvSpPr>
            <p:spPr bwMode="auto">
              <a:xfrm>
                <a:off x="4451" y="575"/>
                <a:ext cx="148" cy="230"/>
              </a:xfrm>
              <a:custGeom>
                <a:avLst/>
                <a:gdLst>
                  <a:gd name="T0" fmla="*/ 598 w 890"/>
                  <a:gd name="T1" fmla="*/ 1 h 1384"/>
                  <a:gd name="T2" fmla="*/ 631 w 890"/>
                  <a:gd name="T3" fmla="*/ 3 h 1384"/>
                  <a:gd name="T4" fmla="*/ 664 w 890"/>
                  <a:gd name="T5" fmla="*/ 4 h 1384"/>
                  <a:gd name="T6" fmla="*/ 697 w 890"/>
                  <a:gd name="T7" fmla="*/ 7 h 1384"/>
                  <a:gd name="T8" fmla="*/ 724 w 890"/>
                  <a:gd name="T9" fmla="*/ 11 h 1384"/>
                  <a:gd name="T10" fmla="*/ 744 w 890"/>
                  <a:gd name="T11" fmla="*/ 25 h 1384"/>
                  <a:gd name="T12" fmla="*/ 764 w 890"/>
                  <a:gd name="T13" fmla="*/ 44 h 1384"/>
                  <a:gd name="T14" fmla="*/ 781 w 890"/>
                  <a:gd name="T15" fmla="*/ 63 h 1384"/>
                  <a:gd name="T16" fmla="*/ 802 w 890"/>
                  <a:gd name="T17" fmla="*/ 220 h 1384"/>
                  <a:gd name="T18" fmla="*/ 828 w 890"/>
                  <a:gd name="T19" fmla="*/ 517 h 1384"/>
                  <a:gd name="T20" fmla="*/ 852 w 890"/>
                  <a:gd name="T21" fmla="*/ 813 h 1384"/>
                  <a:gd name="T22" fmla="*/ 877 w 890"/>
                  <a:gd name="T23" fmla="*/ 1109 h 1384"/>
                  <a:gd name="T24" fmla="*/ 862 w 890"/>
                  <a:gd name="T25" fmla="*/ 1262 h 1384"/>
                  <a:gd name="T26" fmla="*/ 807 w 890"/>
                  <a:gd name="T27" fmla="*/ 1270 h 1384"/>
                  <a:gd name="T28" fmla="*/ 751 w 890"/>
                  <a:gd name="T29" fmla="*/ 1278 h 1384"/>
                  <a:gd name="T30" fmla="*/ 695 w 890"/>
                  <a:gd name="T31" fmla="*/ 1286 h 1384"/>
                  <a:gd name="T32" fmla="*/ 639 w 890"/>
                  <a:gd name="T33" fmla="*/ 1293 h 1384"/>
                  <a:gd name="T34" fmla="*/ 584 w 890"/>
                  <a:gd name="T35" fmla="*/ 1301 h 1384"/>
                  <a:gd name="T36" fmla="*/ 529 w 890"/>
                  <a:gd name="T37" fmla="*/ 1309 h 1384"/>
                  <a:gd name="T38" fmla="*/ 473 w 890"/>
                  <a:gd name="T39" fmla="*/ 1317 h 1384"/>
                  <a:gd name="T40" fmla="*/ 417 w 890"/>
                  <a:gd name="T41" fmla="*/ 1325 h 1384"/>
                  <a:gd name="T42" fmla="*/ 361 w 890"/>
                  <a:gd name="T43" fmla="*/ 1332 h 1384"/>
                  <a:gd name="T44" fmla="*/ 306 w 890"/>
                  <a:gd name="T45" fmla="*/ 1340 h 1384"/>
                  <a:gd name="T46" fmla="*/ 250 w 890"/>
                  <a:gd name="T47" fmla="*/ 1348 h 1384"/>
                  <a:gd name="T48" fmla="*/ 195 w 890"/>
                  <a:gd name="T49" fmla="*/ 1356 h 1384"/>
                  <a:gd name="T50" fmla="*/ 138 w 890"/>
                  <a:gd name="T51" fmla="*/ 1364 h 1384"/>
                  <a:gd name="T52" fmla="*/ 83 w 890"/>
                  <a:gd name="T53" fmla="*/ 1372 h 1384"/>
                  <a:gd name="T54" fmla="*/ 27 w 890"/>
                  <a:gd name="T55" fmla="*/ 1381 h 1384"/>
                  <a:gd name="T56" fmla="*/ 6 w 890"/>
                  <a:gd name="T57" fmla="*/ 1075 h 1384"/>
                  <a:gd name="T58" fmla="*/ 16 w 890"/>
                  <a:gd name="T59" fmla="*/ 457 h 1384"/>
                  <a:gd name="T60" fmla="*/ 31 w 890"/>
                  <a:gd name="T61" fmla="*/ 135 h 1384"/>
                  <a:gd name="T62" fmla="*/ 72 w 890"/>
                  <a:gd name="T63" fmla="*/ 114 h 1384"/>
                  <a:gd name="T64" fmla="*/ 122 w 890"/>
                  <a:gd name="T65" fmla="*/ 97 h 1384"/>
                  <a:gd name="T66" fmla="*/ 153 w 890"/>
                  <a:gd name="T67" fmla="*/ 74 h 1384"/>
                  <a:gd name="T68" fmla="*/ 180 w 890"/>
                  <a:gd name="T69" fmla="*/ 55 h 1384"/>
                  <a:gd name="T70" fmla="*/ 234 w 890"/>
                  <a:gd name="T71" fmla="*/ 48 h 1384"/>
                  <a:gd name="T72" fmla="*/ 287 w 890"/>
                  <a:gd name="T73" fmla="*/ 40 h 1384"/>
                  <a:gd name="T74" fmla="*/ 340 w 890"/>
                  <a:gd name="T75" fmla="*/ 33 h 1384"/>
                  <a:gd name="T76" fmla="*/ 393 w 890"/>
                  <a:gd name="T77" fmla="*/ 26 h 1384"/>
                  <a:gd name="T78" fmla="*/ 448 w 890"/>
                  <a:gd name="T79" fmla="*/ 18 h 1384"/>
                  <a:gd name="T80" fmla="*/ 501 w 890"/>
                  <a:gd name="T81" fmla="*/ 11 h 1384"/>
                  <a:gd name="T82" fmla="*/ 554 w 890"/>
                  <a:gd name="T83" fmla="*/ 3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90" h="1384">
                    <a:moveTo>
                      <a:pt x="580" y="0"/>
                    </a:moveTo>
                    <a:lnTo>
                      <a:pt x="598" y="1"/>
                    </a:lnTo>
                    <a:lnTo>
                      <a:pt x="614" y="2"/>
                    </a:lnTo>
                    <a:lnTo>
                      <a:pt x="631" y="3"/>
                    </a:lnTo>
                    <a:lnTo>
                      <a:pt x="647" y="3"/>
                    </a:lnTo>
                    <a:lnTo>
                      <a:pt x="664" y="4"/>
                    </a:lnTo>
                    <a:lnTo>
                      <a:pt x="680" y="6"/>
                    </a:lnTo>
                    <a:lnTo>
                      <a:pt x="697" y="7"/>
                    </a:lnTo>
                    <a:lnTo>
                      <a:pt x="713" y="7"/>
                    </a:lnTo>
                    <a:lnTo>
                      <a:pt x="724" y="11"/>
                    </a:lnTo>
                    <a:lnTo>
                      <a:pt x="734" y="17"/>
                    </a:lnTo>
                    <a:lnTo>
                      <a:pt x="744" y="25"/>
                    </a:lnTo>
                    <a:lnTo>
                      <a:pt x="755" y="34"/>
                    </a:lnTo>
                    <a:lnTo>
                      <a:pt x="764" y="44"/>
                    </a:lnTo>
                    <a:lnTo>
                      <a:pt x="773" y="54"/>
                    </a:lnTo>
                    <a:lnTo>
                      <a:pt x="781" y="63"/>
                    </a:lnTo>
                    <a:lnTo>
                      <a:pt x="789" y="71"/>
                    </a:lnTo>
                    <a:lnTo>
                      <a:pt x="802" y="220"/>
                    </a:lnTo>
                    <a:lnTo>
                      <a:pt x="815" y="368"/>
                    </a:lnTo>
                    <a:lnTo>
                      <a:pt x="828" y="517"/>
                    </a:lnTo>
                    <a:lnTo>
                      <a:pt x="840" y="665"/>
                    </a:lnTo>
                    <a:lnTo>
                      <a:pt x="852" y="813"/>
                    </a:lnTo>
                    <a:lnTo>
                      <a:pt x="865" y="961"/>
                    </a:lnTo>
                    <a:lnTo>
                      <a:pt x="877" y="1109"/>
                    </a:lnTo>
                    <a:lnTo>
                      <a:pt x="890" y="1258"/>
                    </a:lnTo>
                    <a:lnTo>
                      <a:pt x="862" y="1262"/>
                    </a:lnTo>
                    <a:lnTo>
                      <a:pt x="834" y="1266"/>
                    </a:lnTo>
                    <a:lnTo>
                      <a:pt x="807" y="1270"/>
                    </a:lnTo>
                    <a:lnTo>
                      <a:pt x="779" y="1274"/>
                    </a:lnTo>
                    <a:lnTo>
                      <a:pt x="751" y="1278"/>
                    </a:lnTo>
                    <a:lnTo>
                      <a:pt x="723" y="1281"/>
                    </a:lnTo>
                    <a:lnTo>
                      <a:pt x="695" y="1286"/>
                    </a:lnTo>
                    <a:lnTo>
                      <a:pt x="667" y="1289"/>
                    </a:lnTo>
                    <a:lnTo>
                      <a:pt x="639" y="1293"/>
                    </a:lnTo>
                    <a:lnTo>
                      <a:pt x="612" y="1297"/>
                    </a:lnTo>
                    <a:lnTo>
                      <a:pt x="584" y="1301"/>
                    </a:lnTo>
                    <a:lnTo>
                      <a:pt x="556" y="1305"/>
                    </a:lnTo>
                    <a:lnTo>
                      <a:pt x="529" y="1309"/>
                    </a:lnTo>
                    <a:lnTo>
                      <a:pt x="501" y="1312"/>
                    </a:lnTo>
                    <a:lnTo>
                      <a:pt x="473" y="1317"/>
                    </a:lnTo>
                    <a:lnTo>
                      <a:pt x="445" y="1320"/>
                    </a:lnTo>
                    <a:lnTo>
                      <a:pt x="417" y="1325"/>
                    </a:lnTo>
                    <a:lnTo>
                      <a:pt x="389" y="1329"/>
                    </a:lnTo>
                    <a:lnTo>
                      <a:pt x="361" y="1332"/>
                    </a:lnTo>
                    <a:lnTo>
                      <a:pt x="333" y="1337"/>
                    </a:lnTo>
                    <a:lnTo>
                      <a:pt x="306" y="1340"/>
                    </a:lnTo>
                    <a:lnTo>
                      <a:pt x="278" y="1345"/>
                    </a:lnTo>
                    <a:lnTo>
                      <a:pt x="250" y="1348"/>
                    </a:lnTo>
                    <a:lnTo>
                      <a:pt x="223" y="1352"/>
                    </a:lnTo>
                    <a:lnTo>
                      <a:pt x="195" y="1356"/>
                    </a:lnTo>
                    <a:lnTo>
                      <a:pt x="167" y="1360"/>
                    </a:lnTo>
                    <a:lnTo>
                      <a:pt x="138" y="1364"/>
                    </a:lnTo>
                    <a:lnTo>
                      <a:pt x="111" y="1368"/>
                    </a:lnTo>
                    <a:lnTo>
                      <a:pt x="83" y="1372"/>
                    </a:lnTo>
                    <a:lnTo>
                      <a:pt x="55" y="1376"/>
                    </a:lnTo>
                    <a:lnTo>
                      <a:pt x="27" y="1381"/>
                    </a:lnTo>
                    <a:lnTo>
                      <a:pt x="0" y="1384"/>
                    </a:lnTo>
                    <a:lnTo>
                      <a:pt x="6" y="1075"/>
                    </a:lnTo>
                    <a:lnTo>
                      <a:pt x="11" y="765"/>
                    </a:lnTo>
                    <a:lnTo>
                      <a:pt x="16" y="457"/>
                    </a:lnTo>
                    <a:lnTo>
                      <a:pt x="22" y="148"/>
                    </a:lnTo>
                    <a:lnTo>
                      <a:pt x="31" y="135"/>
                    </a:lnTo>
                    <a:lnTo>
                      <a:pt x="48" y="123"/>
                    </a:lnTo>
                    <a:lnTo>
                      <a:pt x="72" y="114"/>
                    </a:lnTo>
                    <a:lnTo>
                      <a:pt x="98" y="106"/>
                    </a:lnTo>
                    <a:lnTo>
                      <a:pt x="122" y="97"/>
                    </a:lnTo>
                    <a:lnTo>
                      <a:pt x="142" y="86"/>
                    </a:lnTo>
                    <a:lnTo>
                      <a:pt x="153" y="74"/>
                    </a:lnTo>
                    <a:lnTo>
                      <a:pt x="153" y="59"/>
                    </a:lnTo>
                    <a:lnTo>
                      <a:pt x="180" y="55"/>
                    </a:lnTo>
                    <a:lnTo>
                      <a:pt x="206" y="52"/>
                    </a:lnTo>
                    <a:lnTo>
                      <a:pt x="234" y="48"/>
                    </a:lnTo>
                    <a:lnTo>
                      <a:pt x="261" y="44"/>
                    </a:lnTo>
                    <a:lnTo>
                      <a:pt x="287" y="40"/>
                    </a:lnTo>
                    <a:lnTo>
                      <a:pt x="314" y="37"/>
                    </a:lnTo>
                    <a:lnTo>
                      <a:pt x="340" y="33"/>
                    </a:lnTo>
                    <a:lnTo>
                      <a:pt x="367" y="30"/>
                    </a:lnTo>
                    <a:lnTo>
                      <a:pt x="393" y="26"/>
                    </a:lnTo>
                    <a:lnTo>
                      <a:pt x="421" y="23"/>
                    </a:lnTo>
                    <a:lnTo>
                      <a:pt x="448" y="18"/>
                    </a:lnTo>
                    <a:lnTo>
                      <a:pt x="474" y="15"/>
                    </a:lnTo>
                    <a:lnTo>
                      <a:pt x="501" y="11"/>
                    </a:lnTo>
                    <a:lnTo>
                      <a:pt x="527" y="8"/>
                    </a:lnTo>
                    <a:lnTo>
                      <a:pt x="554" y="3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ADA3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Freeform 32"/>
              <p:cNvSpPr>
                <a:spLocks/>
              </p:cNvSpPr>
              <p:nvPr/>
            </p:nvSpPr>
            <p:spPr bwMode="auto">
              <a:xfrm>
                <a:off x="4451" y="591"/>
                <a:ext cx="148" cy="215"/>
              </a:xfrm>
              <a:custGeom>
                <a:avLst/>
                <a:gdLst>
                  <a:gd name="T0" fmla="*/ 570 w 886"/>
                  <a:gd name="T1" fmla="*/ 1 h 1288"/>
                  <a:gd name="T2" fmla="*/ 604 w 886"/>
                  <a:gd name="T3" fmla="*/ 2 h 1288"/>
                  <a:gd name="T4" fmla="*/ 639 w 886"/>
                  <a:gd name="T5" fmla="*/ 4 h 1288"/>
                  <a:gd name="T6" fmla="*/ 672 w 886"/>
                  <a:gd name="T7" fmla="*/ 7 h 1288"/>
                  <a:gd name="T8" fmla="*/ 701 w 886"/>
                  <a:gd name="T9" fmla="*/ 13 h 1288"/>
                  <a:gd name="T10" fmla="*/ 723 w 886"/>
                  <a:gd name="T11" fmla="*/ 26 h 1288"/>
                  <a:gd name="T12" fmla="*/ 744 w 886"/>
                  <a:gd name="T13" fmla="*/ 45 h 1288"/>
                  <a:gd name="T14" fmla="*/ 762 w 886"/>
                  <a:gd name="T15" fmla="*/ 63 h 1288"/>
                  <a:gd name="T16" fmla="*/ 785 w 886"/>
                  <a:gd name="T17" fmla="*/ 209 h 1288"/>
                  <a:gd name="T18" fmla="*/ 814 w 886"/>
                  <a:gd name="T19" fmla="*/ 480 h 1288"/>
                  <a:gd name="T20" fmla="*/ 843 w 886"/>
                  <a:gd name="T21" fmla="*/ 752 h 1288"/>
                  <a:gd name="T22" fmla="*/ 872 w 886"/>
                  <a:gd name="T23" fmla="*/ 1025 h 1288"/>
                  <a:gd name="T24" fmla="*/ 858 w 886"/>
                  <a:gd name="T25" fmla="*/ 1165 h 1288"/>
                  <a:gd name="T26" fmla="*/ 802 w 886"/>
                  <a:gd name="T27" fmla="*/ 1173 h 1288"/>
                  <a:gd name="T28" fmla="*/ 747 w 886"/>
                  <a:gd name="T29" fmla="*/ 1181 h 1288"/>
                  <a:gd name="T30" fmla="*/ 693 w 886"/>
                  <a:gd name="T31" fmla="*/ 1189 h 1288"/>
                  <a:gd name="T32" fmla="*/ 637 w 886"/>
                  <a:gd name="T33" fmla="*/ 1197 h 1288"/>
                  <a:gd name="T34" fmla="*/ 582 w 886"/>
                  <a:gd name="T35" fmla="*/ 1205 h 1288"/>
                  <a:gd name="T36" fmla="*/ 527 w 886"/>
                  <a:gd name="T37" fmla="*/ 1213 h 1288"/>
                  <a:gd name="T38" fmla="*/ 471 w 886"/>
                  <a:gd name="T39" fmla="*/ 1221 h 1288"/>
                  <a:gd name="T40" fmla="*/ 416 w 886"/>
                  <a:gd name="T41" fmla="*/ 1228 h 1288"/>
                  <a:gd name="T42" fmla="*/ 360 w 886"/>
                  <a:gd name="T43" fmla="*/ 1236 h 1288"/>
                  <a:gd name="T44" fmla="*/ 305 w 886"/>
                  <a:gd name="T45" fmla="*/ 1244 h 1288"/>
                  <a:gd name="T46" fmla="*/ 249 w 886"/>
                  <a:gd name="T47" fmla="*/ 1252 h 1288"/>
                  <a:gd name="T48" fmla="*/ 194 w 886"/>
                  <a:gd name="T49" fmla="*/ 1260 h 1288"/>
                  <a:gd name="T50" fmla="*/ 139 w 886"/>
                  <a:gd name="T51" fmla="*/ 1269 h 1288"/>
                  <a:gd name="T52" fmla="*/ 83 w 886"/>
                  <a:gd name="T53" fmla="*/ 1277 h 1288"/>
                  <a:gd name="T54" fmla="*/ 28 w 886"/>
                  <a:gd name="T55" fmla="*/ 1285 h 1288"/>
                  <a:gd name="T56" fmla="*/ 6 w 886"/>
                  <a:gd name="T57" fmla="*/ 1002 h 1288"/>
                  <a:gd name="T58" fmla="*/ 19 w 886"/>
                  <a:gd name="T59" fmla="*/ 430 h 1288"/>
                  <a:gd name="T60" fmla="*/ 35 w 886"/>
                  <a:gd name="T61" fmla="*/ 133 h 1288"/>
                  <a:gd name="T62" fmla="*/ 80 w 886"/>
                  <a:gd name="T63" fmla="*/ 114 h 1288"/>
                  <a:gd name="T64" fmla="*/ 135 w 886"/>
                  <a:gd name="T65" fmla="*/ 97 h 1288"/>
                  <a:gd name="T66" fmla="*/ 167 w 886"/>
                  <a:gd name="T67" fmla="*/ 73 h 1288"/>
                  <a:gd name="T68" fmla="*/ 189 w 886"/>
                  <a:gd name="T69" fmla="*/ 52 h 1288"/>
                  <a:gd name="T70" fmla="*/ 238 w 886"/>
                  <a:gd name="T71" fmla="*/ 45 h 1288"/>
                  <a:gd name="T72" fmla="*/ 286 w 886"/>
                  <a:gd name="T73" fmla="*/ 38 h 1288"/>
                  <a:gd name="T74" fmla="*/ 335 w 886"/>
                  <a:gd name="T75" fmla="*/ 31 h 1288"/>
                  <a:gd name="T76" fmla="*/ 383 w 886"/>
                  <a:gd name="T77" fmla="*/ 24 h 1288"/>
                  <a:gd name="T78" fmla="*/ 432 w 886"/>
                  <a:gd name="T79" fmla="*/ 17 h 1288"/>
                  <a:gd name="T80" fmla="*/ 480 w 886"/>
                  <a:gd name="T81" fmla="*/ 10 h 1288"/>
                  <a:gd name="T82" fmla="*/ 529 w 886"/>
                  <a:gd name="T83" fmla="*/ 3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86" h="1288">
                    <a:moveTo>
                      <a:pt x="553" y="0"/>
                    </a:moveTo>
                    <a:lnTo>
                      <a:pt x="570" y="1"/>
                    </a:lnTo>
                    <a:lnTo>
                      <a:pt x="587" y="2"/>
                    </a:lnTo>
                    <a:lnTo>
                      <a:pt x="604" y="2"/>
                    </a:lnTo>
                    <a:lnTo>
                      <a:pt x="621" y="3"/>
                    </a:lnTo>
                    <a:lnTo>
                      <a:pt x="639" y="4"/>
                    </a:lnTo>
                    <a:lnTo>
                      <a:pt x="656" y="6"/>
                    </a:lnTo>
                    <a:lnTo>
                      <a:pt x="672" y="7"/>
                    </a:lnTo>
                    <a:lnTo>
                      <a:pt x="689" y="8"/>
                    </a:lnTo>
                    <a:lnTo>
                      <a:pt x="701" y="13"/>
                    </a:lnTo>
                    <a:lnTo>
                      <a:pt x="711" y="18"/>
                    </a:lnTo>
                    <a:lnTo>
                      <a:pt x="723" y="26"/>
                    </a:lnTo>
                    <a:lnTo>
                      <a:pt x="733" y="34"/>
                    </a:lnTo>
                    <a:lnTo>
                      <a:pt x="744" y="45"/>
                    </a:lnTo>
                    <a:lnTo>
                      <a:pt x="753" y="54"/>
                    </a:lnTo>
                    <a:lnTo>
                      <a:pt x="762" y="63"/>
                    </a:lnTo>
                    <a:lnTo>
                      <a:pt x="771" y="73"/>
                    </a:lnTo>
                    <a:lnTo>
                      <a:pt x="785" y="209"/>
                    </a:lnTo>
                    <a:lnTo>
                      <a:pt x="800" y="345"/>
                    </a:lnTo>
                    <a:lnTo>
                      <a:pt x="814" y="480"/>
                    </a:lnTo>
                    <a:lnTo>
                      <a:pt x="829" y="616"/>
                    </a:lnTo>
                    <a:lnTo>
                      <a:pt x="843" y="752"/>
                    </a:lnTo>
                    <a:lnTo>
                      <a:pt x="857" y="889"/>
                    </a:lnTo>
                    <a:lnTo>
                      <a:pt x="872" y="1025"/>
                    </a:lnTo>
                    <a:lnTo>
                      <a:pt x="886" y="1161"/>
                    </a:lnTo>
                    <a:lnTo>
                      <a:pt x="858" y="1165"/>
                    </a:lnTo>
                    <a:lnTo>
                      <a:pt x="830" y="1169"/>
                    </a:lnTo>
                    <a:lnTo>
                      <a:pt x="802" y="1173"/>
                    </a:lnTo>
                    <a:lnTo>
                      <a:pt x="775" y="1177"/>
                    </a:lnTo>
                    <a:lnTo>
                      <a:pt x="747" y="1181"/>
                    </a:lnTo>
                    <a:lnTo>
                      <a:pt x="719" y="1185"/>
                    </a:lnTo>
                    <a:lnTo>
                      <a:pt x="693" y="1189"/>
                    </a:lnTo>
                    <a:lnTo>
                      <a:pt x="665" y="1193"/>
                    </a:lnTo>
                    <a:lnTo>
                      <a:pt x="637" y="1197"/>
                    </a:lnTo>
                    <a:lnTo>
                      <a:pt x="610" y="1200"/>
                    </a:lnTo>
                    <a:lnTo>
                      <a:pt x="582" y="1205"/>
                    </a:lnTo>
                    <a:lnTo>
                      <a:pt x="554" y="1208"/>
                    </a:lnTo>
                    <a:lnTo>
                      <a:pt x="527" y="1213"/>
                    </a:lnTo>
                    <a:lnTo>
                      <a:pt x="499" y="1217"/>
                    </a:lnTo>
                    <a:lnTo>
                      <a:pt x="471" y="1221"/>
                    </a:lnTo>
                    <a:lnTo>
                      <a:pt x="443" y="1225"/>
                    </a:lnTo>
                    <a:lnTo>
                      <a:pt x="416" y="1228"/>
                    </a:lnTo>
                    <a:lnTo>
                      <a:pt x="388" y="1233"/>
                    </a:lnTo>
                    <a:lnTo>
                      <a:pt x="360" y="1236"/>
                    </a:lnTo>
                    <a:lnTo>
                      <a:pt x="333" y="1241"/>
                    </a:lnTo>
                    <a:lnTo>
                      <a:pt x="305" y="1244"/>
                    </a:lnTo>
                    <a:lnTo>
                      <a:pt x="277" y="1249"/>
                    </a:lnTo>
                    <a:lnTo>
                      <a:pt x="249" y="1252"/>
                    </a:lnTo>
                    <a:lnTo>
                      <a:pt x="222" y="1256"/>
                    </a:lnTo>
                    <a:lnTo>
                      <a:pt x="194" y="1260"/>
                    </a:lnTo>
                    <a:lnTo>
                      <a:pt x="166" y="1264"/>
                    </a:lnTo>
                    <a:lnTo>
                      <a:pt x="139" y="1269"/>
                    </a:lnTo>
                    <a:lnTo>
                      <a:pt x="111" y="1272"/>
                    </a:lnTo>
                    <a:lnTo>
                      <a:pt x="83" y="1277"/>
                    </a:lnTo>
                    <a:lnTo>
                      <a:pt x="55" y="1280"/>
                    </a:lnTo>
                    <a:lnTo>
                      <a:pt x="28" y="1285"/>
                    </a:lnTo>
                    <a:lnTo>
                      <a:pt x="0" y="1288"/>
                    </a:lnTo>
                    <a:lnTo>
                      <a:pt x="6" y="1002"/>
                    </a:lnTo>
                    <a:lnTo>
                      <a:pt x="13" y="717"/>
                    </a:lnTo>
                    <a:lnTo>
                      <a:pt x="19" y="430"/>
                    </a:lnTo>
                    <a:lnTo>
                      <a:pt x="25" y="145"/>
                    </a:lnTo>
                    <a:lnTo>
                      <a:pt x="35" y="133"/>
                    </a:lnTo>
                    <a:lnTo>
                      <a:pt x="54" y="122"/>
                    </a:lnTo>
                    <a:lnTo>
                      <a:pt x="80" y="114"/>
                    </a:lnTo>
                    <a:lnTo>
                      <a:pt x="109" y="105"/>
                    </a:lnTo>
                    <a:lnTo>
                      <a:pt x="135" y="97"/>
                    </a:lnTo>
                    <a:lnTo>
                      <a:pt x="156" y="85"/>
                    </a:lnTo>
                    <a:lnTo>
                      <a:pt x="167" y="73"/>
                    </a:lnTo>
                    <a:lnTo>
                      <a:pt x="165" y="55"/>
                    </a:lnTo>
                    <a:lnTo>
                      <a:pt x="189" y="52"/>
                    </a:lnTo>
                    <a:lnTo>
                      <a:pt x="214" y="48"/>
                    </a:lnTo>
                    <a:lnTo>
                      <a:pt x="238" y="45"/>
                    </a:lnTo>
                    <a:lnTo>
                      <a:pt x="262" y="41"/>
                    </a:lnTo>
                    <a:lnTo>
                      <a:pt x="286" y="38"/>
                    </a:lnTo>
                    <a:lnTo>
                      <a:pt x="311" y="34"/>
                    </a:lnTo>
                    <a:lnTo>
                      <a:pt x="335" y="31"/>
                    </a:lnTo>
                    <a:lnTo>
                      <a:pt x="359" y="28"/>
                    </a:lnTo>
                    <a:lnTo>
                      <a:pt x="383" y="24"/>
                    </a:lnTo>
                    <a:lnTo>
                      <a:pt x="408" y="21"/>
                    </a:lnTo>
                    <a:lnTo>
                      <a:pt x="432" y="17"/>
                    </a:lnTo>
                    <a:lnTo>
                      <a:pt x="456" y="14"/>
                    </a:lnTo>
                    <a:lnTo>
                      <a:pt x="480" y="10"/>
                    </a:lnTo>
                    <a:lnTo>
                      <a:pt x="505" y="7"/>
                    </a:lnTo>
                    <a:lnTo>
                      <a:pt x="529" y="3"/>
                    </a:lnTo>
                    <a:lnTo>
                      <a:pt x="553" y="0"/>
                    </a:lnTo>
                    <a:close/>
                  </a:path>
                </a:pathLst>
              </a:custGeom>
              <a:solidFill>
                <a:srgbClr val="B2A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reeform 33"/>
              <p:cNvSpPr>
                <a:spLocks/>
              </p:cNvSpPr>
              <p:nvPr/>
            </p:nvSpPr>
            <p:spPr bwMode="auto">
              <a:xfrm>
                <a:off x="4451" y="607"/>
                <a:ext cx="148" cy="199"/>
              </a:xfrm>
              <a:custGeom>
                <a:avLst/>
                <a:gdLst>
                  <a:gd name="T0" fmla="*/ 543 w 883"/>
                  <a:gd name="T1" fmla="*/ 1 h 1194"/>
                  <a:gd name="T2" fmla="*/ 579 w 883"/>
                  <a:gd name="T3" fmla="*/ 2 h 1194"/>
                  <a:gd name="T4" fmla="*/ 614 w 883"/>
                  <a:gd name="T5" fmla="*/ 4 h 1194"/>
                  <a:gd name="T6" fmla="*/ 649 w 883"/>
                  <a:gd name="T7" fmla="*/ 8 h 1194"/>
                  <a:gd name="T8" fmla="*/ 678 w 883"/>
                  <a:gd name="T9" fmla="*/ 13 h 1194"/>
                  <a:gd name="T10" fmla="*/ 702 w 883"/>
                  <a:gd name="T11" fmla="*/ 28 h 1194"/>
                  <a:gd name="T12" fmla="*/ 724 w 883"/>
                  <a:gd name="T13" fmla="*/ 46 h 1194"/>
                  <a:gd name="T14" fmla="*/ 745 w 883"/>
                  <a:gd name="T15" fmla="*/ 65 h 1194"/>
                  <a:gd name="T16" fmla="*/ 770 w 883"/>
                  <a:gd name="T17" fmla="*/ 197 h 1194"/>
                  <a:gd name="T18" fmla="*/ 803 w 883"/>
                  <a:gd name="T19" fmla="*/ 445 h 1194"/>
                  <a:gd name="T20" fmla="*/ 835 w 883"/>
                  <a:gd name="T21" fmla="*/ 693 h 1194"/>
                  <a:gd name="T22" fmla="*/ 867 w 883"/>
                  <a:gd name="T23" fmla="*/ 942 h 1194"/>
                  <a:gd name="T24" fmla="*/ 856 w 883"/>
                  <a:gd name="T25" fmla="*/ 1069 h 1194"/>
                  <a:gd name="T26" fmla="*/ 800 w 883"/>
                  <a:gd name="T27" fmla="*/ 1077 h 1194"/>
                  <a:gd name="T28" fmla="*/ 745 w 883"/>
                  <a:gd name="T29" fmla="*/ 1085 h 1194"/>
                  <a:gd name="T30" fmla="*/ 691 w 883"/>
                  <a:gd name="T31" fmla="*/ 1093 h 1194"/>
                  <a:gd name="T32" fmla="*/ 635 w 883"/>
                  <a:gd name="T33" fmla="*/ 1101 h 1194"/>
                  <a:gd name="T34" fmla="*/ 580 w 883"/>
                  <a:gd name="T35" fmla="*/ 1109 h 1194"/>
                  <a:gd name="T36" fmla="*/ 524 w 883"/>
                  <a:gd name="T37" fmla="*/ 1117 h 1194"/>
                  <a:gd name="T38" fmla="*/ 469 w 883"/>
                  <a:gd name="T39" fmla="*/ 1125 h 1194"/>
                  <a:gd name="T40" fmla="*/ 415 w 883"/>
                  <a:gd name="T41" fmla="*/ 1134 h 1194"/>
                  <a:gd name="T42" fmla="*/ 359 w 883"/>
                  <a:gd name="T43" fmla="*/ 1143 h 1194"/>
                  <a:gd name="T44" fmla="*/ 304 w 883"/>
                  <a:gd name="T45" fmla="*/ 1151 h 1194"/>
                  <a:gd name="T46" fmla="*/ 248 w 883"/>
                  <a:gd name="T47" fmla="*/ 1159 h 1194"/>
                  <a:gd name="T48" fmla="*/ 193 w 883"/>
                  <a:gd name="T49" fmla="*/ 1167 h 1194"/>
                  <a:gd name="T50" fmla="*/ 139 w 883"/>
                  <a:gd name="T51" fmla="*/ 1175 h 1194"/>
                  <a:gd name="T52" fmla="*/ 83 w 883"/>
                  <a:gd name="T53" fmla="*/ 1183 h 1194"/>
                  <a:gd name="T54" fmla="*/ 28 w 883"/>
                  <a:gd name="T55" fmla="*/ 1191 h 1194"/>
                  <a:gd name="T56" fmla="*/ 8 w 883"/>
                  <a:gd name="T57" fmla="*/ 931 h 1194"/>
                  <a:gd name="T58" fmla="*/ 22 w 883"/>
                  <a:gd name="T59" fmla="*/ 406 h 1194"/>
                  <a:gd name="T60" fmla="*/ 38 w 883"/>
                  <a:gd name="T61" fmla="*/ 132 h 1194"/>
                  <a:gd name="T62" fmla="*/ 88 w 883"/>
                  <a:gd name="T63" fmla="*/ 115 h 1194"/>
                  <a:gd name="T64" fmla="*/ 147 w 883"/>
                  <a:gd name="T65" fmla="*/ 98 h 1194"/>
                  <a:gd name="T66" fmla="*/ 180 w 883"/>
                  <a:gd name="T67" fmla="*/ 71 h 1194"/>
                  <a:gd name="T68" fmla="*/ 199 w 883"/>
                  <a:gd name="T69" fmla="*/ 49 h 1194"/>
                  <a:gd name="T70" fmla="*/ 243 w 883"/>
                  <a:gd name="T71" fmla="*/ 42 h 1194"/>
                  <a:gd name="T72" fmla="*/ 287 w 883"/>
                  <a:gd name="T73" fmla="*/ 35 h 1194"/>
                  <a:gd name="T74" fmla="*/ 329 w 883"/>
                  <a:gd name="T75" fmla="*/ 28 h 1194"/>
                  <a:gd name="T76" fmla="*/ 373 w 883"/>
                  <a:gd name="T77" fmla="*/ 23 h 1194"/>
                  <a:gd name="T78" fmla="*/ 417 w 883"/>
                  <a:gd name="T79" fmla="*/ 16 h 1194"/>
                  <a:gd name="T80" fmla="*/ 461 w 883"/>
                  <a:gd name="T81" fmla="*/ 9 h 1194"/>
                  <a:gd name="T82" fmla="*/ 504 w 883"/>
                  <a:gd name="T83" fmla="*/ 3 h 1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83" h="1194">
                    <a:moveTo>
                      <a:pt x="526" y="0"/>
                    </a:moveTo>
                    <a:lnTo>
                      <a:pt x="543" y="1"/>
                    </a:lnTo>
                    <a:lnTo>
                      <a:pt x="561" y="2"/>
                    </a:lnTo>
                    <a:lnTo>
                      <a:pt x="579" y="2"/>
                    </a:lnTo>
                    <a:lnTo>
                      <a:pt x="596" y="3"/>
                    </a:lnTo>
                    <a:lnTo>
                      <a:pt x="614" y="4"/>
                    </a:lnTo>
                    <a:lnTo>
                      <a:pt x="632" y="5"/>
                    </a:lnTo>
                    <a:lnTo>
                      <a:pt x="649" y="8"/>
                    </a:lnTo>
                    <a:lnTo>
                      <a:pt x="666" y="9"/>
                    </a:lnTo>
                    <a:lnTo>
                      <a:pt x="678" y="13"/>
                    </a:lnTo>
                    <a:lnTo>
                      <a:pt x="691" y="20"/>
                    </a:lnTo>
                    <a:lnTo>
                      <a:pt x="702" y="28"/>
                    </a:lnTo>
                    <a:lnTo>
                      <a:pt x="713" y="37"/>
                    </a:lnTo>
                    <a:lnTo>
                      <a:pt x="724" y="46"/>
                    </a:lnTo>
                    <a:lnTo>
                      <a:pt x="735" y="55"/>
                    </a:lnTo>
                    <a:lnTo>
                      <a:pt x="745" y="65"/>
                    </a:lnTo>
                    <a:lnTo>
                      <a:pt x="754" y="74"/>
                    </a:lnTo>
                    <a:lnTo>
                      <a:pt x="770" y="197"/>
                    </a:lnTo>
                    <a:lnTo>
                      <a:pt x="786" y="322"/>
                    </a:lnTo>
                    <a:lnTo>
                      <a:pt x="803" y="445"/>
                    </a:lnTo>
                    <a:lnTo>
                      <a:pt x="819" y="569"/>
                    </a:lnTo>
                    <a:lnTo>
                      <a:pt x="835" y="693"/>
                    </a:lnTo>
                    <a:lnTo>
                      <a:pt x="851" y="817"/>
                    </a:lnTo>
                    <a:lnTo>
                      <a:pt x="867" y="942"/>
                    </a:lnTo>
                    <a:lnTo>
                      <a:pt x="883" y="1065"/>
                    </a:lnTo>
                    <a:lnTo>
                      <a:pt x="856" y="1069"/>
                    </a:lnTo>
                    <a:lnTo>
                      <a:pt x="828" y="1073"/>
                    </a:lnTo>
                    <a:lnTo>
                      <a:pt x="800" y="1077"/>
                    </a:lnTo>
                    <a:lnTo>
                      <a:pt x="773" y="1081"/>
                    </a:lnTo>
                    <a:lnTo>
                      <a:pt x="745" y="1085"/>
                    </a:lnTo>
                    <a:lnTo>
                      <a:pt x="718" y="1089"/>
                    </a:lnTo>
                    <a:lnTo>
                      <a:pt x="691" y="1093"/>
                    </a:lnTo>
                    <a:lnTo>
                      <a:pt x="663" y="1097"/>
                    </a:lnTo>
                    <a:lnTo>
                      <a:pt x="635" y="1101"/>
                    </a:lnTo>
                    <a:lnTo>
                      <a:pt x="608" y="1106"/>
                    </a:lnTo>
                    <a:lnTo>
                      <a:pt x="580" y="1109"/>
                    </a:lnTo>
                    <a:lnTo>
                      <a:pt x="552" y="1114"/>
                    </a:lnTo>
                    <a:lnTo>
                      <a:pt x="524" y="1117"/>
                    </a:lnTo>
                    <a:lnTo>
                      <a:pt x="497" y="1122"/>
                    </a:lnTo>
                    <a:lnTo>
                      <a:pt x="469" y="1125"/>
                    </a:lnTo>
                    <a:lnTo>
                      <a:pt x="442" y="1130"/>
                    </a:lnTo>
                    <a:lnTo>
                      <a:pt x="415" y="1134"/>
                    </a:lnTo>
                    <a:lnTo>
                      <a:pt x="387" y="1138"/>
                    </a:lnTo>
                    <a:lnTo>
                      <a:pt x="359" y="1143"/>
                    </a:lnTo>
                    <a:lnTo>
                      <a:pt x="332" y="1146"/>
                    </a:lnTo>
                    <a:lnTo>
                      <a:pt x="304" y="1151"/>
                    </a:lnTo>
                    <a:lnTo>
                      <a:pt x="276" y="1154"/>
                    </a:lnTo>
                    <a:lnTo>
                      <a:pt x="248" y="1159"/>
                    </a:lnTo>
                    <a:lnTo>
                      <a:pt x="221" y="1162"/>
                    </a:lnTo>
                    <a:lnTo>
                      <a:pt x="193" y="1167"/>
                    </a:lnTo>
                    <a:lnTo>
                      <a:pt x="165" y="1170"/>
                    </a:lnTo>
                    <a:lnTo>
                      <a:pt x="139" y="1175"/>
                    </a:lnTo>
                    <a:lnTo>
                      <a:pt x="111" y="1178"/>
                    </a:lnTo>
                    <a:lnTo>
                      <a:pt x="83" y="1183"/>
                    </a:lnTo>
                    <a:lnTo>
                      <a:pt x="56" y="1186"/>
                    </a:lnTo>
                    <a:lnTo>
                      <a:pt x="28" y="1191"/>
                    </a:lnTo>
                    <a:lnTo>
                      <a:pt x="0" y="1194"/>
                    </a:lnTo>
                    <a:lnTo>
                      <a:pt x="8" y="931"/>
                    </a:lnTo>
                    <a:lnTo>
                      <a:pt x="15" y="669"/>
                    </a:lnTo>
                    <a:lnTo>
                      <a:pt x="22" y="406"/>
                    </a:lnTo>
                    <a:lnTo>
                      <a:pt x="29" y="144"/>
                    </a:lnTo>
                    <a:lnTo>
                      <a:pt x="38" y="132"/>
                    </a:lnTo>
                    <a:lnTo>
                      <a:pt x="60" y="123"/>
                    </a:lnTo>
                    <a:lnTo>
                      <a:pt x="88" y="115"/>
                    </a:lnTo>
                    <a:lnTo>
                      <a:pt x="119" y="107"/>
                    </a:lnTo>
                    <a:lnTo>
                      <a:pt x="147" y="98"/>
                    </a:lnTo>
                    <a:lnTo>
                      <a:pt x="170" y="86"/>
                    </a:lnTo>
                    <a:lnTo>
                      <a:pt x="180" y="71"/>
                    </a:lnTo>
                    <a:lnTo>
                      <a:pt x="177" y="53"/>
                    </a:lnTo>
                    <a:lnTo>
                      <a:pt x="199" y="49"/>
                    </a:lnTo>
                    <a:lnTo>
                      <a:pt x="221" y="46"/>
                    </a:lnTo>
                    <a:lnTo>
                      <a:pt x="243" y="42"/>
                    </a:lnTo>
                    <a:lnTo>
                      <a:pt x="265" y="39"/>
                    </a:lnTo>
                    <a:lnTo>
                      <a:pt x="287" y="35"/>
                    </a:lnTo>
                    <a:lnTo>
                      <a:pt x="308" y="32"/>
                    </a:lnTo>
                    <a:lnTo>
                      <a:pt x="329" y="28"/>
                    </a:lnTo>
                    <a:lnTo>
                      <a:pt x="351" y="26"/>
                    </a:lnTo>
                    <a:lnTo>
                      <a:pt x="373" y="23"/>
                    </a:lnTo>
                    <a:lnTo>
                      <a:pt x="395" y="19"/>
                    </a:lnTo>
                    <a:lnTo>
                      <a:pt x="417" y="16"/>
                    </a:lnTo>
                    <a:lnTo>
                      <a:pt x="439" y="12"/>
                    </a:lnTo>
                    <a:lnTo>
                      <a:pt x="461" y="9"/>
                    </a:lnTo>
                    <a:lnTo>
                      <a:pt x="482" y="7"/>
                    </a:lnTo>
                    <a:lnTo>
                      <a:pt x="504" y="3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BAAF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Freeform 34"/>
              <p:cNvSpPr>
                <a:spLocks/>
              </p:cNvSpPr>
              <p:nvPr/>
            </p:nvSpPr>
            <p:spPr bwMode="auto">
              <a:xfrm>
                <a:off x="4452" y="623"/>
                <a:ext cx="146" cy="183"/>
              </a:xfrm>
              <a:custGeom>
                <a:avLst/>
                <a:gdLst>
                  <a:gd name="T0" fmla="*/ 516 w 879"/>
                  <a:gd name="T1" fmla="*/ 1 h 1102"/>
                  <a:gd name="T2" fmla="*/ 551 w 879"/>
                  <a:gd name="T3" fmla="*/ 5 h 1102"/>
                  <a:gd name="T4" fmla="*/ 588 w 879"/>
                  <a:gd name="T5" fmla="*/ 7 h 1102"/>
                  <a:gd name="T6" fmla="*/ 624 w 879"/>
                  <a:gd name="T7" fmla="*/ 11 h 1102"/>
                  <a:gd name="T8" fmla="*/ 654 w 879"/>
                  <a:gd name="T9" fmla="*/ 16 h 1102"/>
                  <a:gd name="T10" fmla="*/ 678 w 879"/>
                  <a:gd name="T11" fmla="*/ 31 h 1102"/>
                  <a:gd name="T12" fmla="*/ 703 w 879"/>
                  <a:gd name="T13" fmla="*/ 50 h 1102"/>
                  <a:gd name="T14" fmla="*/ 725 w 879"/>
                  <a:gd name="T15" fmla="*/ 68 h 1102"/>
                  <a:gd name="T16" fmla="*/ 752 w 879"/>
                  <a:gd name="T17" fmla="*/ 188 h 1102"/>
                  <a:gd name="T18" fmla="*/ 788 w 879"/>
                  <a:gd name="T19" fmla="*/ 412 h 1102"/>
                  <a:gd name="T20" fmla="*/ 825 w 879"/>
                  <a:gd name="T21" fmla="*/ 635 h 1102"/>
                  <a:gd name="T22" fmla="*/ 861 w 879"/>
                  <a:gd name="T23" fmla="*/ 859 h 1102"/>
                  <a:gd name="T24" fmla="*/ 852 w 879"/>
                  <a:gd name="T25" fmla="*/ 976 h 1102"/>
                  <a:gd name="T26" fmla="*/ 797 w 879"/>
                  <a:gd name="T27" fmla="*/ 984 h 1102"/>
                  <a:gd name="T28" fmla="*/ 742 w 879"/>
                  <a:gd name="T29" fmla="*/ 992 h 1102"/>
                  <a:gd name="T30" fmla="*/ 686 w 879"/>
                  <a:gd name="T31" fmla="*/ 1000 h 1102"/>
                  <a:gd name="T32" fmla="*/ 632 w 879"/>
                  <a:gd name="T33" fmla="*/ 1008 h 1102"/>
                  <a:gd name="T34" fmla="*/ 577 w 879"/>
                  <a:gd name="T35" fmla="*/ 1016 h 1102"/>
                  <a:gd name="T36" fmla="*/ 521 w 879"/>
                  <a:gd name="T37" fmla="*/ 1024 h 1102"/>
                  <a:gd name="T38" fmla="*/ 467 w 879"/>
                  <a:gd name="T39" fmla="*/ 1032 h 1102"/>
                  <a:gd name="T40" fmla="*/ 412 w 879"/>
                  <a:gd name="T41" fmla="*/ 1040 h 1102"/>
                  <a:gd name="T42" fmla="*/ 357 w 879"/>
                  <a:gd name="T43" fmla="*/ 1049 h 1102"/>
                  <a:gd name="T44" fmla="*/ 302 w 879"/>
                  <a:gd name="T45" fmla="*/ 1058 h 1102"/>
                  <a:gd name="T46" fmla="*/ 247 w 879"/>
                  <a:gd name="T47" fmla="*/ 1066 h 1102"/>
                  <a:gd name="T48" fmla="*/ 192 w 879"/>
                  <a:gd name="T49" fmla="*/ 1074 h 1102"/>
                  <a:gd name="T50" fmla="*/ 137 w 879"/>
                  <a:gd name="T51" fmla="*/ 1082 h 1102"/>
                  <a:gd name="T52" fmla="*/ 82 w 879"/>
                  <a:gd name="T53" fmla="*/ 1090 h 1102"/>
                  <a:gd name="T54" fmla="*/ 27 w 879"/>
                  <a:gd name="T55" fmla="*/ 1098 h 1102"/>
                  <a:gd name="T56" fmla="*/ 8 w 879"/>
                  <a:gd name="T57" fmla="*/ 861 h 1102"/>
                  <a:gd name="T58" fmla="*/ 24 w 879"/>
                  <a:gd name="T59" fmla="*/ 384 h 1102"/>
                  <a:gd name="T60" fmla="*/ 35 w 879"/>
                  <a:gd name="T61" fmla="*/ 138 h 1102"/>
                  <a:gd name="T62" fmla="*/ 51 w 879"/>
                  <a:gd name="T63" fmla="*/ 130 h 1102"/>
                  <a:gd name="T64" fmla="*/ 78 w 879"/>
                  <a:gd name="T65" fmla="*/ 122 h 1102"/>
                  <a:gd name="T66" fmla="*/ 110 w 879"/>
                  <a:gd name="T67" fmla="*/ 115 h 1102"/>
                  <a:gd name="T68" fmla="*/ 144 w 879"/>
                  <a:gd name="T69" fmla="*/ 105 h 1102"/>
                  <a:gd name="T70" fmla="*/ 172 w 879"/>
                  <a:gd name="T71" fmla="*/ 95 h 1102"/>
                  <a:gd name="T72" fmla="*/ 190 w 879"/>
                  <a:gd name="T73" fmla="*/ 81 h 1102"/>
                  <a:gd name="T74" fmla="*/ 193 w 879"/>
                  <a:gd name="T75" fmla="*/ 64 h 1102"/>
                  <a:gd name="T76" fmla="*/ 209 w 879"/>
                  <a:gd name="T77" fmla="*/ 49 h 1102"/>
                  <a:gd name="T78" fmla="*/ 247 w 879"/>
                  <a:gd name="T79" fmla="*/ 43 h 1102"/>
                  <a:gd name="T80" fmla="*/ 285 w 879"/>
                  <a:gd name="T81" fmla="*/ 36 h 1102"/>
                  <a:gd name="T82" fmla="*/ 323 w 879"/>
                  <a:gd name="T83" fmla="*/ 29 h 1102"/>
                  <a:gd name="T84" fmla="*/ 362 w 879"/>
                  <a:gd name="T85" fmla="*/ 23 h 1102"/>
                  <a:gd name="T86" fmla="*/ 400 w 879"/>
                  <a:gd name="T87" fmla="*/ 16 h 1102"/>
                  <a:gd name="T88" fmla="*/ 439 w 879"/>
                  <a:gd name="T89" fmla="*/ 10 h 1102"/>
                  <a:gd name="T90" fmla="*/ 478 w 879"/>
                  <a:gd name="T91" fmla="*/ 4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79" h="1102">
                    <a:moveTo>
                      <a:pt x="497" y="0"/>
                    </a:moveTo>
                    <a:lnTo>
                      <a:pt x="516" y="1"/>
                    </a:lnTo>
                    <a:lnTo>
                      <a:pt x="534" y="3"/>
                    </a:lnTo>
                    <a:lnTo>
                      <a:pt x="551" y="5"/>
                    </a:lnTo>
                    <a:lnTo>
                      <a:pt x="570" y="6"/>
                    </a:lnTo>
                    <a:lnTo>
                      <a:pt x="588" y="7"/>
                    </a:lnTo>
                    <a:lnTo>
                      <a:pt x="607" y="10"/>
                    </a:lnTo>
                    <a:lnTo>
                      <a:pt x="624" y="11"/>
                    </a:lnTo>
                    <a:lnTo>
                      <a:pt x="643" y="12"/>
                    </a:lnTo>
                    <a:lnTo>
                      <a:pt x="654" y="16"/>
                    </a:lnTo>
                    <a:lnTo>
                      <a:pt x="667" y="23"/>
                    </a:lnTo>
                    <a:lnTo>
                      <a:pt x="678" y="31"/>
                    </a:lnTo>
                    <a:lnTo>
                      <a:pt x="691" y="41"/>
                    </a:lnTo>
                    <a:lnTo>
                      <a:pt x="703" y="50"/>
                    </a:lnTo>
                    <a:lnTo>
                      <a:pt x="713" y="59"/>
                    </a:lnTo>
                    <a:lnTo>
                      <a:pt x="725" y="68"/>
                    </a:lnTo>
                    <a:lnTo>
                      <a:pt x="735" y="76"/>
                    </a:lnTo>
                    <a:lnTo>
                      <a:pt x="752" y="188"/>
                    </a:lnTo>
                    <a:lnTo>
                      <a:pt x="771" y="300"/>
                    </a:lnTo>
                    <a:lnTo>
                      <a:pt x="788" y="412"/>
                    </a:lnTo>
                    <a:lnTo>
                      <a:pt x="807" y="523"/>
                    </a:lnTo>
                    <a:lnTo>
                      <a:pt x="825" y="635"/>
                    </a:lnTo>
                    <a:lnTo>
                      <a:pt x="844" y="747"/>
                    </a:lnTo>
                    <a:lnTo>
                      <a:pt x="861" y="859"/>
                    </a:lnTo>
                    <a:lnTo>
                      <a:pt x="879" y="971"/>
                    </a:lnTo>
                    <a:lnTo>
                      <a:pt x="852" y="976"/>
                    </a:lnTo>
                    <a:lnTo>
                      <a:pt x="824" y="979"/>
                    </a:lnTo>
                    <a:lnTo>
                      <a:pt x="797" y="984"/>
                    </a:lnTo>
                    <a:lnTo>
                      <a:pt x="770" y="987"/>
                    </a:lnTo>
                    <a:lnTo>
                      <a:pt x="742" y="992"/>
                    </a:lnTo>
                    <a:lnTo>
                      <a:pt x="714" y="995"/>
                    </a:lnTo>
                    <a:lnTo>
                      <a:pt x="686" y="1000"/>
                    </a:lnTo>
                    <a:lnTo>
                      <a:pt x="660" y="1003"/>
                    </a:lnTo>
                    <a:lnTo>
                      <a:pt x="632" y="1008"/>
                    </a:lnTo>
                    <a:lnTo>
                      <a:pt x="605" y="1013"/>
                    </a:lnTo>
                    <a:lnTo>
                      <a:pt x="577" y="1016"/>
                    </a:lnTo>
                    <a:lnTo>
                      <a:pt x="549" y="1021"/>
                    </a:lnTo>
                    <a:lnTo>
                      <a:pt x="521" y="1024"/>
                    </a:lnTo>
                    <a:lnTo>
                      <a:pt x="495" y="1029"/>
                    </a:lnTo>
                    <a:lnTo>
                      <a:pt x="467" y="1032"/>
                    </a:lnTo>
                    <a:lnTo>
                      <a:pt x="439" y="1037"/>
                    </a:lnTo>
                    <a:lnTo>
                      <a:pt x="412" y="1040"/>
                    </a:lnTo>
                    <a:lnTo>
                      <a:pt x="384" y="1045"/>
                    </a:lnTo>
                    <a:lnTo>
                      <a:pt x="357" y="1049"/>
                    </a:lnTo>
                    <a:lnTo>
                      <a:pt x="330" y="1053"/>
                    </a:lnTo>
                    <a:lnTo>
                      <a:pt x="302" y="1058"/>
                    </a:lnTo>
                    <a:lnTo>
                      <a:pt x="274" y="1061"/>
                    </a:lnTo>
                    <a:lnTo>
                      <a:pt x="247" y="1066"/>
                    </a:lnTo>
                    <a:lnTo>
                      <a:pt x="220" y="1069"/>
                    </a:lnTo>
                    <a:lnTo>
                      <a:pt x="192" y="1074"/>
                    </a:lnTo>
                    <a:lnTo>
                      <a:pt x="165" y="1077"/>
                    </a:lnTo>
                    <a:lnTo>
                      <a:pt x="137" y="1082"/>
                    </a:lnTo>
                    <a:lnTo>
                      <a:pt x="109" y="1085"/>
                    </a:lnTo>
                    <a:lnTo>
                      <a:pt x="82" y="1090"/>
                    </a:lnTo>
                    <a:lnTo>
                      <a:pt x="55" y="1094"/>
                    </a:lnTo>
                    <a:lnTo>
                      <a:pt x="27" y="1098"/>
                    </a:lnTo>
                    <a:lnTo>
                      <a:pt x="0" y="1102"/>
                    </a:lnTo>
                    <a:lnTo>
                      <a:pt x="8" y="861"/>
                    </a:lnTo>
                    <a:lnTo>
                      <a:pt x="16" y="623"/>
                    </a:lnTo>
                    <a:lnTo>
                      <a:pt x="24" y="384"/>
                    </a:lnTo>
                    <a:lnTo>
                      <a:pt x="32" y="143"/>
                    </a:lnTo>
                    <a:lnTo>
                      <a:pt x="35" y="138"/>
                    </a:lnTo>
                    <a:lnTo>
                      <a:pt x="41" y="133"/>
                    </a:lnTo>
                    <a:lnTo>
                      <a:pt x="51" y="130"/>
                    </a:lnTo>
                    <a:lnTo>
                      <a:pt x="64" y="125"/>
                    </a:lnTo>
                    <a:lnTo>
                      <a:pt x="78" y="122"/>
                    </a:lnTo>
                    <a:lnTo>
                      <a:pt x="94" y="118"/>
                    </a:lnTo>
                    <a:lnTo>
                      <a:pt x="110" y="115"/>
                    </a:lnTo>
                    <a:lnTo>
                      <a:pt x="128" y="110"/>
                    </a:lnTo>
                    <a:lnTo>
                      <a:pt x="144" y="105"/>
                    </a:lnTo>
                    <a:lnTo>
                      <a:pt x="158" y="101"/>
                    </a:lnTo>
                    <a:lnTo>
                      <a:pt x="172" y="95"/>
                    </a:lnTo>
                    <a:lnTo>
                      <a:pt x="182" y="88"/>
                    </a:lnTo>
                    <a:lnTo>
                      <a:pt x="190" y="81"/>
                    </a:lnTo>
                    <a:lnTo>
                      <a:pt x="193" y="73"/>
                    </a:lnTo>
                    <a:lnTo>
                      <a:pt x="193" y="64"/>
                    </a:lnTo>
                    <a:lnTo>
                      <a:pt x="189" y="52"/>
                    </a:lnTo>
                    <a:lnTo>
                      <a:pt x="209" y="49"/>
                    </a:lnTo>
                    <a:lnTo>
                      <a:pt x="227" y="45"/>
                    </a:lnTo>
                    <a:lnTo>
                      <a:pt x="247" y="43"/>
                    </a:lnTo>
                    <a:lnTo>
                      <a:pt x="265" y="40"/>
                    </a:lnTo>
                    <a:lnTo>
                      <a:pt x="285" y="36"/>
                    </a:lnTo>
                    <a:lnTo>
                      <a:pt x="304" y="33"/>
                    </a:lnTo>
                    <a:lnTo>
                      <a:pt x="323" y="29"/>
                    </a:lnTo>
                    <a:lnTo>
                      <a:pt x="342" y="26"/>
                    </a:lnTo>
                    <a:lnTo>
                      <a:pt x="362" y="23"/>
                    </a:lnTo>
                    <a:lnTo>
                      <a:pt x="382" y="20"/>
                    </a:lnTo>
                    <a:lnTo>
                      <a:pt x="400" y="16"/>
                    </a:lnTo>
                    <a:lnTo>
                      <a:pt x="420" y="13"/>
                    </a:lnTo>
                    <a:lnTo>
                      <a:pt x="439" y="10"/>
                    </a:lnTo>
                    <a:lnTo>
                      <a:pt x="459" y="7"/>
                    </a:lnTo>
                    <a:lnTo>
                      <a:pt x="478" y="4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BFB5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Freeform 35"/>
              <p:cNvSpPr>
                <a:spLocks/>
              </p:cNvSpPr>
              <p:nvPr/>
            </p:nvSpPr>
            <p:spPr bwMode="auto">
              <a:xfrm>
                <a:off x="4452" y="639"/>
                <a:ext cx="146" cy="168"/>
              </a:xfrm>
              <a:custGeom>
                <a:avLst/>
                <a:gdLst>
                  <a:gd name="T0" fmla="*/ 487 w 875"/>
                  <a:gd name="T1" fmla="*/ 1 h 1008"/>
                  <a:gd name="T2" fmla="*/ 525 w 875"/>
                  <a:gd name="T3" fmla="*/ 5 h 1008"/>
                  <a:gd name="T4" fmla="*/ 563 w 875"/>
                  <a:gd name="T5" fmla="*/ 8 h 1008"/>
                  <a:gd name="T6" fmla="*/ 600 w 875"/>
                  <a:gd name="T7" fmla="*/ 12 h 1008"/>
                  <a:gd name="T8" fmla="*/ 631 w 875"/>
                  <a:gd name="T9" fmla="*/ 19 h 1008"/>
                  <a:gd name="T10" fmla="*/ 657 w 875"/>
                  <a:gd name="T11" fmla="*/ 34 h 1008"/>
                  <a:gd name="T12" fmla="*/ 682 w 875"/>
                  <a:gd name="T13" fmla="*/ 51 h 1008"/>
                  <a:gd name="T14" fmla="*/ 705 w 875"/>
                  <a:gd name="T15" fmla="*/ 69 h 1008"/>
                  <a:gd name="T16" fmla="*/ 736 w 875"/>
                  <a:gd name="T17" fmla="*/ 178 h 1008"/>
                  <a:gd name="T18" fmla="*/ 776 w 875"/>
                  <a:gd name="T19" fmla="*/ 378 h 1008"/>
                  <a:gd name="T20" fmla="*/ 816 w 875"/>
                  <a:gd name="T21" fmla="*/ 576 h 1008"/>
                  <a:gd name="T22" fmla="*/ 855 w 875"/>
                  <a:gd name="T23" fmla="*/ 776 h 1008"/>
                  <a:gd name="T24" fmla="*/ 847 w 875"/>
                  <a:gd name="T25" fmla="*/ 881 h 1008"/>
                  <a:gd name="T26" fmla="*/ 793 w 875"/>
                  <a:gd name="T27" fmla="*/ 889 h 1008"/>
                  <a:gd name="T28" fmla="*/ 738 w 875"/>
                  <a:gd name="T29" fmla="*/ 897 h 1008"/>
                  <a:gd name="T30" fmla="*/ 683 w 875"/>
                  <a:gd name="T31" fmla="*/ 905 h 1008"/>
                  <a:gd name="T32" fmla="*/ 629 w 875"/>
                  <a:gd name="T33" fmla="*/ 913 h 1008"/>
                  <a:gd name="T34" fmla="*/ 574 w 875"/>
                  <a:gd name="T35" fmla="*/ 921 h 1008"/>
                  <a:gd name="T36" fmla="*/ 519 w 875"/>
                  <a:gd name="T37" fmla="*/ 929 h 1008"/>
                  <a:gd name="T38" fmla="*/ 465 w 875"/>
                  <a:gd name="T39" fmla="*/ 937 h 1008"/>
                  <a:gd name="T40" fmla="*/ 410 w 875"/>
                  <a:gd name="T41" fmla="*/ 947 h 1008"/>
                  <a:gd name="T42" fmla="*/ 355 w 875"/>
                  <a:gd name="T43" fmla="*/ 955 h 1008"/>
                  <a:gd name="T44" fmla="*/ 301 w 875"/>
                  <a:gd name="T45" fmla="*/ 963 h 1008"/>
                  <a:gd name="T46" fmla="*/ 246 w 875"/>
                  <a:gd name="T47" fmla="*/ 971 h 1008"/>
                  <a:gd name="T48" fmla="*/ 191 w 875"/>
                  <a:gd name="T49" fmla="*/ 979 h 1008"/>
                  <a:gd name="T50" fmla="*/ 137 w 875"/>
                  <a:gd name="T51" fmla="*/ 987 h 1008"/>
                  <a:gd name="T52" fmla="*/ 82 w 875"/>
                  <a:gd name="T53" fmla="*/ 995 h 1008"/>
                  <a:gd name="T54" fmla="*/ 28 w 875"/>
                  <a:gd name="T55" fmla="*/ 1003 h 1008"/>
                  <a:gd name="T56" fmla="*/ 4 w 875"/>
                  <a:gd name="T57" fmla="*/ 899 h 1008"/>
                  <a:gd name="T58" fmla="*/ 13 w 875"/>
                  <a:gd name="T59" fmla="*/ 684 h 1008"/>
                  <a:gd name="T60" fmla="*/ 22 w 875"/>
                  <a:gd name="T61" fmla="*/ 466 h 1008"/>
                  <a:gd name="T62" fmla="*/ 30 w 875"/>
                  <a:gd name="T63" fmla="*/ 251 h 1008"/>
                  <a:gd name="T64" fmla="*/ 38 w 875"/>
                  <a:gd name="T65" fmla="*/ 137 h 1008"/>
                  <a:gd name="T66" fmla="*/ 55 w 875"/>
                  <a:gd name="T67" fmla="*/ 129 h 1008"/>
                  <a:gd name="T68" fmla="*/ 84 w 875"/>
                  <a:gd name="T69" fmla="*/ 122 h 1008"/>
                  <a:gd name="T70" fmla="*/ 119 w 875"/>
                  <a:gd name="T71" fmla="*/ 116 h 1008"/>
                  <a:gd name="T72" fmla="*/ 153 w 875"/>
                  <a:gd name="T73" fmla="*/ 106 h 1008"/>
                  <a:gd name="T74" fmla="*/ 183 w 875"/>
                  <a:gd name="T75" fmla="*/ 96 h 1008"/>
                  <a:gd name="T76" fmla="*/ 202 w 875"/>
                  <a:gd name="T77" fmla="*/ 81 h 1008"/>
                  <a:gd name="T78" fmla="*/ 205 w 875"/>
                  <a:gd name="T79" fmla="*/ 61 h 1008"/>
                  <a:gd name="T80" fmla="*/ 216 w 875"/>
                  <a:gd name="T81" fmla="*/ 46 h 1008"/>
                  <a:gd name="T82" fmla="*/ 249 w 875"/>
                  <a:gd name="T83" fmla="*/ 41 h 1008"/>
                  <a:gd name="T84" fmla="*/ 283 w 875"/>
                  <a:gd name="T85" fmla="*/ 34 h 1008"/>
                  <a:gd name="T86" fmla="*/ 316 w 875"/>
                  <a:gd name="T87" fmla="*/ 28 h 1008"/>
                  <a:gd name="T88" fmla="*/ 351 w 875"/>
                  <a:gd name="T89" fmla="*/ 21 h 1008"/>
                  <a:gd name="T90" fmla="*/ 384 w 875"/>
                  <a:gd name="T91" fmla="*/ 15 h 1008"/>
                  <a:gd name="T92" fmla="*/ 418 w 875"/>
                  <a:gd name="T93" fmla="*/ 9 h 1008"/>
                  <a:gd name="T94" fmla="*/ 451 w 875"/>
                  <a:gd name="T95" fmla="*/ 4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75" h="1008">
                    <a:moveTo>
                      <a:pt x="469" y="0"/>
                    </a:moveTo>
                    <a:lnTo>
                      <a:pt x="487" y="1"/>
                    </a:lnTo>
                    <a:lnTo>
                      <a:pt x="507" y="4"/>
                    </a:lnTo>
                    <a:lnTo>
                      <a:pt x="525" y="5"/>
                    </a:lnTo>
                    <a:lnTo>
                      <a:pt x="544" y="6"/>
                    </a:lnTo>
                    <a:lnTo>
                      <a:pt x="563" y="8"/>
                    </a:lnTo>
                    <a:lnTo>
                      <a:pt x="582" y="9"/>
                    </a:lnTo>
                    <a:lnTo>
                      <a:pt x="600" y="12"/>
                    </a:lnTo>
                    <a:lnTo>
                      <a:pt x="619" y="13"/>
                    </a:lnTo>
                    <a:lnTo>
                      <a:pt x="631" y="19"/>
                    </a:lnTo>
                    <a:lnTo>
                      <a:pt x="644" y="26"/>
                    </a:lnTo>
                    <a:lnTo>
                      <a:pt x="657" y="34"/>
                    </a:lnTo>
                    <a:lnTo>
                      <a:pt x="669" y="42"/>
                    </a:lnTo>
                    <a:lnTo>
                      <a:pt x="682" y="51"/>
                    </a:lnTo>
                    <a:lnTo>
                      <a:pt x="694" y="60"/>
                    </a:lnTo>
                    <a:lnTo>
                      <a:pt x="705" y="69"/>
                    </a:lnTo>
                    <a:lnTo>
                      <a:pt x="717" y="77"/>
                    </a:lnTo>
                    <a:lnTo>
                      <a:pt x="736" y="178"/>
                    </a:lnTo>
                    <a:lnTo>
                      <a:pt x="756" y="277"/>
                    </a:lnTo>
                    <a:lnTo>
                      <a:pt x="776" y="378"/>
                    </a:lnTo>
                    <a:lnTo>
                      <a:pt x="796" y="477"/>
                    </a:lnTo>
                    <a:lnTo>
                      <a:pt x="816" y="576"/>
                    </a:lnTo>
                    <a:lnTo>
                      <a:pt x="836" y="677"/>
                    </a:lnTo>
                    <a:lnTo>
                      <a:pt x="855" y="776"/>
                    </a:lnTo>
                    <a:lnTo>
                      <a:pt x="875" y="876"/>
                    </a:lnTo>
                    <a:lnTo>
                      <a:pt x="847" y="881"/>
                    </a:lnTo>
                    <a:lnTo>
                      <a:pt x="821" y="884"/>
                    </a:lnTo>
                    <a:lnTo>
                      <a:pt x="793" y="889"/>
                    </a:lnTo>
                    <a:lnTo>
                      <a:pt x="765" y="892"/>
                    </a:lnTo>
                    <a:lnTo>
                      <a:pt x="738" y="897"/>
                    </a:lnTo>
                    <a:lnTo>
                      <a:pt x="711" y="901"/>
                    </a:lnTo>
                    <a:lnTo>
                      <a:pt x="683" y="905"/>
                    </a:lnTo>
                    <a:lnTo>
                      <a:pt x="656" y="909"/>
                    </a:lnTo>
                    <a:lnTo>
                      <a:pt x="629" y="913"/>
                    </a:lnTo>
                    <a:lnTo>
                      <a:pt x="601" y="918"/>
                    </a:lnTo>
                    <a:lnTo>
                      <a:pt x="574" y="921"/>
                    </a:lnTo>
                    <a:lnTo>
                      <a:pt x="547" y="926"/>
                    </a:lnTo>
                    <a:lnTo>
                      <a:pt x="519" y="929"/>
                    </a:lnTo>
                    <a:lnTo>
                      <a:pt x="492" y="934"/>
                    </a:lnTo>
                    <a:lnTo>
                      <a:pt x="465" y="937"/>
                    </a:lnTo>
                    <a:lnTo>
                      <a:pt x="437" y="942"/>
                    </a:lnTo>
                    <a:lnTo>
                      <a:pt x="410" y="947"/>
                    </a:lnTo>
                    <a:lnTo>
                      <a:pt x="383" y="950"/>
                    </a:lnTo>
                    <a:lnTo>
                      <a:pt x="355" y="955"/>
                    </a:lnTo>
                    <a:lnTo>
                      <a:pt x="328" y="958"/>
                    </a:lnTo>
                    <a:lnTo>
                      <a:pt x="301" y="963"/>
                    </a:lnTo>
                    <a:lnTo>
                      <a:pt x="273" y="966"/>
                    </a:lnTo>
                    <a:lnTo>
                      <a:pt x="246" y="971"/>
                    </a:lnTo>
                    <a:lnTo>
                      <a:pt x="219" y="974"/>
                    </a:lnTo>
                    <a:lnTo>
                      <a:pt x="191" y="979"/>
                    </a:lnTo>
                    <a:lnTo>
                      <a:pt x="164" y="984"/>
                    </a:lnTo>
                    <a:lnTo>
                      <a:pt x="137" y="987"/>
                    </a:lnTo>
                    <a:lnTo>
                      <a:pt x="110" y="992"/>
                    </a:lnTo>
                    <a:lnTo>
                      <a:pt x="82" y="995"/>
                    </a:lnTo>
                    <a:lnTo>
                      <a:pt x="54" y="1000"/>
                    </a:lnTo>
                    <a:lnTo>
                      <a:pt x="28" y="1003"/>
                    </a:lnTo>
                    <a:lnTo>
                      <a:pt x="0" y="1008"/>
                    </a:lnTo>
                    <a:lnTo>
                      <a:pt x="4" y="899"/>
                    </a:lnTo>
                    <a:lnTo>
                      <a:pt x="9" y="791"/>
                    </a:lnTo>
                    <a:lnTo>
                      <a:pt x="13" y="684"/>
                    </a:lnTo>
                    <a:lnTo>
                      <a:pt x="17" y="575"/>
                    </a:lnTo>
                    <a:lnTo>
                      <a:pt x="22" y="466"/>
                    </a:lnTo>
                    <a:lnTo>
                      <a:pt x="26" y="358"/>
                    </a:lnTo>
                    <a:lnTo>
                      <a:pt x="30" y="251"/>
                    </a:lnTo>
                    <a:lnTo>
                      <a:pt x="34" y="142"/>
                    </a:lnTo>
                    <a:lnTo>
                      <a:pt x="38" y="137"/>
                    </a:lnTo>
                    <a:lnTo>
                      <a:pt x="45" y="133"/>
                    </a:lnTo>
                    <a:lnTo>
                      <a:pt x="55" y="129"/>
                    </a:lnTo>
                    <a:lnTo>
                      <a:pt x="69" y="126"/>
                    </a:lnTo>
                    <a:lnTo>
                      <a:pt x="84" y="122"/>
                    </a:lnTo>
                    <a:lnTo>
                      <a:pt x="101" y="119"/>
                    </a:lnTo>
                    <a:lnTo>
                      <a:pt x="119" y="116"/>
                    </a:lnTo>
                    <a:lnTo>
                      <a:pt x="137" y="111"/>
                    </a:lnTo>
                    <a:lnTo>
                      <a:pt x="153" y="106"/>
                    </a:lnTo>
                    <a:lnTo>
                      <a:pt x="170" y="102"/>
                    </a:lnTo>
                    <a:lnTo>
                      <a:pt x="183" y="96"/>
                    </a:lnTo>
                    <a:lnTo>
                      <a:pt x="195" y="89"/>
                    </a:lnTo>
                    <a:lnTo>
                      <a:pt x="202" y="81"/>
                    </a:lnTo>
                    <a:lnTo>
                      <a:pt x="205" y="72"/>
                    </a:lnTo>
                    <a:lnTo>
                      <a:pt x="205" y="61"/>
                    </a:lnTo>
                    <a:lnTo>
                      <a:pt x="198" y="50"/>
                    </a:lnTo>
                    <a:lnTo>
                      <a:pt x="216" y="46"/>
                    </a:lnTo>
                    <a:lnTo>
                      <a:pt x="232" y="43"/>
                    </a:lnTo>
                    <a:lnTo>
                      <a:pt x="249" y="41"/>
                    </a:lnTo>
                    <a:lnTo>
                      <a:pt x="267" y="37"/>
                    </a:lnTo>
                    <a:lnTo>
                      <a:pt x="283" y="34"/>
                    </a:lnTo>
                    <a:lnTo>
                      <a:pt x="300" y="30"/>
                    </a:lnTo>
                    <a:lnTo>
                      <a:pt x="316" y="28"/>
                    </a:lnTo>
                    <a:lnTo>
                      <a:pt x="334" y="24"/>
                    </a:lnTo>
                    <a:lnTo>
                      <a:pt x="351" y="21"/>
                    </a:lnTo>
                    <a:lnTo>
                      <a:pt x="367" y="19"/>
                    </a:lnTo>
                    <a:lnTo>
                      <a:pt x="384" y="15"/>
                    </a:lnTo>
                    <a:lnTo>
                      <a:pt x="402" y="13"/>
                    </a:lnTo>
                    <a:lnTo>
                      <a:pt x="418" y="9"/>
                    </a:lnTo>
                    <a:lnTo>
                      <a:pt x="435" y="6"/>
                    </a:lnTo>
                    <a:lnTo>
                      <a:pt x="451" y="4"/>
                    </a:lnTo>
                    <a:lnTo>
                      <a:pt x="469" y="0"/>
                    </a:lnTo>
                    <a:close/>
                  </a:path>
                </a:pathLst>
              </a:custGeom>
              <a:solidFill>
                <a:srgbClr val="C4BA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Freeform 36"/>
              <p:cNvSpPr>
                <a:spLocks/>
              </p:cNvSpPr>
              <p:nvPr/>
            </p:nvSpPr>
            <p:spPr bwMode="auto">
              <a:xfrm>
                <a:off x="4453" y="655"/>
                <a:ext cx="145" cy="152"/>
              </a:xfrm>
              <a:custGeom>
                <a:avLst/>
                <a:gdLst>
                  <a:gd name="T0" fmla="*/ 461 w 872"/>
                  <a:gd name="T1" fmla="*/ 1 h 913"/>
                  <a:gd name="T2" fmla="*/ 499 w 872"/>
                  <a:gd name="T3" fmla="*/ 5 h 913"/>
                  <a:gd name="T4" fmla="*/ 537 w 872"/>
                  <a:gd name="T5" fmla="*/ 8 h 913"/>
                  <a:gd name="T6" fmla="*/ 575 w 872"/>
                  <a:gd name="T7" fmla="*/ 11 h 913"/>
                  <a:gd name="T8" fmla="*/ 609 w 872"/>
                  <a:gd name="T9" fmla="*/ 20 h 913"/>
                  <a:gd name="T10" fmla="*/ 635 w 872"/>
                  <a:gd name="T11" fmla="*/ 36 h 913"/>
                  <a:gd name="T12" fmla="*/ 661 w 872"/>
                  <a:gd name="T13" fmla="*/ 53 h 913"/>
                  <a:gd name="T14" fmla="*/ 686 w 872"/>
                  <a:gd name="T15" fmla="*/ 70 h 913"/>
                  <a:gd name="T16" fmla="*/ 721 w 872"/>
                  <a:gd name="T17" fmla="*/ 166 h 913"/>
                  <a:gd name="T18" fmla="*/ 763 w 872"/>
                  <a:gd name="T19" fmla="*/ 342 h 913"/>
                  <a:gd name="T20" fmla="*/ 807 w 872"/>
                  <a:gd name="T21" fmla="*/ 517 h 913"/>
                  <a:gd name="T22" fmla="*/ 850 w 872"/>
                  <a:gd name="T23" fmla="*/ 693 h 913"/>
                  <a:gd name="T24" fmla="*/ 844 w 872"/>
                  <a:gd name="T25" fmla="*/ 785 h 913"/>
                  <a:gd name="T26" fmla="*/ 790 w 872"/>
                  <a:gd name="T27" fmla="*/ 793 h 913"/>
                  <a:gd name="T28" fmla="*/ 736 w 872"/>
                  <a:gd name="T29" fmla="*/ 801 h 913"/>
                  <a:gd name="T30" fmla="*/ 681 w 872"/>
                  <a:gd name="T31" fmla="*/ 809 h 913"/>
                  <a:gd name="T32" fmla="*/ 626 w 872"/>
                  <a:gd name="T33" fmla="*/ 817 h 913"/>
                  <a:gd name="T34" fmla="*/ 572 w 872"/>
                  <a:gd name="T35" fmla="*/ 825 h 913"/>
                  <a:gd name="T36" fmla="*/ 517 w 872"/>
                  <a:gd name="T37" fmla="*/ 835 h 913"/>
                  <a:gd name="T38" fmla="*/ 463 w 872"/>
                  <a:gd name="T39" fmla="*/ 843 h 913"/>
                  <a:gd name="T40" fmla="*/ 409 w 872"/>
                  <a:gd name="T41" fmla="*/ 851 h 913"/>
                  <a:gd name="T42" fmla="*/ 353 w 872"/>
                  <a:gd name="T43" fmla="*/ 859 h 913"/>
                  <a:gd name="T44" fmla="*/ 299 w 872"/>
                  <a:gd name="T45" fmla="*/ 868 h 913"/>
                  <a:gd name="T46" fmla="*/ 245 w 872"/>
                  <a:gd name="T47" fmla="*/ 876 h 913"/>
                  <a:gd name="T48" fmla="*/ 191 w 872"/>
                  <a:gd name="T49" fmla="*/ 884 h 913"/>
                  <a:gd name="T50" fmla="*/ 136 w 872"/>
                  <a:gd name="T51" fmla="*/ 892 h 913"/>
                  <a:gd name="T52" fmla="*/ 82 w 872"/>
                  <a:gd name="T53" fmla="*/ 900 h 913"/>
                  <a:gd name="T54" fmla="*/ 28 w 872"/>
                  <a:gd name="T55" fmla="*/ 908 h 913"/>
                  <a:gd name="T56" fmla="*/ 5 w 872"/>
                  <a:gd name="T57" fmla="*/ 816 h 913"/>
                  <a:gd name="T58" fmla="*/ 14 w 872"/>
                  <a:gd name="T59" fmla="*/ 623 h 913"/>
                  <a:gd name="T60" fmla="*/ 24 w 872"/>
                  <a:gd name="T61" fmla="*/ 429 h 913"/>
                  <a:gd name="T62" fmla="*/ 34 w 872"/>
                  <a:gd name="T63" fmla="*/ 237 h 913"/>
                  <a:gd name="T64" fmla="*/ 42 w 872"/>
                  <a:gd name="T65" fmla="*/ 136 h 913"/>
                  <a:gd name="T66" fmla="*/ 60 w 872"/>
                  <a:gd name="T67" fmla="*/ 129 h 913"/>
                  <a:gd name="T68" fmla="*/ 91 w 872"/>
                  <a:gd name="T69" fmla="*/ 122 h 913"/>
                  <a:gd name="T70" fmla="*/ 128 w 872"/>
                  <a:gd name="T71" fmla="*/ 117 h 913"/>
                  <a:gd name="T72" fmla="*/ 165 w 872"/>
                  <a:gd name="T73" fmla="*/ 107 h 913"/>
                  <a:gd name="T74" fmla="*/ 196 w 872"/>
                  <a:gd name="T75" fmla="*/ 97 h 913"/>
                  <a:gd name="T76" fmla="*/ 216 w 872"/>
                  <a:gd name="T77" fmla="*/ 81 h 913"/>
                  <a:gd name="T78" fmla="*/ 217 w 872"/>
                  <a:gd name="T79" fmla="*/ 59 h 913"/>
                  <a:gd name="T80" fmla="*/ 225 w 872"/>
                  <a:gd name="T81" fmla="*/ 44 h 913"/>
                  <a:gd name="T82" fmla="*/ 254 w 872"/>
                  <a:gd name="T83" fmla="*/ 38 h 913"/>
                  <a:gd name="T84" fmla="*/ 283 w 872"/>
                  <a:gd name="T85" fmla="*/ 32 h 913"/>
                  <a:gd name="T86" fmla="*/ 312 w 872"/>
                  <a:gd name="T87" fmla="*/ 26 h 913"/>
                  <a:gd name="T88" fmla="*/ 340 w 872"/>
                  <a:gd name="T89" fmla="*/ 20 h 913"/>
                  <a:gd name="T90" fmla="*/ 368 w 872"/>
                  <a:gd name="T91" fmla="*/ 14 h 913"/>
                  <a:gd name="T92" fmla="*/ 397 w 872"/>
                  <a:gd name="T93" fmla="*/ 8 h 913"/>
                  <a:gd name="T94" fmla="*/ 426 w 872"/>
                  <a:gd name="T95" fmla="*/ 2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72" h="913">
                    <a:moveTo>
                      <a:pt x="441" y="0"/>
                    </a:moveTo>
                    <a:lnTo>
                      <a:pt x="461" y="1"/>
                    </a:lnTo>
                    <a:lnTo>
                      <a:pt x="479" y="3"/>
                    </a:lnTo>
                    <a:lnTo>
                      <a:pt x="499" y="5"/>
                    </a:lnTo>
                    <a:lnTo>
                      <a:pt x="519" y="7"/>
                    </a:lnTo>
                    <a:lnTo>
                      <a:pt x="537" y="8"/>
                    </a:lnTo>
                    <a:lnTo>
                      <a:pt x="557" y="10"/>
                    </a:lnTo>
                    <a:lnTo>
                      <a:pt x="575" y="11"/>
                    </a:lnTo>
                    <a:lnTo>
                      <a:pt x="595" y="14"/>
                    </a:lnTo>
                    <a:lnTo>
                      <a:pt x="609" y="20"/>
                    </a:lnTo>
                    <a:lnTo>
                      <a:pt x="621" y="28"/>
                    </a:lnTo>
                    <a:lnTo>
                      <a:pt x="635" y="36"/>
                    </a:lnTo>
                    <a:lnTo>
                      <a:pt x="648" y="44"/>
                    </a:lnTo>
                    <a:lnTo>
                      <a:pt x="661" y="53"/>
                    </a:lnTo>
                    <a:lnTo>
                      <a:pt x="673" y="61"/>
                    </a:lnTo>
                    <a:lnTo>
                      <a:pt x="686" y="70"/>
                    </a:lnTo>
                    <a:lnTo>
                      <a:pt x="699" y="78"/>
                    </a:lnTo>
                    <a:lnTo>
                      <a:pt x="721" y="166"/>
                    </a:lnTo>
                    <a:lnTo>
                      <a:pt x="743" y="254"/>
                    </a:lnTo>
                    <a:lnTo>
                      <a:pt x="763" y="342"/>
                    </a:lnTo>
                    <a:lnTo>
                      <a:pt x="785" y="429"/>
                    </a:lnTo>
                    <a:lnTo>
                      <a:pt x="807" y="517"/>
                    </a:lnTo>
                    <a:lnTo>
                      <a:pt x="829" y="605"/>
                    </a:lnTo>
                    <a:lnTo>
                      <a:pt x="850" y="693"/>
                    </a:lnTo>
                    <a:lnTo>
                      <a:pt x="872" y="780"/>
                    </a:lnTo>
                    <a:lnTo>
                      <a:pt x="844" y="785"/>
                    </a:lnTo>
                    <a:lnTo>
                      <a:pt x="818" y="788"/>
                    </a:lnTo>
                    <a:lnTo>
                      <a:pt x="790" y="793"/>
                    </a:lnTo>
                    <a:lnTo>
                      <a:pt x="763" y="796"/>
                    </a:lnTo>
                    <a:lnTo>
                      <a:pt x="736" y="801"/>
                    </a:lnTo>
                    <a:lnTo>
                      <a:pt x="708" y="805"/>
                    </a:lnTo>
                    <a:lnTo>
                      <a:pt x="681" y="809"/>
                    </a:lnTo>
                    <a:lnTo>
                      <a:pt x="654" y="814"/>
                    </a:lnTo>
                    <a:lnTo>
                      <a:pt x="626" y="817"/>
                    </a:lnTo>
                    <a:lnTo>
                      <a:pt x="599" y="822"/>
                    </a:lnTo>
                    <a:lnTo>
                      <a:pt x="572" y="825"/>
                    </a:lnTo>
                    <a:lnTo>
                      <a:pt x="545" y="830"/>
                    </a:lnTo>
                    <a:lnTo>
                      <a:pt x="517" y="835"/>
                    </a:lnTo>
                    <a:lnTo>
                      <a:pt x="490" y="838"/>
                    </a:lnTo>
                    <a:lnTo>
                      <a:pt x="463" y="843"/>
                    </a:lnTo>
                    <a:lnTo>
                      <a:pt x="435" y="846"/>
                    </a:lnTo>
                    <a:lnTo>
                      <a:pt x="409" y="851"/>
                    </a:lnTo>
                    <a:lnTo>
                      <a:pt x="381" y="855"/>
                    </a:lnTo>
                    <a:lnTo>
                      <a:pt x="353" y="859"/>
                    </a:lnTo>
                    <a:lnTo>
                      <a:pt x="327" y="863"/>
                    </a:lnTo>
                    <a:lnTo>
                      <a:pt x="299" y="868"/>
                    </a:lnTo>
                    <a:lnTo>
                      <a:pt x="273" y="872"/>
                    </a:lnTo>
                    <a:lnTo>
                      <a:pt x="245" y="876"/>
                    </a:lnTo>
                    <a:lnTo>
                      <a:pt x="217" y="880"/>
                    </a:lnTo>
                    <a:lnTo>
                      <a:pt x="191" y="884"/>
                    </a:lnTo>
                    <a:lnTo>
                      <a:pt x="163" y="889"/>
                    </a:lnTo>
                    <a:lnTo>
                      <a:pt x="136" y="892"/>
                    </a:lnTo>
                    <a:lnTo>
                      <a:pt x="109" y="897"/>
                    </a:lnTo>
                    <a:lnTo>
                      <a:pt x="82" y="900"/>
                    </a:lnTo>
                    <a:lnTo>
                      <a:pt x="54" y="905"/>
                    </a:lnTo>
                    <a:lnTo>
                      <a:pt x="28" y="908"/>
                    </a:lnTo>
                    <a:lnTo>
                      <a:pt x="0" y="913"/>
                    </a:lnTo>
                    <a:lnTo>
                      <a:pt x="5" y="816"/>
                    </a:lnTo>
                    <a:lnTo>
                      <a:pt x="9" y="720"/>
                    </a:lnTo>
                    <a:lnTo>
                      <a:pt x="14" y="623"/>
                    </a:lnTo>
                    <a:lnTo>
                      <a:pt x="20" y="526"/>
                    </a:lnTo>
                    <a:lnTo>
                      <a:pt x="24" y="429"/>
                    </a:lnTo>
                    <a:lnTo>
                      <a:pt x="29" y="332"/>
                    </a:lnTo>
                    <a:lnTo>
                      <a:pt x="34" y="237"/>
                    </a:lnTo>
                    <a:lnTo>
                      <a:pt x="38" y="140"/>
                    </a:lnTo>
                    <a:lnTo>
                      <a:pt x="42" y="136"/>
                    </a:lnTo>
                    <a:lnTo>
                      <a:pt x="49" y="132"/>
                    </a:lnTo>
                    <a:lnTo>
                      <a:pt x="60" y="129"/>
                    </a:lnTo>
                    <a:lnTo>
                      <a:pt x="74" y="126"/>
                    </a:lnTo>
                    <a:lnTo>
                      <a:pt x="91" y="122"/>
                    </a:lnTo>
                    <a:lnTo>
                      <a:pt x="109" y="120"/>
                    </a:lnTo>
                    <a:lnTo>
                      <a:pt x="128" y="117"/>
                    </a:lnTo>
                    <a:lnTo>
                      <a:pt x="147" y="112"/>
                    </a:lnTo>
                    <a:lnTo>
                      <a:pt x="165" y="107"/>
                    </a:lnTo>
                    <a:lnTo>
                      <a:pt x="181" y="103"/>
                    </a:lnTo>
                    <a:lnTo>
                      <a:pt x="196" y="97"/>
                    </a:lnTo>
                    <a:lnTo>
                      <a:pt x="208" y="89"/>
                    </a:lnTo>
                    <a:lnTo>
                      <a:pt x="216" y="81"/>
                    </a:lnTo>
                    <a:lnTo>
                      <a:pt x="220" y="70"/>
                    </a:lnTo>
                    <a:lnTo>
                      <a:pt x="217" y="59"/>
                    </a:lnTo>
                    <a:lnTo>
                      <a:pt x="210" y="46"/>
                    </a:lnTo>
                    <a:lnTo>
                      <a:pt x="225" y="44"/>
                    </a:lnTo>
                    <a:lnTo>
                      <a:pt x="239" y="40"/>
                    </a:lnTo>
                    <a:lnTo>
                      <a:pt x="254" y="38"/>
                    </a:lnTo>
                    <a:lnTo>
                      <a:pt x="268" y="35"/>
                    </a:lnTo>
                    <a:lnTo>
                      <a:pt x="283" y="32"/>
                    </a:lnTo>
                    <a:lnTo>
                      <a:pt x="297" y="29"/>
                    </a:lnTo>
                    <a:lnTo>
                      <a:pt x="312" y="26"/>
                    </a:lnTo>
                    <a:lnTo>
                      <a:pt x="326" y="23"/>
                    </a:lnTo>
                    <a:lnTo>
                      <a:pt x="340" y="20"/>
                    </a:lnTo>
                    <a:lnTo>
                      <a:pt x="355" y="17"/>
                    </a:lnTo>
                    <a:lnTo>
                      <a:pt x="368" y="14"/>
                    </a:lnTo>
                    <a:lnTo>
                      <a:pt x="383" y="11"/>
                    </a:lnTo>
                    <a:lnTo>
                      <a:pt x="397" y="8"/>
                    </a:lnTo>
                    <a:lnTo>
                      <a:pt x="412" y="6"/>
                    </a:lnTo>
                    <a:lnTo>
                      <a:pt x="426" y="2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C9BC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Freeform 37"/>
              <p:cNvSpPr>
                <a:spLocks/>
              </p:cNvSpPr>
              <p:nvPr/>
            </p:nvSpPr>
            <p:spPr bwMode="auto">
              <a:xfrm>
                <a:off x="4453" y="671"/>
                <a:ext cx="144" cy="136"/>
              </a:xfrm>
              <a:custGeom>
                <a:avLst/>
                <a:gdLst>
                  <a:gd name="T0" fmla="*/ 433 w 868"/>
                  <a:gd name="T1" fmla="*/ 2 h 819"/>
                  <a:gd name="T2" fmla="*/ 473 w 868"/>
                  <a:gd name="T3" fmla="*/ 6 h 819"/>
                  <a:gd name="T4" fmla="*/ 512 w 868"/>
                  <a:gd name="T5" fmla="*/ 9 h 819"/>
                  <a:gd name="T6" fmla="*/ 551 w 868"/>
                  <a:gd name="T7" fmla="*/ 12 h 819"/>
                  <a:gd name="T8" fmla="*/ 585 w 868"/>
                  <a:gd name="T9" fmla="*/ 22 h 819"/>
                  <a:gd name="T10" fmla="*/ 614 w 868"/>
                  <a:gd name="T11" fmla="*/ 38 h 819"/>
                  <a:gd name="T12" fmla="*/ 640 w 868"/>
                  <a:gd name="T13" fmla="*/ 54 h 819"/>
                  <a:gd name="T14" fmla="*/ 668 w 868"/>
                  <a:gd name="T15" fmla="*/ 71 h 819"/>
                  <a:gd name="T16" fmla="*/ 692 w 868"/>
                  <a:gd name="T17" fmla="*/ 117 h 819"/>
                  <a:gd name="T18" fmla="*/ 715 w 868"/>
                  <a:gd name="T19" fmla="*/ 193 h 819"/>
                  <a:gd name="T20" fmla="*/ 739 w 868"/>
                  <a:gd name="T21" fmla="*/ 269 h 819"/>
                  <a:gd name="T22" fmla="*/ 762 w 868"/>
                  <a:gd name="T23" fmla="*/ 345 h 819"/>
                  <a:gd name="T24" fmla="*/ 786 w 868"/>
                  <a:gd name="T25" fmla="*/ 420 h 819"/>
                  <a:gd name="T26" fmla="*/ 809 w 868"/>
                  <a:gd name="T27" fmla="*/ 496 h 819"/>
                  <a:gd name="T28" fmla="*/ 833 w 868"/>
                  <a:gd name="T29" fmla="*/ 571 h 819"/>
                  <a:gd name="T30" fmla="*/ 856 w 868"/>
                  <a:gd name="T31" fmla="*/ 646 h 819"/>
                  <a:gd name="T32" fmla="*/ 841 w 868"/>
                  <a:gd name="T33" fmla="*/ 689 h 819"/>
                  <a:gd name="T34" fmla="*/ 787 w 868"/>
                  <a:gd name="T35" fmla="*/ 697 h 819"/>
                  <a:gd name="T36" fmla="*/ 732 w 868"/>
                  <a:gd name="T37" fmla="*/ 705 h 819"/>
                  <a:gd name="T38" fmla="*/ 678 w 868"/>
                  <a:gd name="T39" fmla="*/ 714 h 819"/>
                  <a:gd name="T40" fmla="*/ 624 w 868"/>
                  <a:gd name="T41" fmla="*/ 722 h 819"/>
                  <a:gd name="T42" fmla="*/ 570 w 868"/>
                  <a:gd name="T43" fmla="*/ 730 h 819"/>
                  <a:gd name="T44" fmla="*/ 515 w 868"/>
                  <a:gd name="T45" fmla="*/ 740 h 819"/>
                  <a:gd name="T46" fmla="*/ 461 w 868"/>
                  <a:gd name="T47" fmla="*/ 748 h 819"/>
                  <a:gd name="T48" fmla="*/ 407 w 868"/>
                  <a:gd name="T49" fmla="*/ 756 h 819"/>
                  <a:gd name="T50" fmla="*/ 353 w 868"/>
                  <a:gd name="T51" fmla="*/ 764 h 819"/>
                  <a:gd name="T52" fmla="*/ 298 w 868"/>
                  <a:gd name="T53" fmla="*/ 773 h 819"/>
                  <a:gd name="T54" fmla="*/ 244 w 868"/>
                  <a:gd name="T55" fmla="*/ 781 h 819"/>
                  <a:gd name="T56" fmla="*/ 190 w 868"/>
                  <a:gd name="T57" fmla="*/ 789 h 819"/>
                  <a:gd name="T58" fmla="*/ 136 w 868"/>
                  <a:gd name="T59" fmla="*/ 799 h 819"/>
                  <a:gd name="T60" fmla="*/ 81 w 868"/>
                  <a:gd name="T61" fmla="*/ 807 h 819"/>
                  <a:gd name="T62" fmla="*/ 27 w 868"/>
                  <a:gd name="T63" fmla="*/ 815 h 819"/>
                  <a:gd name="T64" fmla="*/ 6 w 868"/>
                  <a:gd name="T65" fmla="*/ 734 h 819"/>
                  <a:gd name="T66" fmla="*/ 17 w 868"/>
                  <a:gd name="T67" fmla="*/ 563 h 819"/>
                  <a:gd name="T68" fmla="*/ 27 w 868"/>
                  <a:gd name="T69" fmla="*/ 393 h 819"/>
                  <a:gd name="T70" fmla="*/ 37 w 868"/>
                  <a:gd name="T71" fmla="*/ 224 h 819"/>
                  <a:gd name="T72" fmla="*/ 45 w 868"/>
                  <a:gd name="T73" fmla="*/ 135 h 819"/>
                  <a:gd name="T74" fmla="*/ 65 w 868"/>
                  <a:gd name="T75" fmla="*/ 129 h 819"/>
                  <a:gd name="T76" fmla="*/ 97 w 868"/>
                  <a:gd name="T77" fmla="*/ 123 h 819"/>
                  <a:gd name="T78" fmla="*/ 137 w 868"/>
                  <a:gd name="T79" fmla="*/ 117 h 819"/>
                  <a:gd name="T80" fmla="*/ 176 w 868"/>
                  <a:gd name="T81" fmla="*/ 109 h 819"/>
                  <a:gd name="T82" fmla="*/ 209 w 868"/>
                  <a:gd name="T83" fmla="*/ 97 h 819"/>
                  <a:gd name="T84" fmla="*/ 229 w 868"/>
                  <a:gd name="T85" fmla="*/ 81 h 819"/>
                  <a:gd name="T86" fmla="*/ 230 w 868"/>
                  <a:gd name="T87" fmla="*/ 57 h 819"/>
                  <a:gd name="T88" fmla="*/ 234 w 868"/>
                  <a:gd name="T89" fmla="*/ 41 h 819"/>
                  <a:gd name="T90" fmla="*/ 258 w 868"/>
                  <a:gd name="T91" fmla="*/ 36 h 819"/>
                  <a:gd name="T92" fmla="*/ 282 w 868"/>
                  <a:gd name="T93" fmla="*/ 30 h 819"/>
                  <a:gd name="T94" fmla="*/ 305 w 868"/>
                  <a:gd name="T95" fmla="*/ 24 h 819"/>
                  <a:gd name="T96" fmla="*/ 330 w 868"/>
                  <a:gd name="T97" fmla="*/ 19 h 819"/>
                  <a:gd name="T98" fmla="*/ 354 w 868"/>
                  <a:gd name="T99" fmla="*/ 14 h 819"/>
                  <a:gd name="T100" fmla="*/ 378 w 868"/>
                  <a:gd name="T101" fmla="*/ 8 h 819"/>
                  <a:gd name="T102" fmla="*/ 402 w 868"/>
                  <a:gd name="T103" fmla="*/ 2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68" h="819">
                    <a:moveTo>
                      <a:pt x="414" y="0"/>
                    </a:moveTo>
                    <a:lnTo>
                      <a:pt x="433" y="2"/>
                    </a:lnTo>
                    <a:lnTo>
                      <a:pt x="453" y="3"/>
                    </a:lnTo>
                    <a:lnTo>
                      <a:pt x="473" y="6"/>
                    </a:lnTo>
                    <a:lnTo>
                      <a:pt x="492" y="7"/>
                    </a:lnTo>
                    <a:lnTo>
                      <a:pt x="512" y="9"/>
                    </a:lnTo>
                    <a:lnTo>
                      <a:pt x="532" y="11"/>
                    </a:lnTo>
                    <a:lnTo>
                      <a:pt x="551" y="12"/>
                    </a:lnTo>
                    <a:lnTo>
                      <a:pt x="571" y="15"/>
                    </a:lnTo>
                    <a:lnTo>
                      <a:pt x="585" y="22"/>
                    </a:lnTo>
                    <a:lnTo>
                      <a:pt x="600" y="30"/>
                    </a:lnTo>
                    <a:lnTo>
                      <a:pt x="614" y="38"/>
                    </a:lnTo>
                    <a:lnTo>
                      <a:pt x="627" y="46"/>
                    </a:lnTo>
                    <a:lnTo>
                      <a:pt x="640" y="54"/>
                    </a:lnTo>
                    <a:lnTo>
                      <a:pt x="654" y="63"/>
                    </a:lnTo>
                    <a:lnTo>
                      <a:pt x="668" y="71"/>
                    </a:lnTo>
                    <a:lnTo>
                      <a:pt x="680" y="79"/>
                    </a:lnTo>
                    <a:lnTo>
                      <a:pt x="692" y="117"/>
                    </a:lnTo>
                    <a:lnTo>
                      <a:pt x="704" y="156"/>
                    </a:lnTo>
                    <a:lnTo>
                      <a:pt x="715" y="193"/>
                    </a:lnTo>
                    <a:lnTo>
                      <a:pt x="728" y="231"/>
                    </a:lnTo>
                    <a:lnTo>
                      <a:pt x="739" y="269"/>
                    </a:lnTo>
                    <a:lnTo>
                      <a:pt x="751" y="307"/>
                    </a:lnTo>
                    <a:lnTo>
                      <a:pt x="762" y="345"/>
                    </a:lnTo>
                    <a:lnTo>
                      <a:pt x="774" y="382"/>
                    </a:lnTo>
                    <a:lnTo>
                      <a:pt x="786" y="420"/>
                    </a:lnTo>
                    <a:lnTo>
                      <a:pt x="797" y="458"/>
                    </a:lnTo>
                    <a:lnTo>
                      <a:pt x="809" y="496"/>
                    </a:lnTo>
                    <a:lnTo>
                      <a:pt x="821" y="533"/>
                    </a:lnTo>
                    <a:lnTo>
                      <a:pt x="833" y="571"/>
                    </a:lnTo>
                    <a:lnTo>
                      <a:pt x="844" y="609"/>
                    </a:lnTo>
                    <a:lnTo>
                      <a:pt x="856" y="646"/>
                    </a:lnTo>
                    <a:lnTo>
                      <a:pt x="868" y="684"/>
                    </a:lnTo>
                    <a:lnTo>
                      <a:pt x="841" y="689"/>
                    </a:lnTo>
                    <a:lnTo>
                      <a:pt x="813" y="692"/>
                    </a:lnTo>
                    <a:lnTo>
                      <a:pt x="787" y="697"/>
                    </a:lnTo>
                    <a:lnTo>
                      <a:pt x="759" y="702"/>
                    </a:lnTo>
                    <a:lnTo>
                      <a:pt x="732" y="705"/>
                    </a:lnTo>
                    <a:lnTo>
                      <a:pt x="705" y="710"/>
                    </a:lnTo>
                    <a:lnTo>
                      <a:pt x="678" y="714"/>
                    </a:lnTo>
                    <a:lnTo>
                      <a:pt x="650" y="718"/>
                    </a:lnTo>
                    <a:lnTo>
                      <a:pt x="624" y="722"/>
                    </a:lnTo>
                    <a:lnTo>
                      <a:pt x="596" y="727"/>
                    </a:lnTo>
                    <a:lnTo>
                      <a:pt x="570" y="730"/>
                    </a:lnTo>
                    <a:lnTo>
                      <a:pt x="542" y="735"/>
                    </a:lnTo>
                    <a:lnTo>
                      <a:pt x="515" y="740"/>
                    </a:lnTo>
                    <a:lnTo>
                      <a:pt x="488" y="743"/>
                    </a:lnTo>
                    <a:lnTo>
                      <a:pt x="461" y="748"/>
                    </a:lnTo>
                    <a:lnTo>
                      <a:pt x="435" y="751"/>
                    </a:lnTo>
                    <a:lnTo>
                      <a:pt x="407" y="756"/>
                    </a:lnTo>
                    <a:lnTo>
                      <a:pt x="380" y="761"/>
                    </a:lnTo>
                    <a:lnTo>
                      <a:pt x="353" y="764"/>
                    </a:lnTo>
                    <a:lnTo>
                      <a:pt x="326" y="769"/>
                    </a:lnTo>
                    <a:lnTo>
                      <a:pt x="298" y="773"/>
                    </a:lnTo>
                    <a:lnTo>
                      <a:pt x="272" y="777"/>
                    </a:lnTo>
                    <a:lnTo>
                      <a:pt x="244" y="781"/>
                    </a:lnTo>
                    <a:lnTo>
                      <a:pt x="218" y="786"/>
                    </a:lnTo>
                    <a:lnTo>
                      <a:pt x="190" y="789"/>
                    </a:lnTo>
                    <a:lnTo>
                      <a:pt x="163" y="794"/>
                    </a:lnTo>
                    <a:lnTo>
                      <a:pt x="136" y="799"/>
                    </a:lnTo>
                    <a:lnTo>
                      <a:pt x="109" y="802"/>
                    </a:lnTo>
                    <a:lnTo>
                      <a:pt x="81" y="807"/>
                    </a:lnTo>
                    <a:lnTo>
                      <a:pt x="55" y="811"/>
                    </a:lnTo>
                    <a:lnTo>
                      <a:pt x="27" y="815"/>
                    </a:lnTo>
                    <a:lnTo>
                      <a:pt x="0" y="819"/>
                    </a:lnTo>
                    <a:lnTo>
                      <a:pt x="6" y="734"/>
                    </a:lnTo>
                    <a:lnTo>
                      <a:pt x="11" y="649"/>
                    </a:lnTo>
                    <a:lnTo>
                      <a:pt x="17" y="563"/>
                    </a:lnTo>
                    <a:lnTo>
                      <a:pt x="21" y="479"/>
                    </a:lnTo>
                    <a:lnTo>
                      <a:pt x="27" y="393"/>
                    </a:lnTo>
                    <a:lnTo>
                      <a:pt x="32" y="308"/>
                    </a:lnTo>
                    <a:lnTo>
                      <a:pt x="37" y="224"/>
                    </a:lnTo>
                    <a:lnTo>
                      <a:pt x="42" y="138"/>
                    </a:lnTo>
                    <a:lnTo>
                      <a:pt x="45" y="135"/>
                    </a:lnTo>
                    <a:lnTo>
                      <a:pt x="54" y="131"/>
                    </a:lnTo>
                    <a:lnTo>
                      <a:pt x="65" y="129"/>
                    </a:lnTo>
                    <a:lnTo>
                      <a:pt x="80" y="126"/>
                    </a:lnTo>
                    <a:lnTo>
                      <a:pt x="97" y="123"/>
                    </a:lnTo>
                    <a:lnTo>
                      <a:pt x="117" y="121"/>
                    </a:lnTo>
                    <a:lnTo>
                      <a:pt x="137" y="117"/>
                    </a:lnTo>
                    <a:lnTo>
                      <a:pt x="156" y="113"/>
                    </a:lnTo>
                    <a:lnTo>
                      <a:pt x="176" y="109"/>
                    </a:lnTo>
                    <a:lnTo>
                      <a:pt x="193" y="104"/>
                    </a:lnTo>
                    <a:lnTo>
                      <a:pt x="209" y="97"/>
                    </a:lnTo>
                    <a:lnTo>
                      <a:pt x="221" y="90"/>
                    </a:lnTo>
                    <a:lnTo>
                      <a:pt x="229" y="81"/>
                    </a:lnTo>
                    <a:lnTo>
                      <a:pt x="233" y="70"/>
                    </a:lnTo>
                    <a:lnTo>
                      <a:pt x="230" y="57"/>
                    </a:lnTo>
                    <a:lnTo>
                      <a:pt x="222" y="44"/>
                    </a:lnTo>
                    <a:lnTo>
                      <a:pt x="234" y="41"/>
                    </a:lnTo>
                    <a:lnTo>
                      <a:pt x="246" y="38"/>
                    </a:lnTo>
                    <a:lnTo>
                      <a:pt x="258" y="36"/>
                    </a:lnTo>
                    <a:lnTo>
                      <a:pt x="269" y="32"/>
                    </a:lnTo>
                    <a:lnTo>
                      <a:pt x="282" y="30"/>
                    </a:lnTo>
                    <a:lnTo>
                      <a:pt x="294" y="27"/>
                    </a:lnTo>
                    <a:lnTo>
                      <a:pt x="305" y="24"/>
                    </a:lnTo>
                    <a:lnTo>
                      <a:pt x="318" y="22"/>
                    </a:lnTo>
                    <a:lnTo>
                      <a:pt x="330" y="19"/>
                    </a:lnTo>
                    <a:lnTo>
                      <a:pt x="341" y="16"/>
                    </a:lnTo>
                    <a:lnTo>
                      <a:pt x="354" y="14"/>
                    </a:lnTo>
                    <a:lnTo>
                      <a:pt x="365" y="11"/>
                    </a:lnTo>
                    <a:lnTo>
                      <a:pt x="378" y="8"/>
                    </a:lnTo>
                    <a:lnTo>
                      <a:pt x="390" y="6"/>
                    </a:lnTo>
                    <a:lnTo>
                      <a:pt x="402" y="2"/>
                    </a:ln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CEC1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Freeform 38"/>
              <p:cNvSpPr>
                <a:spLocks/>
              </p:cNvSpPr>
              <p:nvPr/>
            </p:nvSpPr>
            <p:spPr bwMode="auto">
              <a:xfrm>
                <a:off x="4453" y="686"/>
                <a:ext cx="144" cy="121"/>
              </a:xfrm>
              <a:custGeom>
                <a:avLst/>
                <a:gdLst>
                  <a:gd name="T0" fmla="*/ 406 w 864"/>
                  <a:gd name="T1" fmla="*/ 3 h 727"/>
                  <a:gd name="T2" fmla="*/ 446 w 864"/>
                  <a:gd name="T3" fmla="*/ 7 h 727"/>
                  <a:gd name="T4" fmla="*/ 487 w 864"/>
                  <a:gd name="T5" fmla="*/ 11 h 727"/>
                  <a:gd name="T6" fmla="*/ 527 w 864"/>
                  <a:gd name="T7" fmla="*/ 15 h 727"/>
                  <a:gd name="T8" fmla="*/ 562 w 864"/>
                  <a:gd name="T9" fmla="*/ 25 h 727"/>
                  <a:gd name="T10" fmla="*/ 591 w 864"/>
                  <a:gd name="T11" fmla="*/ 41 h 727"/>
                  <a:gd name="T12" fmla="*/ 620 w 864"/>
                  <a:gd name="T13" fmla="*/ 58 h 727"/>
                  <a:gd name="T14" fmla="*/ 648 w 864"/>
                  <a:gd name="T15" fmla="*/ 74 h 727"/>
                  <a:gd name="T16" fmla="*/ 675 w 864"/>
                  <a:gd name="T17" fmla="*/ 115 h 727"/>
                  <a:gd name="T18" fmla="*/ 700 w 864"/>
                  <a:gd name="T19" fmla="*/ 178 h 727"/>
                  <a:gd name="T20" fmla="*/ 725 w 864"/>
                  <a:gd name="T21" fmla="*/ 242 h 727"/>
                  <a:gd name="T22" fmla="*/ 750 w 864"/>
                  <a:gd name="T23" fmla="*/ 305 h 727"/>
                  <a:gd name="T24" fmla="*/ 775 w 864"/>
                  <a:gd name="T25" fmla="*/ 369 h 727"/>
                  <a:gd name="T26" fmla="*/ 801 w 864"/>
                  <a:gd name="T27" fmla="*/ 432 h 727"/>
                  <a:gd name="T28" fmla="*/ 826 w 864"/>
                  <a:gd name="T29" fmla="*/ 496 h 727"/>
                  <a:gd name="T30" fmla="*/ 852 w 864"/>
                  <a:gd name="T31" fmla="*/ 559 h 727"/>
                  <a:gd name="T32" fmla="*/ 838 w 864"/>
                  <a:gd name="T33" fmla="*/ 596 h 727"/>
                  <a:gd name="T34" fmla="*/ 784 w 864"/>
                  <a:gd name="T35" fmla="*/ 604 h 727"/>
                  <a:gd name="T36" fmla="*/ 729 w 864"/>
                  <a:gd name="T37" fmla="*/ 612 h 727"/>
                  <a:gd name="T38" fmla="*/ 675 w 864"/>
                  <a:gd name="T39" fmla="*/ 621 h 727"/>
                  <a:gd name="T40" fmla="*/ 621 w 864"/>
                  <a:gd name="T41" fmla="*/ 630 h 727"/>
                  <a:gd name="T42" fmla="*/ 566 w 864"/>
                  <a:gd name="T43" fmla="*/ 638 h 727"/>
                  <a:gd name="T44" fmla="*/ 513 w 864"/>
                  <a:gd name="T45" fmla="*/ 647 h 727"/>
                  <a:gd name="T46" fmla="*/ 459 w 864"/>
                  <a:gd name="T47" fmla="*/ 655 h 727"/>
                  <a:gd name="T48" fmla="*/ 405 w 864"/>
                  <a:gd name="T49" fmla="*/ 663 h 727"/>
                  <a:gd name="T50" fmla="*/ 351 w 864"/>
                  <a:gd name="T51" fmla="*/ 671 h 727"/>
                  <a:gd name="T52" fmla="*/ 297 w 864"/>
                  <a:gd name="T53" fmla="*/ 680 h 727"/>
                  <a:gd name="T54" fmla="*/ 243 w 864"/>
                  <a:gd name="T55" fmla="*/ 688 h 727"/>
                  <a:gd name="T56" fmla="*/ 189 w 864"/>
                  <a:gd name="T57" fmla="*/ 697 h 727"/>
                  <a:gd name="T58" fmla="*/ 135 w 864"/>
                  <a:gd name="T59" fmla="*/ 706 h 727"/>
                  <a:gd name="T60" fmla="*/ 80 w 864"/>
                  <a:gd name="T61" fmla="*/ 714 h 727"/>
                  <a:gd name="T62" fmla="*/ 26 w 864"/>
                  <a:gd name="T63" fmla="*/ 722 h 727"/>
                  <a:gd name="T64" fmla="*/ 5 w 864"/>
                  <a:gd name="T65" fmla="*/ 653 h 727"/>
                  <a:gd name="T66" fmla="*/ 17 w 864"/>
                  <a:gd name="T67" fmla="*/ 506 h 727"/>
                  <a:gd name="T68" fmla="*/ 27 w 864"/>
                  <a:gd name="T69" fmla="*/ 358 h 727"/>
                  <a:gd name="T70" fmla="*/ 39 w 864"/>
                  <a:gd name="T71" fmla="*/ 212 h 727"/>
                  <a:gd name="T72" fmla="*/ 48 w 864"/>
                  <a:gd name="T73" fmla="*/ 135 h 727"/>
                  <a:gd name="T74" fmla="*/ 69 w 864"/>
                  <a:gd name="T75" fmla="*/ 131 h 727"/>
                  <a:gd name="T76" fmla="*/ 104 w 864"/>
                  <a:gd name="T77" fmla="*/ 126 h 727"/>
                  <a:gd name="T78" fmla="*/ 145 w 864"/>
                  <a:gd name="T79" fmla="*/ 120 h 727"/>
                  <a:gd name="T80" fmla="*/ 187 w 864"/>
                  <a:gd name="T81" fmla="*/ 112 h 727"/>
                  <a:gd name="T82" fmla="*/ 221 w 864"/>
                  <a:gd name="T83" fmla="*/ 100 h 727"/>
                  <a:gd name="T84" fmla="*/ 242 w 864"/>
                  <a:gd name="T85" fmla="*/ 82 h 727"/>
                  <a:gd name="T86" fmla="*/ 242 w 864"/>
                  <a:gd name="T87" fmla="*/ 58 h 727"/>
                  <a:gd name="T88" fmla="*/ 252 w 864"/>
                  <a:gd name="T89" fmla="*/ 37 h 727"/>
                  <a:gd name="T90" fmla="*/ 291 w 864"/>
                  <a:gd name="T91" fmla="*/ 27 h 727"/>
                  <a:gd name="T92" fmla="*/ 329 w 864"/>
                  <a:gd name="T93" fmla="*/ 17 h 727"/>
                  <a:gd name="T94" fmla="*/ 367 w 864"/>
                  <a:gd name="T95" fmla="*/ 6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64" h="727">
                    <a:moveTo>
                      <a:pt x="385" y="0"/>
                    </a:moveTo>
                    <a:lnTo>
                      <a:pt x="406" y="3"/>
                    </a:lnTo>
                    <a:lnTo>
                      <a:pt x="426" y="5"/>
                    </a:lnTo>
                    <a:lnTo>
                      <a:pt x="446" y="7"/>
                    </a:lnTo>
                    <a:lnTo>
                      <a:pt x="466" y="8"/>
                    </a:lnTo>
                    <a:lnTo>
                      <a:pt x="487" y="11"/>
                    </a:lnTo>
                    <a:lnTo>
                      <a:pt x="506" y="13"/>
                    </a:lnTo>
                    <a:lnTo>
                      <a:pt x="527" y="15"/>
                    </a:lnTo>
                    <a:lnTo>
                      <a:pt x="547" y="18"/>
                    </a:lnTo>
                    <a:lnTo>
                      <a:pt x="562" y="25"/>
                    </a:lnTo>
                    <a:lnTo>
                      <a:pt x="576" y="33"/>
                    </a:lnTo>
                    <a:lnTo>
                      <a:pt x="591" y="41"/>
                    </a:lnTo>
                    <a:lnTo>
                      <a:pt x="606" y="49"/>
                    </a:lnTo>
                    <a:lnTo>
                      <a:pt x="620" y="58"/>
                    </a:lnTo>
                    <a:lnTo>
                      <a:pt x="635" y="66"/>
                    </a:lnTo>
                    <a:lnTo>
                      <a:pt x="648" y="74"/>
                    </a:lnTo>
                    <a:lnTo>
                      <a:pt x="662" y="82"/>
                    </a:lnTo>
                    <a:lnTo>
                      <a:pt x="675" y="115"/>
                    </a:lnTo>
                    <a:lnTo>
                      <a:pt x="688" y="146"/>
                    </a:lnTo>
                    <a:lnTo>
                      <a:pt x="700" y="178"/>
                    </a:lnTo>
                    <a:lnTo>
                      <a:pt x="713" y="209"/>
                    </a:lnTo>
                    <a:lnTo>
                      <a:pt x="725" y="242"/>
                    </a:lnTo>
                    <a:lnTo>
                      <a:pt x="737" y="273"/>
                    </a:lnTo>
                    <a:lnTo>
                      <a:pt x="750" y="305"/>
                    </a:lnTo>
                    <a:lnTo>
                      <a:pt x="763" y="336"/>
                    </a:lnTo>
                    <a:lnTo>
                      <a:pt x="775" y="369"/>
                    </a:lnTo>
                    <a:lnTo>
                      <a:pt x="788" y="401"/>
                    </a:lnTo>
                    <a:lnTo>
                      <a:pt x="801" y="432"/>
                    </a:lnTo>
                    <a:lnTo>
                      <a:pt x="814" y="464"/>
                    </a:lnTo>
                    <a:lnTo>
                      <a:pt x="826" y="496"/>
                    </a:lnTo>
                    <a:lnTo>
                      <a:pt x="839" y="528"/>
                    </a:lnTo>
                    <a:lnTo>
                      <a:pt x="852" y="559"/>
                    </a:lnTo>
                    <a:lnTo>
                      <a:pt x="864" y="591"/>
                    </a:lnTo>
                    <a:lnTo>
                      <a:pt x="838" y="596"/>
                    </a:lnTo>
                    <a:lnTo>
                      <a:pt x="810" y="600"/>
                    </a:lnTo>
                    <a:lnTo>
                      <a:pt x="784" y="604"/>
                    </a:lnTo>
                    <a:lnTo>
                      <a:pt x="756" y="609"/>
                    </a:lnTo>
                    <a:lnTo>
                      <a:pt x="729" y="612"/>
                    </a:lnTo>
                    <a:lnTo>
                      <a:pt x="702" y="617"/>
                    </a:lnTo>
                    <a:lnTo>
                      <a:pt x="675" y="621"/>
                    </a:lnTo>
                    <a:lnTo>
                      <a:pt x="648" y="625"/>
                    </a:lnTo>
                    <a:lnTo>
                      <a:pt x="621" y="630"/>
                    </a:lnTo>
                    <a:lnTo>
                      <a:pt x="594" y="634"/>
                    </a:lnTo>
                    <a:lnTo>
                      <a:pt x="566" y="638"/>
                    </a:lnTo>
                    <a:lnTo>
                      <a:pt x="540" y="642"/>
                    </a:lnTo>
                    <a:lnTo>
                      <a:pt x="513" y="647"/>
                    </a:lnTo>
                    <a:lnTo>
                      <a:pt x="486" y="650"/>
                    </a:lnTo>
                    <a:lnTo>
                      <a:pt x="459" y="655"/>
                    </a:lnTo>
                    <a:lnTo>
                      <a:pt x="433" y="658"/>
                    </a:lnTo>
                    <a:lnTo>
                      <a:pt x="405" y="663"/>
                    </a:lnTo>
                    <a:lnTo>
                      <a:pt x="378" y="668"/>
                    </a:lnTo>
                    <a:lnTo>
                      <a:pt x="351" y="671"/>
                    </a:lnTo>
                    <a:lnTo>
                      <a:pt x="324" y="676"/>
                    </a:lnTo>
                    <a:lnTo>
                      <a:pt x="297" y="680"/>
                    </a:lnTo>
                    <a:lnTo>
                      <a:pt x="270" y="684"/>
                    </a:lnTo>
                    <a:lnTo>
                      <a:pt x="243" y="688"/>
                    </a:lnTo>
                    <a:lnTo>
                      <a:pt x="216" y="693"/>
                    </a:lnTo>
                    <a:lnTo>
                      <a:pt x="189" y="697"/>
                    </a:lnTo>
                    <a:lnTo>
                      <a:pt x="162" y="701"/>
                    </a:lnTo>
                    <a:lnTo>
                      <a:pt x="135" y="706"/>
                    </a:lnTo>
                    <a:lnTo>
                      <a:pt x="108" y="709"/>
                    </a:lnTo>
                    <a:lnTo>
                      <a:pt x="80" y="714"/>
                    </a:lnTo>
                    <a:lnTo>
                      <a:pt x="54" y="718"/>
                    </a:lnTo>
                    <a:lnTo>
                      <a:pt x="26" y="722"/>
                    </a:lnTo>
                    <a:lnTo>
                      <a:pt x="0" y="727"/>
                    </a:lnTo>
                    <a:lnTo>
                      <a:pt x="5" y="653"/>
                    </a:lnTo>
                    <a:lnTo>
                      <a:pt x="11" y="579"/>
                    </a:lnTo>
                    <a:lnTo>
                      <a:pt x="17" y="506"/>
                    </a:lnTo>
                    <a:lnTo>
                      <a:pt x="23" y="432"/>
                    </a:lnTo>
                    <a:lnTo>
                      <a:pt x="27" y="358"/>
                    </a:lnTo>
                    <a:lnTo>
                      <a:pt x="33" y="284"/>
                    </a:lnTo>
                    <a:lnTo>
                      <a:pt x="39" y="212"/>
                    </a:lnTo>
                    <a:lnTo>
                      <a:pt x="45" y="138"/>
                    </a:lnTo>
                    <a:lnTo>
                      <a:pt x="48" y="135"/>
                    </a:lnTo>
                    <a:lnTo>
                      <a:pt x="56" y="133"/>
                    </a:lnTo>
                    <a:lnTo>
                      <a:pt x="69" y="131"/>
                    </a:lnTo>
                    <a:lnTo>
                      <a:pt x="85" y="129"/>
                    </a:lnTo>
                    <a:lnTo>
                      <a:pt x="104" y="126"/>
                    </a:lnTo>
                    <a:lnTo>
                      <a:pt x="123" y="124"/>
                    </a:lnTo>
                    <a:lnTo>
                      <a:pt x="145" y="120"/>
                    </a:lnTo>
                    <a:lnTo>
                      <a:pt x="166" y="117"/>
                    </a:lnTo>
                    <a:lnTo>
                      <a:pt x="187" y="112"/>
                    </a:lnTo>
                    <a:lnTo>
                      <a:pt x="205" y="107"/>
                    </a:lnTo>
                    <a:lnTo>
                      <a:pt x="221" y="100"/>
                    </a:lnTo>
                    <a:lnTo>
                      <a:pt x="234" y="92"/>
                    </a:lnTo>
                    <a:lnTo>
                      <a:pt x="242" y="82"/>
                    </a:lnTo>
                    <a:lnTo>
                      <a:pt x="246" y="71"/>
                    </a:lnTo>
                    <a:lnTo>
                      <a:pt x="242" y="58"/>
                    </a:lnTo>
                    <a:lnTo>
                      <a:pt x="233" y="43"/>
                    </a:lnTo>
                    <a:lnTo>
                      <a:pt x="252" y="37"/>
                    </a:lnTo>
                    <a:lnTo>
                      <a:pt x="271" y="33"/>
                    </a:lnTo>
                    <a:lnTo>
                      <a:pt x="291" y="27"/>
                    </a:lnTo>
                    <a:lnTo>
                      <a:pt x="309" y="22"/>
                    </a:lnTo>
                    <a:lnTo>
                      <a:pt x="329" y="17"/>
                    </a:lnTo>
                    <a:lnTo>
                      <a:pt x="347" y="12"/>
                    </a:lnTo>
                    <a:lnTo>
                      <a:pt x="367" y="6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rgbClr val="D3C6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Freeform 39"/>
              <p:cNvSpPr>
                <a:spLocks/>
              </p:cNvSpPr>
              <p:nvPr/>
            </p:nvSpPr>
            <p:spPr bwMode="auto">
              <a:xfrm>
                <a:off x="4453" y="702"/>
                <a:ext cx="144" cy="106"/>
              </a:xfrm>
              <a:custGeom>
                <a:avLst/>
                <a:gdLst>
                  <a:gd name="T0" fmla="*/ 379 w 860"/>
                  <a:gd name="T1" fmla="*/ 3 h 633"/>
                  <a:gd name="T2" fmla="*/ 420 w 860"/>
                  <a:gd name="T3" fmla="*/ 7 h 633"/>
                  <a:gd name="T4" fmla="*/ 462 w 860"/>
                  <a:gd name="T5" fmla="*/ 12 h 633"/>
                  <a:gd name="T6" fmla="*/ 503 w 860"/>
                  <a:gd name="T7" fmla="*/ 16 h 633"/>
                  <a:gd name="T8" fmla="*/ 539 w 860"/>
                  <a:gd name="T9" fmla="*/ 27 h 633"/>
                  <a:gd name="T10" fmla="*/ 569 w 860"/>
                  <a:gd name="T11" fmla="*/ 43 h 633"/>
                  <a:gd name="T12" fmla="*/ 599 w 860"/>
                  <a:gd name="T13" fmla="*/ 59 h 633"/>
                  <a:gd name="T14" fmla="*/ 629 w 860"/>
                  <a:gd name="T15" fmla="*/ 76 h 633"/>
                  <a:gd name="T16" fmla="*/ 658 w 860"/>
                  <a:gd name="T17" fmla="*/ 110 h 633"/>
                  <a:gd name="T18" fmla="*/ 685 w 860"/>
                  <a:gd name="T19" fmla="*/ 161 h 633"/>
                  <a:gd name="T20" fmla="*/ 711 w 860"/>
                  <a:gd name="T21" fmla="*/ 213 h 633"/>
                  <a:gd name="T22" fmla="*/ 739 w 860"/>
                  <a:gd name="T23" fmla="*/ 263 h 633"/>
                  <a:gd name="T24" fmla="*/ 765 w 860"/>
                  <a:gd name="T25" fmla="*/ 315 h 633"/>
                  <a:gd name="T26" fmla="*/ 793 w 860"/>
                  <a:gd name="T27" fmla="*/ 366 h 633"/>
                  <a:gd name="T28" fmla="*/ 820 w 860"/>
                  <a:gd name="T29" fmla="*/ 418 h 633"/>
                  <a:gd name="T30" fmla="*/ 846 w 860"/>
                  <a:gd name="T31" fmla="*/ 470 h 633"/>
                  <a:gd name="T32" fmla="*/ 834 w 860"/>
                  <a:gd name="T33" fmla="*/ 500 h 633"/>
                  <a:gd name="T34" fmla="*/ 779 w 860"/>
                  <a:gd name="T35" fmla="*/ 508 h 633"/>
                  <a:gd name="T36" fmla="*/ 726 w 860"/>
                  <a:gd name="T37" fmla="*/ 516 h 633"/>
                  <a:gd name="T38" fmla="*/ 672 w 860"/>
                  <a:gd name="T39" fmla="*/ 525 h 633"/>
                  <a:gd name="T40" fmla="*/ 619 w 860"/>
                  <a:gd name="T41" fmla="*/ 534 h 633"/>
                  <a:gd name="T42" fmla="*/ 564 w 860"/>
                  <a:gd name="T43" fmla="*/ 543 h 633"/>
                  <a:gd name="T44" fmla="*/ 511 w 860"/>
                  <a:gd name="T45" fmla="*/ 551 h 633"/>
                  <a:gd name="T46" fmla="*/ 457 w 860"/>
                  <a:gd name="T47" fmla="*/ 559 h 633"/>
                  <a:gd name="T48" fmla="*/ 404 w 860"/>
                  <a:gd name="T49" fmla="*/ 568 h 633"/>
                  <a:gd name="T50" fmla="*/ 350 w 860"/>
                  <a:gd name="T51" fmla="*/ 576 h 633"/>
                  <a:gd name="T52" fmla="*/ 295 w 860"/>
                  <a:gd name="T53" fmla="*/ 586 h 633"/>
                  <a:gd name="T54" fmla="*/ 242 w 860"/>
                  <a:gd name="T55" fmla="*/ 594 h 633"/>
                  <a:gd name="T56" fmla="*/ 188 w 860"/>
                  <a:gd name="T57" fmla="*/ 603 h 633"/>
                  <a:gd name="T58" fmla="*/ 135 w 860"/>
                  <a:gd name="T59" fmla="*/ 611 h 633"/>
                  <a:gd name="T60" fmla="*/ 81 w 860"/>
                  <a:gd name="T61" fmla="*/ 620 h 633"/>
                  <a:gd name="T62" fmla="*/ 26 w 860"/>
                  <a:gd name="T63" fmla="*/ 628 h 633"/>
                  <a:gd name="T64" fmla="*/ 6 w 860"/>
                  <a:gd name="T65" fmla="*/ 571 h 633"/>
                  <a:gd name="T66" fmla="*/ 18 w 860"/>
                  <a:gd name="T67" fmla="*/ 446 h 633"/>
                  <a:gd name="T68" fmla="*/ 30 w 860"/>
                  <a:gd name="T69" fmla="*/ 322 h 633"/>
                  <a:gd name="T70" fmla="*/ 43 w 860"/>
                  <a:gd name="T71" fmla="*/ 199 h 633"/>
                  <a:gd name="T72" fmla="*/ 52 w 860"/>
                  <a:gd name="T73" fmla="*/ 134 h 633"/>
                  <a:gd name="T74" fmla="*/ 74 w 860"/>
                  <a:gd name="T75" fmla="*/ 131 h 633"/>
                  <a:gd name="T76" fmla="*/ 110 w 860"/>
                  <a:gd name="T77" fmla="*/ 127 h 633"/>
                  <a:gd name="T78" fmla="*/ 153 w 860"/>
                  <a:gd name="T79" fmla="*/ 121 h 633"/>
                  <a:gd name="T80" fmla="*/ 197 w 860"/>
                  <a:gd name="T81" fmla="*/ 113 h 633"/>
                  <a:gd name="T82" fmla="*/ 234 w 860"/>
                  <a:gd name="T83" fmla="*/ 101 h 633"/>
                  <a:gd name="T84" fmla="*/ 256 w 860"/>
                  <a:gd name="T85" fmla="*/ 82 h 633"/>
                  <a:gd name="T86" fmla="*/ 255 w 860"/>
                  <a:gd name="T87" fmla="*/ 57 h 633"/>
                  <a:gd name="T88" fmla="*/ 259 w 860"/>
                  <a:gd name="T89" fmla="*/ 36 h 633"/>
                  <a:gd name="T90" fmla="*/ 286 w 860"/>
                  <a:gd name="T91" fmla="*/ 26 h 633"/>
                  <a:gd name="T92" fmla="*/ 315 w 860"/>
                  <a:gd name="T93" fmla="*/ 15 h 633"/>
                  <a:gd name="T94" fmla="*/ 344 w 860"/>
                  <a:gd name="T95" fmla="*/ 5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60" h="633">
                    <a:moveTo>
                      <a:pt x="358" y="0"/>
                    </a:moveTo>
                    <a:lnTo>
                      <a:pt x="379" y="3"/>
                    </a:lnTo>
                    <a:lnTo>
                      <a:pt x="399" y="5"/>
                    </a:lnTo>
                    <a:lnTo>
                      <a:pt x="420" y="7"/>
                    </a:lnTo>
                    <a:lnTo>
                      <a:pt x="441" y="9"/>
                    </a:lnTo>
                    <a:lnTo>
                      <a:pt x="462" y="12"/>
                    </a:lnTo>
                    <a:lnTo>
                      <a:pt x="483" y="14"/>
                    </a:lnTo>
                    <a:lnTo>
                      <a:pt x="503" y="16"/>
                    </a:lnTo>
                    <a:lnTo>
                      <a:pt x="524" y="19"/>
                    </a:lnTo>
                    <a:lnTo>
                      <a:pt x="539" y="27"/>
                    </a:lnTo>
                    <a:lnTo>
                      <a:pt x="554" y="35"/>
                    </a:lnTo>
                    <a:lnTo>
                      <a:pt x="569" y="43"/>
                    </a:lnTo>
                    <a:lnTo>
                      <a:pt x="584" y="51"/>
                    </a:lnTo>
                    <a:lnTo>
                      <a:pt x="599" y="59"/>
                    </a:lnTo>
                    <a:lnTo>
                      <a:pt x="614" y="68"/>
                    </a:lnTo>
                    <a:lnTo>
                      <a:pt x="629" y="76"/>
                    </a:lnTo>
                    <a:lnTo>
                      <a:pt x="644" y="84"/>
                    </a:lnTo>
                    <a:lnTo>
                      <a:pt x="658" y="110"/>
                    </a:lnTo>
                    <a:lnTo>
                      <a:pt x="671" y="135"/>
                    </a:lnTo>
                    <a:lnTo>
                      <a:pt x="685" y="161"/>
                    </a:lnTo>
                    <a:lnTo>
                      <a:pt x="698" y="187"/>
                    </a:lnTo>
                    <a:lnTo>
                      <a:pt x="711" y="213"/>
                    </a:lnTo>
                    <a:lnTo>
                      <a:pt x="725" y="238"/>
                    </a:lnTo>
                    <a:lnTo>
                      <a:pt x="739" y="263"/>
                    </a:lnTo>
                    <a:lnTo>
                      <a:pt x="753" y="290"/>
                    </a:lnTo>
                    <a:lnTo>
                      <a:pt x="765" y="315"/>
                    </a:lnTo>
                    <a:lnTo>
                      <a:pt x="779" y="341"/>
                    </a:lnTo>
                    <a:lnTo>
                      <a:pt x="793" y="366"/>
                    </a:lnTo>
                    <a:lnTo>
                      <a:pt x="806" y="393"/>
                    </a:lnTo>
                    <a:lnTo>
                      <a:pt x="820" y="418"/>
                    </a:lnTo>
                    <a:lnTo>
                      <a:pt x="834" y="444"/>
                    </a:lnTo>
                    <a:lnTo>
                      <a:pt x="846" y="470"/>
                    </a:lnTo>
                    <a:lnTo>
                      <a:pt x="860" y="495"/>
                    </a:lnTo>
                    <a:lnTo>
                      <a:pt x="834" y="500"/>
                    </a:lnTo>
                    <a:lnTo>
                      <a:pt x="806" y="504"/>
                    </a:lnTo>
                    <a:lnTo>
                      <a:pt x="779" y="508"/>
                    </a:lnTo>
                    <a:lnTo>
                      <a:pt x="753" y="513"/>
                    </a:lnTo>
                    <a:lnTo>
                      <a:pt x="726" y="516"/>
                    </a:lnTo>
                    <a:lnTo>
                      <a:pt x="698" y="521"/>
                    </a:lnTo>
                    <a:lnTo>
                      <a:pt x="672" y="525"/>
                    </a:lnTo>
                    <a:lnTo>
                      <a:pt x="645" y="529"/>
                    </a:lnTo>
                    <a:lnTo>
                      <a:pt x="619" y="534"/>
                    </a:lnTo>
                    <a:lnTo>
                      <a:pt x="591" y="538"/>
                    </a:lnTo>
                    <a:lnTo>
                      <a:pt x="564" y="543"/>
                    </a:lnTo>
                    <a:lnTo>
                      <a:pt x="538" y="546"/>
                    </a:lnTo>
                    <a:lnTo>
                      <a:pt x="511" y="551"/>
                    </a:lnTo>
                    <a:lnTo>
                      <a:pt x="484" y="555"/>
                    </a:lnTo>
                    <a:lnTo>
                      <a:pt x="457" y="559"/>
                    </a:lnTo>
                    <a:lnTo>
                      <a:pt x="431" y="564"/>
                    </a:lnTo>
                    <a:lnTo>
                      <a:pt x="404" y="568"/>
                    </a:lnTo>
                    <a:lnTo>
                      <a:pt x="376" y="573"/>
                    </a:lnTo>
                    <a:lnTo>
                      <a:pt x="350" y="576"/>
                    </a:lnTo>
                    <a:lnTo>
                      <a:pt x="323" y="581"/>
                    </a:lnTo>
                    <a:lnTo>
                      <a:pt x="295" y="586"/>
                    </a:lnTo>
                    <a:lnTo>
                      <a:pt x="269" y="590"/>
                    </a:lnTo>
                    <a:lnTo>
                      <a:pt x="242" y="594"/>
                    </a:lnTo>
                    <a:lnTo>
                      <a:pt x="216" y="598"/>
                    </a:lnTo>
                    <a:lnTo>
                      <a:pt x="188" y="603"/>
                    </a:lnTo>
                    <a:lnTo>
                      <a:pt x="162" y="607"/>
                    </a:lnTo>
                    <a:lnTo>
                      <a:pt x="135" y="611"/>
                    </a:lnTo>
                    <a:lnTo>
                      <a:pt x="107" y="616"/>
                    </a:lnTo>
                    <a:lnTo>
                      <a:pt x="81" y="620"/>
                    </a:lnTo>
                    <a:lnTo>
                      <a:pt x="54" y="625"/>
                    </a:lnTo>
                    <a:lnTo>
                      <a:pt x="26" y="628"/>
                    </a:lnTo>
                    <a:lnTo>
                      <a:pt x="0" y="633"/>
                    </a:lnTo>
                    <a:lnTo>
                      <a:pt x="6" y="571"/>
                    </a:lnTo>
                    <a:lnTo>
                      <a:pt x="13" y="508"/>
                    </a:lnTo>
                    <a:lnTo>
                      <a:pt x="18" y="446"/>
                    </a:lnTo>
                    <a:lnTo>
                      <a:pt x="24" y="385"/>
                    </a:lnTo>
                    <a:lnTo>
                      <a:pt x="30" y="322"/>
                    </a:lnTo>
                    <a:lnTo>
                      <a:pt x="37" y="260"/>
                    </a:lnTo>
                    <a:lnTo>
                      <a:pt x="43" y="199"/>
                    </a:lnTo>
                    <a:lnTo>
                      <a:pt x="48" y="136"/>
                    </a:lnTo>
                    <a:lnTo>
                      <a:pt x="52" y="134"/>
                    </a:lnTo>
                    <a:lnTo>
                      <a:pt x="60" y="132"/>
                    </a:lnTo>
                    <a:lnTo>
                      <a:pt x="74" y="131"/>
                    </a:lnTo>
                    <a:lnTo>
                      <a:pt x="90" y="128"/>
                    </a:lnTo>
                    <a:lnTo>
                      <a:pt x="110" y="127"/>
                    </a:lnTo>
                    <a:lnTo>
                      <a:pt x="132" y="125"/>
                    </a:lnTo>
                    <a:lnTo>
                      <a:pt x="153" y="121"/>
                    </a:lnTo>
                    <a:lnTo>
                      <a:pt x="177" y="118"/>
                    </a:lnTo>
                    <a:lnTo>
                      <a:pt x="197" y="113"/>
                    </a:lnTo>
                    <a:lnTo>
                      <a:pt x="217" y="108"/>
                    </a:lnTo>
                    <a:lnTo>
                      <a:pt x="234" y="101"/>
                    </a:lnTo>
                    <a:lnTo>
                      <a:pt x="247" y="93"/>
                    </a:lnTo>
                    <a:lnTo>
                      <a:pt x="256" y="82"/>
                    </a:lnTo>
                    <a:lnTo>
                      <a:pt x="259" y="71"/>
                    </a:lnTo>
                    <a:lnTo>
                      <a:pt x="255" y="57"/>
                    </a:lnTo>
                    <a:lnTo>
                      <a:pt x="245" y="41"/>
                    </a:lnTo>
                    <a:lnTo>
                      <a:pt x="259" y="36"/>
                    </a:lnTo>
                    <a:lnTo>
                      <a:pt x="272" y="30"/>
                    </a:lnTo>
                    <a:lnTo>
                      <a:pt x="286" y="26"/>
                    </a:lnTo>
                    <a:lnTo>
                      <a:pt x="301" y="20"/>
                    </a:lnTo>
                    <a:lnTo>
                      <a:pt x="315" y="15"/>
                    </a:lnTo>
                    <a:lnTo>
                      <a:pt x="329" y="11"/>
                    </a:lnTo>
                    <a:lnTo>
                      <a:pt x="344" y="5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D8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Freeform 40"/>
              <p:cNvSpPr>
                <a:spLocks/>
              </p:cNvSpPr>
              <p:nvPr/>
            </p:nvSpPr>
            <p:spPr bwMode="auto">
              <a:xfrm>
                <a:off x="4454" y="718"/>
                <a:ext cx="143" cy="90"/>
              </a:xfrm>
              <a:custGeom>
                <a:avLst/>
                <a:gdLst>
                  <a:gd name="T0" fmla="*/ 329 w 857"/>
                  <a:gd name="T1" fmla="*/ 0 h 538"/>
                  <a:gd name="T2" fmla="*/ 500 w 857"/>
                  <a:gd name="T3" fmla="*/ 20 h 538"/>
                  <a:gd name="T4" fmla="*/ 626 w 857"/>
                  <a:gd name="T5" fmla="*/ 85 h 538"/>
                  <a:gd name="T6" fmla="*/ 857 w 857"/>
                  <a:gd name="T7" fmla="*/ 399 h 538"/>
                  <a:gd name="T8" fmla="*/ 0 w 857"/>
                  <a:gd name="T9" fmla="*/ 538 h 538"/>
                  <a:gd name="T10" fmla="*/ 51 w 857"/>
                  <a:gd name="T11" fmla="*/ 134 h 538"/>
                  <a:gd name="T12" fmla="*/ 54 w 857"/>
                  <a:gd name="T13" fmla="*/ 133 h 538"/>
                  <a:gd name="T14" fmla="*/ 64 w 857"/>
                  <a:gd name="T15" fmla="*/ 130 h 538"/>
                  <a:gd name="T16" fmla="*/ 78 w 857"/>
                  <a:gd name="T17" fmla="*/ 129 h 538"/>
                  <a:gd name="T18" fmla="*/ 95 w 857"/>
                  <a:gd name="T19" fmla="*/ 128 h 538"/>
                  <a:gd name="T20" fmla="*/ 116 w 857"/>
                  <a:gd name="T21" fmla="*/ 127 h 538"/>
                  <a:gd name="T22" fmla="*/ 139 w 857"/>
                  <a:gd name="T23" fmla="*/ 125 h 538"/>
                  <a:gd name="T24" fmla="*/ 162 w 857"/>
                  <a:gd name="T25" fmla="*/ 122 h 538"/>
                  <a:gd name="T26" fmla="*/ 185 w 857"/>
                  <a:gd name="T27" fmla="*/ 119 h 538"/>
                  <a:gd name="T28" fmla="*/ 208 w 857"/>
                  <a:gd name="T29" fmla="*/ 114 h 538"/>
                  <a:gd name="T30" fmla="*/ 229 w 857"/>
                  <a:gd name="T31" fmla="*/ 109 h 538"/>
                  <a:gd name="T32" fmla="*/ 246 w 857"/>
                  <a:gd name="T33" fmla="*/ 102 h 538"/>
                  <a:gd name="T34" fmla="*/ 260 w 857"/>
                  <a:gd name="T35" fmla="*/ 94 h 538"/>
                  <a:gd name="T36" fmla="*/ 268 w 857"/>
                  <a:gd name="T37" fmla="*/ 82 h 538"/>
                  <a:gd name="T38" fmla="*/ 272 w 857"/>
                  <a:gd name="T39" fmla="*/ 70 h 538"/>
                  <a:gd name="T40" fmla="*/ 267 w 857"/>
                  <a:gd name="T41" fmla="*/ 55 h 538"/>
                  <a:gd name="T42" fmla="*/ 255 w 857"/>
                  <a:gd name="T43" fmla="*/ 38 h 538"/>
                  <a:gd name="T44" fmla="*/ 329 w 857"/>
                  <a:gd name="T45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7" h="538">
                    <a:moveTo>
                      <a:pt x="329" y="0"/>
                    </a:moveTo>
                    <a:lnTo>
                      <a:pt x="500" y="20"/>
                    </a:lnTo>
                    <a:lnTo>
                      <a:pt x="626" y="85"/>
                    </a:lnTo>
                    <a:lnTo>
                      <a:pt x="857" y="399"/>
                    </a:lnTo>
                    <a:lnTo>
                      <a:pt x="0" y="538"/>
                    </a:lnTo>
                    <a:lnTo>
                      <a:pt x="51" y="134"/>
                    </a:lnTo>
                    <a:lnTo>
                      <a:pt x="54" y="133"/>
                    </a:lnTo>
                    <a:lnTo>
                      <a:pt x="64" y="130"/>
                    </a:lnTo>
                    <a:lnTo>
                      <a:pt x="78" y="129"/>
                    </a:lnTo>
                    <a:lnTo>
                      <a:pt x="95" y="128"/>
                    </a:lnTo>
                    <a:lnTo>
                      <a:pt x="116" y="127"/>
                    </a:lnTo>
                    <a:lnTo>
                      <a:pt x="139" y="125"/>
                    </a:lnTo>
                    <a:lnTo>
                      <a:pt x="162" y="122"/>
                    </a:lnTo>
                    <a:lnTo>
                      <a:pt x="185" y="119"/>
                    </a:lnTo>
                    <a:lnTo>
                      <a:pt x="208" y="114"/>
                    </a:lnTo>
                    <a:lnTo>
                      <a:pt x="229" y="109"/>
                    </a:lnTo>
                    <a:lnTo>
                      <a:pt x="246" y="102"/>
                    </a:lnTo>
                    <a:lnTo>
                      <a:pt x="260" y="94"/>
                    </a:lnTo>
                    <a:lnTo>
                      <a:pt x="268" y="82"/>
                    </a:lnTo>
                    <a:lnTo>
                      <a:pt x="272" y="70"/>
                    </a:lnTo>
                    <a:lnTo>
                      <a:pt x="267" y="55"/>
                    </a:lnTo>
                    <a:lnTo>
                      <a:pt x="255" y="38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rgbClr val="DDD1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reeform 41"/>
              <p:cNvSpPr>
                <a:spLocks/>
              </p:cNvSpPr>
              <p:nvPr/>
            </p:nvSpPr>
            <p:spPr bwMode="auto">
              <a:xfrm>
                <a:off x="4336" y="433"/>
                <a:ext cx="124" cy="374"/>
              </a:xfrm>
              <a:custGeom>
                <a:avLst/>
                <a:gdLst>
                  <a:gd name="T0" fmla="*/ 580 w 745"/>
                  <a:gd name="T1" fmla="*/ 203 h 2244"/>
                  <a:gd name="T2" fmla="*/ 745 w 745"/>
                  <a:gd name="T3" fmla="*/ 267 h 2244"/>
                  <a:gd name="T4" fmla="*/ 724 w 745"/>
                  <a:gd name="T5" fmla="*/ 276 h 2244"/>
                  <a:gd name="T6" fmla="*/ 706 w 745"/>
                  <a:gd name="T7" fmla="*/ 287 h 2244"/>
                  <a:gd name="T8" fmla="*/ 695 w 745"/>
                  <a:gd name="T9" fmla="*/ 302 h 2244"/>
                  <a:gd name="T10" fmla="*/ 688 w 745"/>
                  <a:gd name="T11" fmla="*/ 319 h 2244"/>
                  <a:gd name="T12" fmla="*/ 682 w 745"/>
                  <a:gd name="T13" fmla="*/ 335 h 2244"/>
                  <a:gd name="T14" fmla="*/ 680 w 745"/>
                  <a:gd name="T15" fmla="*/ 351 h 2244"/>
                  <a:gd name="T16" fmla="*/ 677 w 745"/>
                  <a:gd name="T17" fmla="*/ 366 h 2244"/>
                  <a:gd name="T18" fmla="*/ 675 w 745"/>
                  <a:gd name="T19" fmla="*/ 379 h 2244"/>
                  <a:gd name="T20" fmla="*/ 674 w 745"/>
                  <a:gd name="T21" fmla="*/ 470 h 2244"/>
                  <a:gd name="T22" fmla="*/ 674 w 745"/>
                  <a:gd name="T23" fmla="*/ 2244 h 2244"/>
                  <a:gd name="T24" fmla="*/ 0 w 745"/>
                  <a:gd name="T25" fmla="*/ 1811 h 2244"/>
                  <a:gd name="T26" fmla="*/ 0 w 745"/>
                  <a:gd name="T27" fmla="*/ 0 h 2244"/>
                  <a:gd name="T28" fmla="*/ 580 w 745"/>
                  <a:gd name="T29" fmla="*/ 203 h 2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5" h="2244">
                    <a:moveTo>
                      <a:pt x="580" y="203"/>
                    </a:moveTo>
                    <a:lnTo>
                      <a:pt x="745" y="267"/>
                    </a:lnTo>
                    <a:lnTo>
                      <a:pt x="724" y="276"/>
                    </a:lnTo>
                    <a:lnTo>
                      <a:pt x="706" y="287"/>
                    </a:lnTo>
                    <a:lnTo>
                      <a:pt x="695" y="302"/>
                    </a:lnTo>
                    <a:lnTo>
                      <a:pt x="688" y="319"/>
                    </a:lnTo>
                    <a:lnTo>
                      <a:pt x="682" y="335"/>
                    </a:lnTo>
                    <a:lnTo>
                      <a:pt x="680" y="351"/>
                    </a:lnTo>
                    <a:lnTo>
                      <a:pt x="677" y="366"/>
                    </a:lnTo>
                    <a:lnTo>
                      <a:pt x="675" y="379"/>
                    </a:lnTo>
                    <a:lnTo>
                      <a:pt x="674" y="470"/>
                    </a:lnTo>
                    <a:lnTo>
                      <a:pt x="674" y="2244"/>
                    </a:lnTo>
                    <a:lnTo>
                      <a:pt x="0" y="1811"/>
                    </a:lnTo>
                    <a:lnTo>
                      <a:pt x="0" y="0"/>
                    </a:lnTo>
                    <a:lnTo>
                      <a:pt x="580" y="2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Freeform 42"/>
              <p:cNvSpPr>
                <a:spLocks/>
              </p:cNvSpPr>
              <p:nvPr/>
            </p:nvSpPr>
            <p:spPr bwMode="auto">
              <a:xfrm>
                <a:off x="4336" y="433"/>
                <a:ext cx="118" cy="371"/>
              </a:xfrm>
              <a:custGeom>
                <a:avLst/>
                <a:gdLst>
                  <a:gd name="T0" fmla="*/ 549 w 707"/>
                  <a:gd name="T1" fmla="*/ 194 h 2223"/>
                  <a:gd name="T2" fmla="*/ 569 w 707"/>
                  <a:gd name="T3" fmla="*/ 202 h 2223"/>
                  <a:gd name="T4" fmla="*/ 588 w 707"/>
                  <a:gd name="T5" fmla="*/ 210 h 2223"/>
                  <a:gd name="T6" fmla="*/ 608 w 707"/>
                  <a:gd name="T7" fmla="*/ 218 h 2223"/>
                  <a:gd name="T8" fmla="*/ 629 w 707"/>
                  <a:gd name="T9" fmla="*/ 226 h 2223"/>
                  <a:gd name="T10" fmla="*/ 649 w 707"/>
                  <a:gd name="T11" fmla="*/ 234 h 2223"/>
                  <a:gd name="T12" fmla="*/ 668 w 707"/>
                  <a:gd name="T13" fmla="*/ 241 h 2223"/>
                  <a:gd name="T14" fmla="*/ 688 w 707"/>
                  <a:gd name="T15" fmla="*/ 249 h 2223"/>
                  <a:gd name="T16" fmla="*/ 707 w 707"/>
                  <a:gd name="T17" fmla="*/ 257 h 2223"/>
                  <a:gd name="T18" fmla="*/ 687 w 707"/>
                  <a:gd name="T19" fmla="*/ 267 h 2223"/>
                  <a:gd name="T20" fmla="*/ 672 w 707"/>
                  <a:gd name="T21" fmla="*/ 279 h 2223"/>
                  <a:gd name="T22" fmla="*/ 661 w 707"/>
                  <a:gd name="T23" fmla="*/ 294 h 2223"/>
                  <a:gd name="T24" fmla="*/ 654 w 707"/>
                  <a:gd name="T25" fmla="*/ 311 h 2223"/>
                  <a:gd name="T26" fmla="*/ 650 w 707"/>
                  <a:gd name="T27" fmla="*/ 327 h 2223"/>
                  <a:gd name="T28" fmla="*/ 647 w 707"/>
                  <a:gd name="T29" fmla="*/ 343 h 2223"/>
                  <a:gd name="T30" fmla="*/ 646 w 707"/>
                  <a:gd name="T31" fmla="*/ 358 h 2223"/>
                  <a:gd name="T32" fmla="*/ 644 w 707"/>
                  <a:gd name="T33" fmla="*/ 371 h 2223"/>
                  <a:gd name="T34" fmla="*/ 644 w 707"/>
                  <a:gd name="T35" fmla="*/ 394 h 2223"/>
                  <a:gd name="T36" fmla="*/ 644 w 707"/>
                  <a:gd name="T37" fmla="*/ 417 h 2223"/>
                  <a:gd name="T38" fmla="*/ 644 w 707"/>
                  <a:gd name="T39" fmla="*/ 440 h 2223"/>
                  <a:gd name="T40" fmla="*/ 643 w 707"/>
                  <a:gd name="T41" fmla="*/ 463 h 2223"/>
                  <a:gd name="T42" fmla="*/ 644 w 707"/>
                  <a:gd name="T43" fmla="*/ 903 h 2223"/>
                  <a:gd name="T44" fmla="*/ 644 w 707"/>
                  <a:gd name="T45" fmla="*/ 1343 h 2223"/>
                  <a:gd name="T46" fmla="*/ 644 w 707"/>
                  <a:gd name="T47" fmla="*/ 1784 h 2223"/>
                  <a:gd name="T48" fmla="*/ 644 w 707"/>
                  <a:gd name="T49" fmla="*/ 2223 h 2223"/>
                  <a:gd name="T50" fmla="*/ 603 w 707"/>
                  <a:gd name="T51" fmla="*/ 2198 h 2223"/>
                  <a:gd name="T52" fmla="*/ 563 w 707"/>
                  <a:gd name="T53" fmla="*/ 2171 h 2223"/>
                  <a:gd name="T54" fmla="*/ 523 w 707"/>
                  <a:gd name="T55" fmla="*/ 2146 h 2223"/>
                  <a:gd name="T56" fmla="*/ 482 w 707"/>
                  <a:gd name="T57" fmla="*/ 2121 h 2223"/>
                  <a:gd name="T58" fmla="*/ 442 w 707"/>
                  <a:gd name="T59" fmla="*/ 2094 h 2223"/>
                  <a:gd name="T60" fmla="*/ 401 w 707"/>
                  <a:gd name="T61" fmla="*/ 2069 h 2223"/>
                  <a:gd name="T62" fmla="*/ 361 w 707"/>
                  <a:gd name="T63" fmla="*/ 2043 h 2223"/>
                  <a:gd name="T64" fmla="*/ 321 w 707"/>
                  <a:gd name="T65" fmla="*/ 2017 h 2223"/>
                  <a:gd name="T66" fmla="*/ 280 w 707"/>
                  <a:gd name="T67" fmla="*/ 1991 h 2223"/>
                  <a:gd name="T68" fmla="*/ 240 w 707"/>
                  <a:gd name="T69" fmla="*/ 1966 h 2223"/>
                  <a:gd name="T70" fmla="*/ 199 w 707"/>
                  <a:gd name="T71" fmla="*/ 1941 h 2223"/>
                  <a:gd name="T72" fmla="*/ 160 w 707"/>
                  <a:gd name="T73" fmla="*/ 1914 h 2223"/>
                  <a:gd name="T74" fmla="*/ 120 w 707"/>
                  <a:gd name="T75" fmla="*/ 1889 h 2223"/>
                  <a:gd name="T76" fmla="*/ 79 w 707"/>
                  <a:gd name="T77" fmla="*/ 1863 h 2223"/>
                  <a:gd name="T78" fmla="*/ 40 w 707"/>
                  <a:gd name="T79" fmla="*/ 1837 h 2223"/>
                  <a:gd name="T80" fmla="*/ 0 w 707"/>
                  <a:gd name="T81" fmla="*/ 1811 h 2223"/>
                  <a:gd name="T82" fmla="*/ 0 w 707"/>
                  <a:gd name="T83" fmla="*/ 1359 h 2223"/>
                  <a:gd name="T84" fmla="*/ 0 w 707"/>
                  <a:gd name="T85" fmla="*/ 905 h 2223"/>
                  <a:gd name="T86" fmla="*/ 0 w 707"/>
                  <a:gd name="T87" fmla="*/ 453 h 2223"/>
                  <a:gd name="T88" fmla="*/ 0 w 707"/>
                  <a:gd name="T89" fmla="*/ 0 h 2223"/>
                  <a:gd name="T90" fmla="*/ 33 w 707"/>
                  <a:gd name="T91" fmla="*/ 12 h 2223"/>
                  <a:gd name="T92" fmla="*/ 68 w 707"/>
                  <a:gd name="T93" fmla="*/ 24 h 2223"/>
                  <a:gd name="T94" fmla="*/ 102 w 707"/>
                  <a:gd name="T95" fmla="*/ 36 h 2223"/>
                  <a:gd name="T96" fmla="*/ 136 w 707"/>
                  <a:gd name="T97" fmla="*/ 49 h 2223"/>
                  <a:gd name="T98" fmla="*/ 171 w 707"/>
                  <a:gd name="T99" fmla="*/ 60 h 2223"/>
                  <a:gd name="T100" fmla="*/ 205 w 707"/>
                  <a:gd name="T101" fmla="*/ 73 h 2223"/>
                  <a:gd name="T102" fmla="*/ 239 w 707"/>
                  <a:gd name="T103" fmla="*/ 84 h 2223"/>
                  <a:gd name="T104" fmla="*/ 273 w 707"/>
                  <a:gd name="T105" fmla="*/ 97 h 2223"/>
                  <a:gd name="T106" fmla="*/ 308 w 707"/>
                  <a:gd name="T107" fmla="*/ 109 h 2223"/>
                  <a:gd name="T108" fmla="*/ 343 w 707"/>
                  <a:gd name="T109" fmla="*/ 121 h 2223"/>
                  <a:gd name="T110" fmla="*/ 377 w 707"/>
                  <a:gd name="T111" fmla="*/ 133 h 2223"/>
                  <a:gd name="T112" fmla="*/ 412 w 707"/>
                  <a:gd name="T113" fmla="*/ 145 h 2223"/>
                  <a:gd name="T114" fmla="*/ 445 w 707"/>
                  <a:gd name="T115" fmla="*/ 157 h 2223"/>
                  <a:gd name="T116" fmla="*/ 480 w 707"/>
                  <a:gd name="T117" fmla="*/ 170 h 2223"/>
                  <a:gd name="T118" fmla="*/ 515 w 707"/>
                  <a:gd name="T119" fmla="*/ 181 h 2223"/>
                  <a:gd name="T120" fmla="*/ 549 w 707"/>
                  <a:gd name="T121" fmla="*/ 194 h 2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07" h="2223">
                    <a:moveTo>
                      <a:pt x="549" y="194"/>
                    </a:moveTo>
                    <a:lnTo>
                      <a:pt x="569" y="202"/>
                    </a:lnTo>
                    <a:lnTo>
                      <a:pt x="588" y="210"/>
                    </a:lnTo>
                    <a:lnTo>
                      <a:pt x="608" y="218"/>
                    </a:lnTo>
                    <a:lnTo>
                      <a:pt x="629" y="226"/>
                    </a:lnTo>
                    <a:lnTo>
                      <a:pt x="649" y="234"/>
                    </a:lnTo>
                    <a:lnTo>
                      <a:pt x="668" y="241"/>
                    </a:lnTo>
                    <a:lnTo>
                      <a:pt x="688" y="249"/>
                    </a:lnTo>
                    <a:lnTo>
                      <a:pt x="707" y="257"/>
                    </a:lnTo>
                    <a:lnTo>
                      <a:pt x="687" y="267"/>
                    </a:lnTo>
                    <a:lnTo>
                      <a:pt x="672" y="279"/>
                    </a:lnTo>
                    <a:lnTo>
                      <a:pt x="661" y="294"/>
                    </a:lnTo>
                    <a:lnTo>
                      <a:pt x="654" y="311"/>
                    </a:lnTo>
                    <a:lnTo>
                      <a:pt x="650" y="327"/>
                    </a:lnTo>
                    <a:lnTo>
                      <a:pt x="647" y="343"/>
                    </a:lnTo>
                    <a:lnTo>
                      <a:pt x="646" y="358"/>
                    </a:lnTo>
                    <a:lnTo>
                      <a:pt x="644" y="371"/>
                    </a:lnTo>
                    <a:lnTo>
                      <a:pt x="644" y="394"/>
                    </a:lnTo>
                    <a:lnTo>
                      <a:pt x="644" y="417"/>
                    </a:lnTo>
                    <a:lnTo>
                      <a:pt x="644" y="440"/>
                    </a:lnTo>
                    <a:lnTo>
                      <a:pt x="643" y="463"/>
                    </a:lnTo>
                    <a:lnTo>
                      <a:pt x="644" y="903"/>
                    </a:lnTo>
                    <a:lnTo>
                      <a:pt x="644" y="1343"/>
                    </a:lnTo>
                    <a:lnTo>
                      <a:pt x="644" y="1784"/>
                    </a:lnTo>
                    <a:lnTo>
                      <a:pt x="644" y="2223"/>
                    </a:lnTo>
                    <a:lnTo>
                      <a:pt x="603" y="2198"/>
                    </a:lnTo>
                    <a:lnTo>
                      <a:pt x="563" y="2171"/>
                    </a:lnTo>
                    <a:lnTo>
                      <a:pt x="523" y="2146"/>
                    </a:lnTo>
                    <a:lnTo>
                      <a:pt x="482" y="2121"/>
                    </a:lnTo>
                    <a:lnTo>
                      <a:pt x="442" y="2094"/>
                    </a:lnTo>
                    <a:lnTo>
                      <a:pt x="401" y="2069"/>
                    </a:lnTo>
                    <a:lnTo>
                      <a:pt x="361" y="2043"/>
                    </a:lnTo>
                    <a:lnTo>
                      <a:pt x="321" y="2017"/>
                    </a:lnTo>
                    <a:lnTo>
                      <a:pt x="280" y="1991"/>
                    </a:lnTo>
                    <a:lnTo>
                      <a:pt x="240" y="1966"/>
                    </a:lnTo>
                    <a:lnTo>
                      <a:pt x="199" y="1941"/>
                    </a:lnTo>
                    <a:lnTo>
                      <a:pt x="160" y="1914"/>
                    </a:lnTo>
                    <a:lnTo>
                      <a:pt x="120" y="1889"/>
                    </a:lnTo>
                    <a:lnTo>
                      <a:pt x="79" y="1863"/>
                    </a:lnTo>
                    <a:lnTo>
                      <a:pt x="40" y="1837"/>
                    </a:lnTo>
                    <a:lnTo>
                      <a:pt x="0" y="1811"/>
                    </a:lnTo>
                    <a:lnTo>
                      <a:pt x="0" y="1359"/>
                    </a:lnTo>
                    <a:lnTo>
                      <a:pt x="0" y="905"/>
                    </a:lnTo>
                    <a:lnTo>
                      <a:pt x="0" y="453"/>
                    </a:lnTo>
                    <a:lnTo>
                      <a:pt x="0" y="0"/>
                    </a:lnTo>
                    <a:lnTo>
                      <a:pt x="33" y="12"/>
                    </a:lnTo>
                    <a:lnTo>
                      <a:pt x="68" y="24"/>
                    </a:lnTo>
                    <a:lnTo>
                      <a:pt x="102" y="36"/>
                    </a:lnTo>
                    <a:lnTo>
                      <a:pt x="136" y="49"/>
                    </a:lnTo>
                    <a:lnTo>
                      <a:pt x="171" y="60"/>
                    </a:lnTo>
                    <a:lnTo>
                      <a:pt x="205" y="73"/>
                    </a:lnTo>
                    <a:lnTo>
                      <a:pt x="239" y="84"/>
                    </a:lnTo>
                    <a:lnTo>
                      <a:pt x="273" y="97"/>
                    </a:lnTo>
                    <a:lnTo>
                      <a:pt x="308" y="109"/>
                    </a:lnTo>
                    <a:lnTo>
                      <a:pt x="343" y="121"/>
                    </a:lnTo>
                    <a:lnTo>
                      <a:pt x="377" y="133"/>
                    </a:lnTo>
                    <a:lnTo>
                      <a:pt x="412" y="145"/>
                    </a:lnTo>
                    <a:lnTo>
                      <a:pt x="445" y="157"/>
                    </a:lnTo>
                    <a:lnTo>
                      <a:pt x="480" y="170"/>
                    </a:lnTo>
                    <a:lnTo>
                      <a:pt x="515" y="181"/>
                    </a:lnTo>
                    <a:lnTo>
                      <a:pt x="549" y="194"/>
                    </a:lnTo>
                    <a:close/>
                  </a:path>
                </a:pathLst>
              </a:custGeom>
              <a:solidFill>
                <a:srgbClr val="0002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Freeform 43"/>
              <p:cNvSpPr>
                <a:spLocks/>
              </p:cNvSpPr>
              <p:nvPr/>
            </p:nvSpPr>
            <p:spPr bwMode="auto">
              <a:xfrm>
                <a:off x="4336" y="433"/>
                <a:ext cx="112" cy="367"/>
              </a:xfrm>
              <a:custGeom>
                <a:avLst/>
                <a:gdLst>
                  <a:gd name="T0" fmla="*/ 520 w 672"/>
                  <a:gd name="T1" fmla="*/ 186 h 2204"/>
                  <a:gd name="T2" fmla="*/ 540 w 672"/>
                  <a:gd name="T3" fmla="*/ 194 h 2204"/>
                  <a:gd name="T4" fmla="*/ 558 w 672"/>
                  <a:gd name="T5" fmla="*/ 202 h 2204"/>
                  <a:gd name="T6" fmla="*/ 578 w 672"/>
                  <a:gd name="T7" fmla="*/ 210 h 2204"/>
                  <a:gd name="T8" fmla="*/ 596 w 672"/>
                  <a:gd name="T9" fmla="*/ 217 h 2204"/>
                  <a:gd name="T10" fmla="*/ 616 w 672"/>
                  <a:gd name="T11" fmla="*/ 225 h 2204"/>
                  <a:gd name="T12" fmla="*/ 634 w 672"/>
                  <a:gd name="T13" fmla="*/ 233 h 2204"/>
                  <a:gd name="T14" fmla="*/ 654 w 672"/>
                  <a:gd name="T15" fmla="*/ 241 h 2204"/>
                  <a:gd name="T16" fmla="*/ 672 w 672"/>
                  <a:gd name="T17" fmla="*/ 249 h 2204"/>
                  <a:gd name="T18" fmla="*/ 653 w 672"/>
                  <a:gd name="T19" fmla="*/ 260 h 2204"/>
                  <a:gd name="T20" fmla="*/ 639 w 672"/>
                  <a:gd name="T21" fmla="*/ 272 h 2204"/>
                  <a:gd name="T22" fmla="*/ 630 w 672"/>
                  <a:gd name="T23" fmla="*/ 287 h 2204"/>
                  <a:gd name="T24" fmla="*/ 623 w 672"/>
                  <a:gd name="T25" fmla="*/ 302 h 2204"/>
                  <a:gd name="T26" fmla="*/ 618 w 672"/>
                  <a:gd name="T27" fmla="*/ 320 h 2204"/>
                  <a:gd name="T28" fmla="*/ 616 w 672"/>
                  <a:gd name="T29" fmla="*/ 336 h 2204"/>
                  <a:gd name="T30" fmla="*/ 615 w 672"/>
                  <a:gd name="T31" fmla="*/ 351 h 2204"/>
                  <a:gd name="T32" fmla="*/ 614 w 672"/>
                  <a:gd name="T33" fmla="*/ 364 h 2204"/>
                  <a:gd name="T34" fmla="*/ 614 w 672"/>
                  <a:gd name="T35" fmla="*/ 387 h 2204"/>
                  <a:gd name="T36" fmla="*/ 614 w 672"/>
                  <a:gd name="T37" fmla="*/ 410 h 2204"/>
                  <a:gd name="T38" fmla="*/ 614 w 672"/>
                  <a:gd name="T39" fmla="*/ 432 h 2204"/>
                  <a:gd name="T40" fmla="*/ 614 w 672"/>
                  <a:gd name="T41" fmla="*/ 455 h 2204"/>
                  <a:gd name="T42" fmla="*/ 615 w 672"/>
                  <a:gd name="T43" fmla="*/ 892 h 2204"/>
                  <a:gd name="T44" fmla="*/ 615 w 672"/>
                  <a:gd name="T45" fmla="*/ 1329 h 2204"/>
                  <a:gd name="T46" fmla="*/ 615 w 672"/>
                  <a:gd name="T47" fmla="*/ 1766 h 2204"/>
                  <a:gd name="T48" fmla="*/ 616 w 672"/>
                  <a:gd name="T49" fmla="*/ 2204 h 2204"/>
                  <a:gd name="T50" fmla="*/ 577 w 672"/>
                  <a:gd name="T51" fmla="*/ 2180 h 2204"/>
                  <a:gd name="T52" fmla="*/ 539 w 672"/>
                  <a:gd name="T53" fmla="*/ 2154 h 2204"/>
                  <a:gd name="T54" fmla="*/ 499 w 672"/>
                  <a:gd name="T55" fmla="*/ 2130 h 2204"/>
                  <a:gd name="T56" fmla="*/ 461 w 672"/>
                  <a:gd name="T57" fmla="*/ 2106 h 2204"/>
                  <a:gd name="T58" fmla="*/ 423 w 672"/>
                  <a:gd name="T59" fmla="*/ 2080 h 2204"/>
                  <a:gd name="T60" fmla="*/ 384 w 672"/>
                  <a:gd name="T61" fmla="*/ 2056 h 2204"/>
                  <a:gd name="T62" fmla="*/ 346 w 672"/>
                  <a:gd name="T63" fmla="*/ 2032 h 2204"/>
                  <a:gd name="T64" fmla="*/ 306 w 672"/>
                  <a:gd name="T65" fmla="*/ 2006 h 2204"/>
                  <a:gd name="T66" fmla="*/ 268 w 672"/>
                  <a:gd name="T67" fmla="*/ 1982 h 2204"/>
                  <a:gd name="T68" fmla="*/ 230 w 672"/>
                  <a:gd name="T69" fmla="*/ 1958 h 2204"/>
                  <a:gd name="T70" fmla="*/ 192 w 672"/>
                  <a:gd name="T71" fmla="*/ 1934 h 2204"/>
                  <a:gd name="T72" fmla="*/ 153 w 672"/>
                  <a:gd name="T73" fmla="*/ 1908 h 2204"/>
                  <a:gd name="T74" fmla="*/ 115 w 672"/>
                  <a:gd name="T75" fmla="*/ 1884 h 2204"/>
                  <a:gd name="T76" fmla="*/ 77 w 672"/>
                  <a:gd name="T77" fmla="*/ 1860 h 2204"/>
                  <a:gd name="T78" fmla="*/ 39 w 672"/>
                  <a:gd name="T79" fmla="*/ 1834 h 2204"/>
                  <a:gd name="T80" fmla="*/ 0 w 672"/>
                  <a:gd name="T81" fmla="*/ 1810 h 2204"/>
                  <a:gd name="T82" fmla="*/ 0 w 672"/>
                  <a:gd name="T83" fmla="*/ 1358 h 2204"/>
                  <a:gd name="T84" fmla="*/ 2 w 672"/>
                  <a:gd name="T85" fmla="*/ 905 h 2204"/>
                  <a:gd name="T86" fmla="*/ 2 w 672"/>
                  <a:gd name="T87" fmla="*/ 453 h 2204"/>
                  <a:gd name="T88" fmla="*/ 2 w 672"/>
                  <a:gd name="T89" fmla="*/ 0 h 2204"/>
                  <a:gd name="T90" fmla="*/ 34 w 672"/>
                  <a:gd name="T91" fmla="*/ 12 h 2204"/>
                  <a:gd name="T92" fmla="*/ 66 w 672"/>
                  <a:gd name="T93" fmla="*/ 23 h 2204"/>
                  <a:gd name="T94" fmla="*/ 97 w 672"/>
                  <a:gd name="T95" fmla="*/ 35 h 2204"/>
                  <a:gd name="T96" fmla="*/ 130 w 672"/>
                  <a:gd name="T97" fmla="*/ 46 h 2204"/>
                  <a:gd name="T98" fmla="*/ 162 w 672"/>
                  <a:gd name="T99" fmla="*/ 58 h 2204"/>
                  <a:gd name="T100" fmla="*/ 194 w 672"/>
                  <a:gd name="T101" fmla="*/ 69 h 2204"/>
                  <a:gd name="T102" fmla="*/ 227 w 672"/>
                  <a:gd name="T103" fmla="*/ 81 h 2204"/>
                  <a:gd name="T104" fmla="*/ 259 w 672"/>
                  <a:gd name="T105" fmla="*/ 92 h 2204"/>
                  <a:gd name="T106" fmla="*/ 291 w 672"/>
                  <a:gd name="T107" fmla="*/ 104 h 2204"/>
                  <a:gd name="T108" fmla="*/ 325 w 672"/>
                  <a:gd name="T109" fmla="*/ 115 h 2204"/>
                  <a:gd name="T110" fmla="*/ 357 w 672"/>
                  <a:gd name="T111" fmla="*/ 127 h 2204"/>
                  <a:gd name="T112" fmla="*/ 390 w 672"/>
                  <a:gd name="T113" fmla="*/ 140 h 2204"/>
                  <a:gd name="T114" fmla="*/ 422 w 672"/>
                  <a:gd name="T115" fmla="*/ 151 h 2204"/>
                  <a:gd name="T116" fmla="*/ 454 w 672"/>
                  <a:gd name="T117" fmla="*/ 163 h 2204"/>
                  <a:gd name="T118" fmla="*/ 488 w 672"/>
                  <a:gd name="T119" fmla="*/ 174 h 2204"/>
                  <a:gd name="T120" fmla="*/ 520 w 672"/>
                  <a:gd name="T121" fmla="*/ 186 h 2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72" h="2204">
                    <a:moveTo>
                      <a:pt x="520" y="186"/>
                    </a:moveTo>
                    <a:lnTo>
                      <a:pt x="540" y="194"/>
                    </a:lnTo>
                    <a:lnTo>
                      <a:pt x="558" y="202"/>
                    </a:lnTo>
                    <a:lnTo>
                      <a:pt x="578" y="210"/>
                    </a:lnTo>
                    <a:lnTo>
                      <a:pt x="596" y="217"/>
                    </a:lnTo>
                    <a:lnTo>
                      <a:pt x="616" y="225"/>
                    </a:lnTo>
                    <a:lnTo>
                      <a:pt x="634" y="233"/>
                    </a:lnTo>
                    <a:lnTo>
                      <a:pt x="654" y="241"/>
                    </a:lnTo>
                    <a:lnTo>
                      <a:pt x="672" y="249"/>
                    </a:lnTo>
                    <a:lnTo>
                      <a:pt x="653" y="260"/>
                    </a:lnTo>
                    <a:lnTo>
                      <a:pt x="639" y="272"/>
                    </a:lnTo>
                    <a:lnTo>
                      <a:pt x="630" y="287"/>
                    </a:lnTo>
                    <a:lnTo>
                      <a:pt x="623" y="302"/>
                    </a:lnTo>
                    <a:lnTo>
                      <a:pt x="618" y="320"/>
                    </a:lnTo>
                    <a:lnTo>
                      <a:pt x="616" y="336"/>
                    </a:lnTo>
                    <a:lnTo>
                      <a:pt x="615" y="351"/>
                    </a:lnTo>
                    <a:lnTo>
                      <a:pt x="614" y="364"/>
                    </a:lnTo>
                    <a:lnTo>
                      <a:pt x="614" y="387"/>
                    </a:lnTo>
                    <a:lnTo>
                      <a:pt x="614" y="410"/>
                    </a:lnTo>
                    <a:lnTo>
                      <a:pt x="614" y="432"/>
                    </a:lnTo>
                    <a:lnTo>
                      <a:pt x="614" y="455"/>
                    </a:lnTo>
                    <a:lnTo>
                      <a:pt x="615" y="892"/>
                    </a:lnTo>
                    <a:lnTo>
                      <a:pt x="615" y="1329"/>
                    </a:lnTo>
                    <a:lnTo>
                      <a:pt x="615" y="1766"/>
                    </a:lnTo>
                    <a:lnTo>
                      <a:pt x="616" y="2204"/>
                    </a:lnTo>
                    <a:lnTo>
                      <a:pt x="577" y="2180"/>
                    </a:lnTo>
                    <a:lnTo>
                      <a:pt x="539" y="2154"/>
                    </a:lnTo>
                    <a:lnTo>
                      <a:pt x="499" y="2130"/>
                    </a:lnTo>
                    <a:lnTo>
                      <a:pt x="461" y="2106"/>
                    </a:lnTo>
                    <a:lnTo>
                      <a:pt x="423" y="2080"/>
                    </a:lnTo>
                    <a:lnTo>
                      <a:pt x="384" y="2056"/>
                    </a:lnTo>
                    <a:lnTo>
                      <a:pt x="346" y="2032"/>
                    </a:lnTo>
                    <a:lnTo>
                      <a:pt x="306" y="2006"/>
                    </a:lnTo>
                    <a:lnTo>
                      <a:pt x="268" y="1982"/>
                    </a:lnTo>
                    <a:lnTo>
                      <a:pt x="230" y="1958"/>
                    </a:lnTo>
                    <a:lnTo>
                      <a:pt x="192" y="1934"/>
                    </a:lnTo>
                    <a:lnTo>
                      <a:pt x="153" y="1908"/>
                    </a:lnTo>
                    <a:lnTo>
                      <a:pt x="115" y="1884"/>
                    </a:lnTo>
                    <a:lnTo>
                      <a:pt x="77" y="1860"/>
                    </a:lnTo>
                    <a:lnTo>
                      <a:pt x="39" y="1834"/>
                    </a:lnTo>
                    <a:lnTo>
                      <a:pt x="0" y="1810"/>
                    </a:lnTo>
                    <a:lnTo>
                      <a:pt x="0" y="1358"/>
                    </a:lnTo>
                    <a:lnTo>
                      <a:pt x="2" y="905"/>
                    </a:lnTo>
                    <a:lnTo>
                      <a:pt x="2" y="453"/>
                    </a:lnTo>
                    <a:lnTo>
                      <a:pt x="2" y="0"/>
                    </a:lnTo>
                    <a:lnTo>
                      <a:pt x="34" y="12"/>
                    </a:lnTo>
                    <a:lnTo>
                      <a:pt x="66" y="23"/>
                    </a:lnTo>
                    <a:lnTo>
                      <a:pt x="97" y="35"/>
                    </a:lnTo>
                    <a:lnTo>
                      <a:pt x="130" y="46"/>
                    </a:lnTo>
                    <a:lnTo>
                      <a:pt x="162" y="58"/>
                    </a:lnTo>
                    <a:lnTo>
                      <a:pt x="194" y="69"/>
                    </a:lnTo>
                    <a:lnTo>
                      <a:pt x="227" y="81"/>
                    </a:lnTo>
                    <a:lnTo>
                      <a:pt x="259" y="92"/>
                    </a:lnTo>
                    <a:lnTo>
                      <a:pt x="291" y="104"/>
                    </a:lnTo>
                    <a:lnTo>
                      <a:pt x="325" y="115"/>
                    </a:lnTo>
                    <a:lnTo>
                      <a:pt x="357" y="127"/>
                    </a:lnTo>
                    <a:lnTo>
                      <a:pt x="390" y="140"/>
                    </a:lnTo>
                    <a:lnTo>
                      <a:pt x="422" y="151"/>
                    </a:lnTo>
                    <a:lnTo>
                      <a:pt x="454" y="163"/>
                    </a:lnTo>
                    <a:lnTo>
                      <a:pt x="488" y="174"/>
                    </a:lnTo>
                    <a:lnTo>
                      <a:pt x="520" y="186"/>
                    </a:lnTo>
                    <a:close/>
                  </a:path>
                </a:pathLst>
              </a:custGeom>
              <a:solidFill>
                <a:srgbClr val="0007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Freeform 44"/>
              <p:cNvSpPr>
                <a:spLocks/>
              </p:cNvSpPr>
              <p:nvPr/>
            </p:nvSpPr>
            <p:spPr bwMode="auto">
              <a:xfrm>
                <a:off x="4336" y="433"/>
                <a:ext cx="106" cy="364"/>
              </a:xfrm>
              <a:custGeom>
                <a:avLst/>
                <a:gdLst>
                  <a:gd name="T0" fmla="*/ 488 w 634"/>
                  <a:gd name="T1" fmla="*/ 177 h 2183"/>
                  <a:gd name="T2" fmla="*/ 506 w 634"/>
                  <a:gd name="T3" fmla="*/ 185 h 2183"/>
                  <a:gd name="T4" fmla="*/ 525 w 634"/>
                  <a:gd name="T5" fmla="*/ 193 h 2183"/>
                  <a:gd name="T6" fmla="*/ 543 w 634"/>
                  <a:gd name="T7" fmla="*/ 201 h 2183"/>
                  <a:gd name="T8" fmla="*/ 562 w 634"/>
                  <a:gd name="T9" fmla="*/ 209 h 2183"/>
                  <a:gd name="T10" fmla="*/ 579 w 634"/>
                  <a:gd name="T11" fmla="*/ 217 h 2183"/>
                  <a:gd name="T12" fmla="*/ 597 w 634"/>
                  <a:gd name="T13" fmla="*/ 225 h 2183"/>
                  <a:gd name="T14" fmla="*/ 616 w 634"/>
                  <a:gd name="T15" fmla="*/ 233 h 2183"/>
                  <a:gd name="T16" fmla="*/ 634 w 634"/>
                  <a:gd name="T17" fmla="*/ 241 h 2183"/>
                  <a:gd name="T18" fmla="*/ 617 w 634"/>
                  <a:gd name="T19" fmla="*/ 252 h 2183"/>
                  <a:gd name="T20" fmla="*/ 604 w 634"/>
                  <a:gd name="T21" fmla="*/ 264 h 2183"/>
                  <a:gd name="T22" fmla="*/ 595 w 634"/>
                  <a:gd name="T23" fmla="*/ 279 h 2183"/>
                  <a:gd name="T24" fmla="*/ 589 w 634"/>
                  <a:gd name="T25" fmla="*/ 296 h 2183"/>
                  <a:gd name="T26" fmla="*/ 586 w 634"/>
                  <a:gd name="T27" fmla="*/ 312 h 2183"/>
                  <a:gd name="T28" fmla="*/ 585 w 634"/>
                  <a:gd name="T29" fmla="*/ 328 h 2183"/>
                  <a:gd name="T30" fmla="*/ 584 w 634"/>
                  <a:gd name="T31" fmla="*/ 343 h 2183"/>
                  <a:gd name="T32" fmla="*/ 582 w 634"/>
                  <a:gd name="T33" fmla="*/ 357 h 2183"/>
                  <a:gd name="T34" fmla="*/ 582 w 634"/>
                  <a:gd name="T35" fmla="*/ 380 h 2183"/>
                  <a:gd name="T36" fmla="*/ 582 w 634"/>
                  <a:gd name="T37" fmla="*/ 402 h 2183"/>
                  <a:gd name="T38" fmla="*/ 582 w 634"/>
                  <a:gd name="T39" fmla="*/ 425 h 2183"/>
                  <a:gd name="T40" fmla="*/ 584 w 634"/>
                  <a:gd name="T41" fmla="*/ 448 h 2183"/>
                  <a:gd name="T42" fmla="*/ 584 w 634"/>
                  <a:gd name="T43" fmla="*/ 882 h 2183"/>
                  <a:gd name="T44" fmla="*/ 585 w 634"/>
                  <a:gd name="T45" fmla="*/ 1315 h 2183"/>
                  <a:gd name="T46" fmla="*/ 585 w 634"/>
                  <a:gd name="T47" fmla="*/ 1749 h 2183"/>
                  <a:gd name="T48" fmla="*/ 585 w 634"/>
                  <a:gd name="T49" fmla="*/ 2183 h 2183"/>
                  <a:gd name="T50" fmla="*/ 548 w 634"/>
                  <a:gd name="T51" fmla="*/ 2160 h 2183"/>
                  <a:gd name="T52" fmla="*/ 512 w 634"/>
                  <a:gd name="T53" fmla="*/ 2137 h 2183"/>
                  <a:gd name="T54" fmla="*/ 475 w 634"/>
                  <a:gd name="T55" fmla="*/ 2113 h 2183"/>
                  <a:gd name="T56" fmla="*/ 438 w 634"/>
                  <a:gd name="T57" fmla="*/ 2090 h 2183"/>
                  <a:gd name="T58" fmla="*/ 401 w 634"/>
                  <a:gd name="T59" fmla="*/ 2066 h 2183"/>
                  <a:gd name="T60" fmla="*/ 365 w 634"/>
                  <a:gd name="T61" fmla="*/ 2043 h 2183"/>
                  <a:gd name="T62" fmla="*/ 328 w 634"/>
                  <a:gd name="T63" fmla="*/ 2020 h 2183"/>
                  <a:gd name="T64" fmla="*/ 291 w 634"/>
                  <a:gd name="T65" fmla="*/ 1996 h 2183"/>
                  <a:gd name="T66" fmla="*/ 256 w 634"/>
                  <a:gd name="T67" fmla="*/ 1973 h 2183"/>
                  <a:gd name="T68" fmla="*/ 219 w 634"/>
                  <a:gd name="T69" fmla="*/ 1950 h 2183"/>
                  <a:gd name="T70" fmla="*/ 182 w 634"/>
                  <a:gd name="T71" fmla="*/ 1927 h 2183"/>
                  <a:gd name="T72" fmla="*/ 146 w 634"/>
                  <a:gd name="T73" fmla="*/ 1904 h 2183"/>
                  <a:gd name="T74" fmla="*/ 109 w 634"/>
                  <a:gd name="T75" fmla="*/ 1881 h 2183"/>
                  <a:gd name="T76" fmla="*/ 73 w 634"/>
                  <a:gd name="T77" fmla="*/ 1856 h 2183"/>
                  <a:gd name="T78" fmla="*/ 36 w 634"/>
                  <a:gd name="T79" fmla="*/ 1833 h 2183"/>
                  <a:gd name="T80" fmla="*/ 0 w 634"/>
                  <a:gd name="T81" fmla="*/ 1810 h 2183"/>
                  <a:gd name="T82" fmla="*/ 0 w 634"/>
                  <a:gd name="T83" fmla="*/ 1358 h 2183"/>
                  <a:gd name="T84" fmla="*/ 2 w 634"/>
                  <a:gd name="T85" fmla="*/ 905 h 2183"/>
                  <a:gd name="T86" fmla="*/ 2 w 634"/>
                  <a:gd name="T87" fmla="*/ 453 h 2183"/>
                  <a:gd name="T88" fmla="*/ 2 w 634"/>
                  <a:gd name="T89" fmla="*/ 0 h 2183"/>
                  <a:gd name="T90" fmla="*/ 32 w 634"/>
                  <a:gd name="T91" fmla="*/ 12 h 2183"/>
                  <a:gd name="T92" fmla="*/ 63 w 634"/>
                  <a:gd name="T93" fmla="*/ 22 h 2183"/>
                  <a:gd name="T94" fmla="*/ 93 w 634"/>
                  <a:gd name="T95" fmla="*/ 34 h 2183"/>
                  <a:gd name="T96" fmla="*/ 123 w 634"/>
                  <a:gd name="T97" fmla="*/ 44 h 2183"/>
                  <a:gd name="T98" fmla="*/ 153 w 634"/>
                  <a:gd name="T99" fmla="*/ 55 h 2183"/>
                  <a:gd name="T100" fmla="*/ 184 w 634"/>
                  <a:gd name="T101" fmla="*/ 66 h 2183"/>
                  <a:gd name="T102" fmla="*/ 214 w 634"/>
                  <a:gd name="T103" fmla="*/ 77 h 2183"/>
                  <a:gd name="T104" fmla="*/ 244 w 634"/>
                  <a:gd name="T105" fmla="*/ 88 h 2183"/>
                  <a:gd name="T106" fmla="*/ 274 w 634"/>
                  <a:gd name="T107" fmla="*/ 99 h 2183"/>
                  <a:gd name="T108" fmla="*/ 305 w 634"/>
                  <a:gd name="T109" fmla="*/ 111 h 2183"/>
                  <a:gd name="T110" fmla="*/ 335 w 634"/>
                  <a:gd name="T111" fmla="*/ 121 h 2183"/>
                  <a:gd name="T112" fmla="*/ 365 w 634"/>
                  <a:gd name="T113" fmla="*/ 133 h 2183"/>
                  <a:gd name="T114" fmla="*/ 397 w 634"/>
                  <a:gd name="T115" fmla="*/ 143 h 2183"/>
                  <a:gd name="T116" fmla="*/ 427 w 634"/>
                  <a:gd name="T117" fmla="*/ 155 h 2183"/>
                  <a:gd name="T118" fmla="*/ 458 w 634"/>
                  <a:gd name="T119" fmla="*/ 165 h 2183"/>
                  <a:gd name="T120" fmla="*/ 488 w 634"/>
                  <a:gd name="T121" fmla="*/ 177 h 2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34" h="2183">
                    <a:moveTo>
                      <a:pt x="488" y="177"/>
                    </a:moveTo>
                    <a:lnTo>
                      <a:pt x="506" y="185"/>
                    </a:lnTo>
                    <a:lnTo>
                      <a:pt x="525" y="193"/>
                    </a:lnTo>
                    <a:lnTo>
                      <a:pt x="543" y="201"/>
                    </a:lnTo>
                    <a:lnTo>
                      <a:pt x="562" y="209"/>
                    </a:lnTo>
                    <a:lnTo>
                      <a:pt x="579" y="217"/>
                    </a:lnTo>
                    <a:lnTo>
                      <a:pt x="597" y="225"/>
                    </a:lnTo>
                    <a:lnTo>
                      <a:pt x="616" y="233"/>
                    </a:lnTo>
                    <a:lnTo>
                      <a:pt x="634" y="241"/>
                    </a:lnTo>
                    <a:lnTo>
                      <a:pt x="617" y="252"/>
                    </a:lnTo>
                    <a:lnTo>
                      <a:pt x="604" y="264"/>
                    </a:lnTo>
                    <a:lnTo>
                      <a:pt x="595" y="279"/>
                    </a:lnTo>
                    <a:lnTo>
                      <a:pt x="589" y="296"/>
                    </a:lnTo>
                    <a:lnTo>
                      <a:pt x="586" y="312"/>
                    </a:lnTo>
                    <a:lnTo>
                      <a:pt x="585" y="328"/>
                    </a:lnTo>
                    <a:lnTo>
                      <a:pt x="584" y="343"/>
                    </a:lnTo>
                    <a:lnTo>
                      <a:pt x="582" y="357"/>
                    </a:lnTo>
                    <a:lnTo>
                      <a:pt x="582" y="380"/>
                    </a:lnTo>
                    <a:lnTo>
                      <a:pt x="582" y="402"/>
                    </a:lnTo>
                    <a:lnTo>
                      <a:pt x="582" y="425"/>
                    </a:lnTo>
                    <a:lnTo>
                      <a:pt x="584" y="448"/>
                    </a:lnTo>
                    <a:lnTo>
                      <a:pt x="584" y="882"/>
                    </a:lnTo>
                    <a:lnTo>
                      <a:pt x="585" y="1315"/>
                    </a:lnTo>
                    <a:lnTo>
                      <a:pt x="585" y="1749"/>
                    </a:lnTo>
                    <a:lnTo>
                      <a:pt x="585" y="2183"/>
                    </a:lnTo>
                    <a:lnTo>
                      <a:pt x="548" y="2160"/>
                    </a:lnTo>
                    <a:lnTo>
                      <a:pt x="512" y="2137"/>
                    </a:lnTo>
                    <a:lnTo>
                      <a:pt x="475" y="2113"/>
                    </a:lnTo>
                    <a:lnTo>
                      <a:pt x="438" y="2090"/>
                    </a:lnTo>
                    <a:lnTo>
                      <a:pt x="401" y="2066"/>
                    </a:lnTo>
                    <a:lnTo>
                      <a:pt x="365" y="2043"/>
                    </a:lnTo>
                    <a:lnTo>
                      <a:pt x="328" y="2020"/>
                    </a:lnTo>
                    <a:lnTo>
                      <a:pt x="291" y="1996"/>
                    </a:lnTo>
                    <a:lnTo>
                      <a:pt x="256" y="1973"/>
                    </a:lnTo>
                    <a:lnTo>
                      <a:pt x="219" y="1950"/>
                    </a:lnTo>
                    <a:lnTo>
                      <a:pt x="182" y="1927"/>
                    </a:lnTo>
                    <a:lnTo>
                      <a:pt x="146" y="1904"/>
                    </a:lnTo>
                    <a:lnTo>
                      <a:pt x="109" y="1881"/>
                    </a:lnTo>
                    <a:lnTo>
                      <a:pt x="73" y="1856"/>
                    </a:lnTo>
                    <a:lnTo>
                      <a:pt x="36" y="1833"/>
                    </a:lnTo>
                    <a:lnTo>
                      <a:pt x="0" y="1810"/>
                    </a:lnTo>
                    <a:lnTo>
                      <a:pt x="0" y="1358"/>
                    </a:lnTo>
                    <a:lnTo>
                      <a:pt x="2" y="905"/>
                    </a:lnTo>
                    <a:lnTo>
                      <a:pt x="2" y="453"/>
                    </a:lnTo>
                    <a:lnTo>
                      <a:pt x="2" y="0"/>
                    </a:lnTo>
                    <a:lnTo>
                      <a:pt x="32" y="12"/>
                    </a:lnTo>
                    <a:lnTo>
                      <a:pt x="63" y="22"/>
                    </a:lnTo>
                    <a:lnTo>
                      <a:pt x="93" y="34"/>
                    </a:lnTo>
                    <a:lnTo>
                      <a:pt x="123" y="44"/>
                    </a:lnTo>
                    <a:lnTo>
                      <a:pt x="153" y="55"/>
                    </a:lnTo>
                    <a:lnTo>
                      <a:pt x="184" y="66"/>
                    </a:lnTo>
                    <a:lnTo>
                      <a:pt x="214" y="77"/>
                    </a:lnTo>
                    <a:lnTo>
                      <a:pt x="244" y="88"/>
                    </a:lnTo>
                    <a:lnTo>
                      <a:pt x="274" y="99"/>
                    </a:lnTo>
                    <a:lnTo>
                      <a:pt x="305" y="111"/>
                    </a:lnTo>
                    <a:lnTo>
                      <a:pt x="335" y="121"/>
                    </a:lnTo>
                    <a:lnTo>
                      <a:pt x="365" y="133"/>
                    </a:lnTo>
                    <a:lnTo>
                      <a:pt x="397" y="143"/>
                    </a:lnTo>
                    <a:lnTo>
                      <a:pt x="427" y="155"/>
                    </a:lnTo>
                    <a:lnTo>
                      <a:pt x="458" y="165"/>
                    </a:lnTo>
                    <a:lnTo>
                      <a:pt x="488" y="177"/>
                    </a:lnTo>
                    <a:close/>
                  </a:path>
                </a:pathLst>
              </a:custGeom>
              <a:solidFill>
                <a:srgbClr val="000A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Freeform 45"/>
              <p:cNvSpPr>
                <a:spLocks/>
              </p:cNvSpPr>
              <p:nvPr/>
            </p:nvSpPr>
            <p:spPr bwMode="auto">
              <a:xfrm>
                <a:off x="4336" y="433"/>
                <a:ext cx="99" cy="360"/>
              </a:xfrm>
              <a:custGeom>
                <a:avLst/>
                <a:gdLst>
                  <a:gd name="T0" fmla="*/ 458 w 597"/>
                  <a:gd name="T1" fmla="*/ 167 h 2162"/>
                  <a:gd name="T2" fmla="*/ 475 w 597"/>
                  <a:gd name="T3" fmla="*/ 176 h 2162"/>
                  <a:gd name="T4" fmla="*/ 492 w 597"/>
                  <a:gd name="T5" fmla="*/ 184 h 2162"/>
                  <a:gd name="T6" fmla="*/ 509 w 597"/>
                  <a:gd name="T7" fmla="*/ 192 h 2162"/>
                  <a:gd name="T8" fmla="*/ 528 w 597"/>
                  <a:gd name="T9" fmla="*/ 200 h 2162"/>
                  <a:gd name="T10" fmla="*/ 545 w 597"/>
                  <a:gd name="T11" fmla="*/ 208 h 2162"/>
                  <a:gd name="T12" fmla="*/ 563 w 597"/>
                  <a:gd name="T13" fmla="*/ 216 h 2162"/>
                  <a:gd name="T14" fmla="*/ 580 w 597"/>
                  <a:gd name="T15" fmla="*/ 224 h 2162"/>
                  <a:gd name="T16" fmla="*/ 597 w 597"/>
                  <a:gd name="T17" fmla="*/ 232 h 2162"/>
                  <a:gd name="T18" fmla="*/ 581 w 597"/>
                  <a:gd name="T19" fmla="*/ 242 h 2162"/>
                  <a:gd name="T20" fmla="*/ 570 w 597"/>
                  <a:gd name="T21" fmla="*/ 256 h 2162"/>
                  <a:gd name="T22" fmla="*/ 563 w 597"/>
                  <a:gd name="T23" fmla="*/ 271 h 2162"/>
                  <a:gd name="T24" fmla="*/ 558 w 597"/>
                  <a:gd name="T25" fmla="*/ 287 h 2162"/>
                  <a:gd name="T26" fmla="*/ 555 w 597"/>
                  <a:gd name="T27" fmla="*/ 304 h 2162"/>
                  <a:gd name="T28" fmla="*/ 553 w 597"/>
                  <a:gd name="T29" fmla="*/ 320 h 2162"/>
                  <a:gd name="T30" fmla="*/ 553 w 597"/>
                  <a:gd name="T31" fmla="*/ 335 h 2162"/>
                  <a:gd name="T32" fmla="*/ 552 w 597"/>
                  <a:gd name="T33" fmla="*/ 349 h 2162"/>
                  <a:gd name="T34" fmla="*/ 552 w 597"/>
                  <a:gd name="T35" fmla="*/ 372 h 2162"/>
                  <a:gd name="T36" fmla="*/ 552 w 597"/>
                  <a:gd name="T37" fmla="*/ 395 h 2162"/>
                  <a:gd name="T38" fmla="*/ 552 w 597"/>
                  <a:gd name="T39" fmla="*/ 418 h 2162"/>
                  <a:gd name="T40" fmla="*/ 553 w 597"/>
                  <a:gd name="T41" fmla="*/ 441 h 2162"/>
                  <a:gd name="T42" fmla="*/ 553 w 597"/>
                  <a:gd name="T43" fmla="*/ 872 h 2162"/>
                  <a:gd name="T44" fmla="*/ 555 w 597"/>
                  <a:gd name="T45" fmla="*/ 1301 h 2162"/>
                  <a:gd name="T46" fmla="*/ 555 w 597"/>
                  <a:gd name="T47" fmla="*/ 1732 h 2162"/>
                  <a:gd name="T48" fmla="*/ 556 w 597"/>
                  <a:gd name="T49" fmla="*/ 2162 h 2162"/>
                  <a:gd name="T50" fmla="*/ 521 w 597"/>
                  <a:gd name="T51" fmla="*/ 2140 h 2162"/>
                  <a:gd name="T52" fmla="*/ 486 w 597"/>
                  <a:gd name="T53" fmla="*/ 2118 h 2162"/>
                  <a:gd name="T54" fmla="*/ 451 w 597"/>
                  <a:gd name="T55" fmla="*/ 2096 h 2162"/>
                  <a:gd name="T56" fmla="*/ 416 w 597"/>
                  <a:gd name="T57" fmla="*/ 2075 h 2162"/>
                  <a:gd name="T58" fmla="*/ 381 w 597"/>
                  <a:gd name="T59" fmla="*/ 2051 h 2162"/>
                  <a:gd name="T60" fmla="*/ 347 w 597"/>
                  <a:gd name="T61" fmla="*/ 2030 h 2162"/>
                  <a:gd name="T62" fmla="*/ 312 w 597"/>
                  <a:gd name="T63" fmla="*/ 2008 h 2162"/>
                  <a:gd name="T64" fmla="*/ 277 w 597"/>
                  <a:gd name="T65" fmla="*/ 1986 h 2162"/>
                  <a:gd name="T66" fmla="*/ 243 w 597"/>
                  <a:gd name="T67" fmla="*/ 1964 h 2162"/>
                  <a:gd name="T68" fmla="*/ 208 w 597"/>
                  <a:gd name="T69" fmla="*/ 1942 h 2162"/>
                  <a:gd name="T70" fmla="*/ 174 w 597"/>
                  <a:gd name="T71" fmla="*/ 1920 h 2162"/>
                  <a:gd name="T72" fmla="*/ 139 w 597"/>
                  <a:gd name="T73" fmla="*/ 1898 h 2162"/>
                  <a:gd name="T74" fmla="*/ 104 w 597"/>
                  <a:gd name="T75" fmla="*/ 1876 h 2162"/>
                  <a:gd name="T76" fmla="*/ 70 w 597"/>
                  <a:gd name="T77" fmla="*/ 1854 h 2162"/>
                  <a:gd name="T78" fmla="*/ 35 w 597"/>
                  <a:gd name="T79" fmla="*/ 1832 h 2162"/>
                  <a:gd name="T80" fmla="*/ 0 w 597"/>
                  <a:gd name="T81" fmla="*/ 1810 h 2162"/>
                  <a:gd name="T82" fmla="*/ 1 w 597"/>
                  <a:gd name="T83" fmla="*/ 1358 h 2162"/>
                  <a:gd name="T84" fmla="*/ 1 w 597"/>
                  <a:gd name="T85" fmla="*/ 905 h 2162"/>
                  <a:gd name="T86" fmla="*/ 1 w 597"/>
                  <a:gd name="T87" fmla="*/ 453 h 2162"/>
                  <a:gd name="T88" fmla="*/ 3 w 597"/>
                  <a:gd name="T89" fmla="*/ 0 h 2162"/>
                  <a:gd name="T90" fmla="*/ 32 w 597"/>
                  <a:gd name="T91" fmla="*/ 10 h 2162"/>
                  <a:gd name="T92" fmla="*/ 59 w 597"/>
                  <a:gd name="T93" fmla="*/ 21 h 2162"/>
                  <a:gd name="T94" fmla="*/ 88 w 597"/>
                  <a:gd name="T95" fmla="*/ 31 h 2162"/>
                  <a:gd name="T96" fmla="*/ 117 w 597"/>
                  <a:gd name="T97" fmla="*/ 42 h 2162"/>
                  <a:gd name="T98" fmla="*/ 145 w 597"/>
                  <a:gd name="T99" fmla="*/ 52 h 2162"/>
                  <a:gd name="T100" fmla="*/ 174 w 597"/>
                  <a:gd name="T101" fmla="*/ 62 h 2162"/>
                  <a:gd name="T102" fmla="*/ 201 w 597"/>
                  <a:gd name="T103" fmla="*/ 73 h 2162"/>
                  <a:gd name="T104" fmla="*/ 230 w 597"/>
                  <a:gd name="T105" fmla="*/ 83 h 2162"/>
                  <a:gd name="T106" fmla="*/ 259 w 597"/>
                  <a:gd name="T107" fmla="*/ 95 h 2162"/>
                  <a:gd name="T108" fmla="*/ 287 w 597"/>
                  <a:gd name="T109" fmla="*/ 105 h 2162"/>
                  <a:gd name="T110" fmla="*/ 316 w 597"/>
                  <a:gd name="T111" fmla="*/ 115 h 2162"/>
                  <a:gd name="T112" fmla="*/ 343 w 597"/>
                  <a:gd name="T113" fmla="*/ 126 h 2162"/>
                  <a:gd name="T114" fmla="*/ 372 w 597"/>
                  <a:gd name="T115" fmla="*/ 136 h 2162"/>
                  <a:gd name="T116" fmla="*/ 401 w 597"/>
                  <a:gd name="T117" fmla="*/ 147 h 2162"/>
                  <a:gd name="T118" fmla="*/ 429 w 597"/>
                  <a:gd name="T119" fmla="*/ 157 h 2162"/>
                  <a:gd name="T120" fmla="*/ 458 w 597"/>
                  <a:gd name="T121" fmla="*/ 167 h 2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7" h="2162">
                    <a:moveTo>
                      <a:pt x="458" y="167"/>
                    </a:moveTo>
                    <a:lnTo>
                      <a:pt x="475" y="176"/>
                    </a:lnTo>
                    <a:lnTo>
                      <a:pt x="492" y="184"/>
                    </a:lnTo>
                    <a:lnTo>
                      <a:pt x="509" y="192"/>
                    </a:lnTo>
                    <a:lnTo>
                      <a:pt x="528" y="200"/>
                    </a:lnTo>
                    <a:lnTo>
                      <a:pt x="545" y="208"/>
                    </a:lnTo>
                    <a:lnTo>
                      <a:pt x="563" y="216"/>
                    </a:lnTo>
                    <a:lnTo>
                      <a:pt x="580" y="224"/>
                    </a:lnTo>
                    <a:lnTo>
                      <a:pt x="597" y="232"/>
                    </a:lnTo>
                    <a:lnTo>
                      <a:pt x="581" y="242"/>
                    </a:lnTo>
                    <a:lnTo>
                      <a:pt x="570" y="256"/>
                    </a:lnTo>
                    <a:lnTo>
                      <a:pt x="563" y="271"/>
                    </a:lnTo>
                    <a:lnTo>
                      <a:pt x="558" y="287"/>
                    </a:lnTo>
                    <a:lnTo>
                      <a:pt x="555" y="304"/>
                    </a:lnTo>
                    <a:lnTo>
                      <a:pt x="553" y="320"/>
                    </a:lnTo>
                    <a:lnTo>
                      <a:pt x="553" y="335"/>
                    </a:lnTo>
                    <a:lnTo>
                      <a:pt x="552" y="349"/>
                    </a:lnTo>
                    <a:lnTo>
                      <a:pt x="552" y="372"/>
                    </a:lnTo>
                    <a:lnTo>
                      <a:pt x="552" y="395"/>
                    </a:lnTo>
                    <a:lnTo>
                      <a:pt x="552" y="418"/>
                    </a:lnTo>
                    <a:lnTo>
                      <a:pt x="553" y="441"/>
                    </a:lnTo>
                    <a:lnTo>
                      <a:pt x="553" y="872"/>
                    </a:lnTo>
                    <a:lnTo>
                      <a:pt x="555" y="1301"/>
                    </a:lnTo>
                    <a:lnTo>
                      <a:pt x="555" y="1732"/>
                    </a:lnTo>
                    <a:lnTo>
                      <a:pt x="556" y="2162"/>
                    </a:lnTo>
                    <a:lnTo>
                      <a:pt x="521" y="2140"/>
                    </a:lnTo>
                    <a:lnTo>
                      <a:pt x="486" y="2118"/>
                    </a:lnTo>
                    <a:lnTo>
                      <a:pt x="451" y="2096"/>
                    </a:lnTo>
                    <a:lnTo>
                      <a:pt x="416" y="2075"/>
                    </a:lnTo>
                    <a:lnTo>
                      <a:pt x="381" y="2051"/>
                    </a:lnTo>
                    <a:lnTo>
                      <a:pt x="347" y="2030"/>
                    </a:lnTo>
                    <a:lnTo>
                      <a:pt x="312" y="2008"/>
                    </a:lnTo>
                    <a:lnTo>
                      <a:pt x="277" y="1986"/>
                    </a:lnTo>
                    <a:lnTo>
                      <a:pt x="243" y="1964"/>
                    </a:lnTo>
                    <a:lnTo>
                      <a:pt x="208" y="1942"/>
                    </a:lnTo>
                    <a:lnTo>
                      <a:pt x="174" y="1920"/>
                    </a:lnTo>
                    <a:lnTo>
                      <a:pt x="139" y="1898"/>
                    </a:lnTo>
                    <a:lnTo>
                      <a:pt x="104" y="1876"/>
                    </a:lnTo>
                    <a:lnTo>
                      <a:pt x="70" y="1854"/>
                    </a:lnTo>
                    <a:lnTo>
                      <a:pt x="35" y="1832"/>
                    </a:lnTo>
                    <a:lnTo>
                      <a:pt x="0" y="1810"/>
                    </a:lnTo>
                    <a:lnTo>
                      <a:pt x="1" y="1358"/>
                    </a:lnTo>
                    <a:lnTo>
                      <a:pt x="1" y="905"/>
                    </a:lnTo>
                    <a:lnTo>
                      <a:pt x="1" y="453"/>
                    </a:lnTo>
                    <a:lnTo>
                      <a:pt x="3" y="0"/>
                    </a:lnTo>
                    <a:lnTo>
                      <a:pt x="32" y="10"/>
                    </a:lnTo>
                    <a:lnTo>
                      <a:pt x="59" y="21"/>
                    </a:lnTo>
                    <a:lnTo>
                      <a:pt x="88" y="31"/>
                    </a:lnTo>
                    <a:lnTo>
                      <a:pt x="117" y="42"/>
                    </a:lnTo>
                    <a:lnTo>
                      <a:pt x="145" y="52"/>
                    </a:lnTo>
                    <a:lnTo>
                      <a:pt x="174" y="62"/>
                    </a:lnTo>
                    <a:lnTo>
                      <a:pt x="201" y="73"/>
                    </a:lnTo>
                    <a:lnTo>
                      <a:pt x="230" y="83"/>
                    </a:lnTo>
                    <a:lnTo>
                      <a:pt x="259" y="95"/>
                    </a:lnTo>
                    <a:lnTo>
                      <a:pt x="287" y="105"/>
                    </a:lnTo>
                    <a:lnTo>
                      <a:pt x="316" y="115"/>
                    </a:lnTo>
                    <a:lnTo>
                      <a:pt x="343" y="126"/>
                    </a:lnTo>
                    <a:lnTo>
                      <a:pt x="372" y="136"/>
                    </a:lnTo>
                    <a:lnTo>
                      <a:pt x="401" y="147"/>
                    </a:lnTo>
                    <a:lnTo>
                      <a:pt x="429" y="157"/>
                    </a:lnTo>
                    <a:lnTo>
                      <a:pt x="458" y="167"/>
                    </a:lnTo>
                    <a:close/>
                  </a:path>
                </a:pathLst>
              </a:custGeom>
              <a:solidFill>
                <a:srgbClr val="000C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Freeform 46"/>
              <p:cNvSpPr>
                <a:spLocks/>
              </p:cNvSpPr>
              <p:nvPr/>
            </p:nvSpPr>
            <p:spPr bwMode="auto">
              <a:xfrm>
                <a:off x="4336" y="433"/>
                <a:ext cx="93" cy="357"/>
              </a:xfrm>
              <a:custGeom>
                <a:avLst/>
                <a:gdLst>
                  <a:gd name="T0" fmla="*/ 425 w 560"/>
                  <a:gd name="T1" fmla="*/ 158 h 2141"/>
                  <a:gd name="T2" fmla="*/ 443 w 560"/>
                  <a:gd name="T3" fmla="*/ 166 h 2141"/>
                  <a:gd name="T4" fmla="*/ 459 w 560"/>
                  <a:gd name="T5" fmla="*/ 174 h 2141"/>
                  <a:gd name="T6" fmla="*/ 476 w 560"/>
                  <a:gd name="T7" fmla="*/ 182 h 2141"/>
                  <a:gd name="T8" fmla="*/ 493 w 560"/>
                  <a:gd name="T9" fmla="*/ 191 h 2141"/>
                  <a:gd name="T10" fmla="*/ 509 w 560"/>
                  <a:gd name="T11" fmla="*/ 200 h 2141"/>
                  <a:gd name="T12" fmla="*/ 527 w 560"/>
                  <a:gd name="T13" fmla="*/ 208 h 2141"/>
                  <a:gd name="T14" fmla="*/ 543 w 560"/>
                  <a:gd name="T15" fmla="*/ 216 h 2141"/>
                  <a:gd name="T16" fmla="*/ 560 w 560"/>
                  <a:gd name="T17" fmla="*/ 224 h 2141"/>
                  <a:gd name="T18" fmla="*/ 545 w 560"/>
                  <a:gd name="T19" fmla="*/ 234 h 2141"/>
                  <a:gd name="T20" fmla="*/ 535 w 560"/>
                  <a:gd name="T21" fmla="*/ 248 h 2141"/>
                  <a:gd name="T22" fmla="*/ 528 w 560"/>
                  <a:gd name="T23" fmla="*/ 263 h 2141"/>
                  <a:gd name="T24" fmla="*/ 525 w 560"/>
                  <a:gd name="T25" fmla="*/ 279 h 2141"/>
                  <a:gd name="T26" fmla="*/ 522 w 560"/>
                  <a:gd name="T27" fmla="*/ 296 h 2141"/>
                  <a:gd name="T28" fmla="*/ 521 w 560"/>
                  <a:gd name="T29" fmla="*/ 312 h 2141"/>
                  <a:gd name="T30" fmla="*/ 520 w 560"/>
                  <a:gd name="T31" fmla="*/ 328 h 2141"/>
                  <a:gd name="T32" fmla="*/ 520 w 560"/>
                  <a:gd name="T33" fmla="*/ 342 h 2141"/>
                  <a:gd name="T34" fmla="*/ 521 w 560"/>
                  <a:gd name="T35" fmla="*/ 364 h 2141"/>
                  <a:gd name="T36" fmla="*/ 521 w 560"/>
                  <a:gd name="T37" fmla="*/ 387 h 2141"/>
                  <a:gd name="T38" fmla="*/ 521 w 560"/>
                  <a:gd name="T39" fmla="*/ 410 h 2141"/>
                  <a:gd name="T40" fmla="*/ 522 w 560"/>
                  <a:gd name="T41" fmla="*/ 433 h 2141"/>
                  <a:gd name="T42" fmla="*/ 523 w 560"/>
                  <a:gd name="T43" fmla="*/ 860 h 2141"/>
                  <a:gd name="T44" fmla="*/ 523 w 560"/>
                  <a:gd name="T45" fmla="*/ 1287 h 2141"/>
                  <a:gd name="T46" fmla="*/ 525 w 560"/>
                  <a:gd name="T47" fmla="*/ 1714 h 2141"/>
                  <a:gd name="T48" fmla="*/ 526 w 560"/>
                  <a:gd name="T49" fmla="*/ 2141 h 2141"/>
                  <a:gd name="T50" fmla="*/ 492 w 560"/>
                  <a:gd name="T51" fmla="*/ 2121 h 2141"/>
                  <a:gd name="T52" fmla="*/ 460 w 560"/>
                  <a:gd name="T53" fmla="*/ 2100 h 2141"/>
                  <a:gd name="T54" fmla="*/ 426 w 560"/>
                  <a:gd name="T55" fmla="*/ 2079 h 2141"/>
                  <a:gd name="T56" fmla="*/ 393 w 560"/>
                  <a:gd name="T57" fmla="*/ 2058 h 2141"/>
                  <a:gd name="T58" fmla="*/ 361 w 560"/>
                  <a:gd name="T59" fmla="*/ 2038 h 2141"/>
                  <a:gd name="T60" fmla="*/ 327 w 560"/>
                  <a:gd name="T61" fmla="*/ 2017 h 2141"/>
                  <a:gd name="T62" fmla="*/ 295 w 560"/>
                  <a:gd name="T63" fmla="*/ 1996 h 2141"/>
                  <a:gd name="T64" fmla="*/ 261 w 560"/>
                  <a:gd name="T65" fmla="*/ 1975 h 2141"/>
                  <a:gd name="T66" fmla="*/ 229 w 560"/>
                  <a:gd name="T67" fmla="*/ 1954 h 2141"/>
                  <a:gd name="T68" fmla="*/ 197 w 560"/>
                  <a:gd name="T69" fmla="*/ 1934 h 2141"/>
                  <a:gd name="T70" fmla="*/ 163 w 560"/>
                  <a:gd name="T71" fmla="*/ 1913 h 2141"/>
                  <a:gd name="T72" fmla="*/ 131 w 560"/>
                  <a:gd name="T73" fmla="*/ 1892 h 2141"/>
                  <a:gd name="T74" fmla="*/ 98 w 560"/>
                  <a:gd name="T75" fmla="*/ 1871 h 2141"/>
                  <a:gd name="T76" fmla="*/ 65 w 560"/>
                  <a:gd name="T77" fmla="*/ 1851 h 2141"/>
                  <a:gd name="T78" fmla="*/ 33 w 560"/>
                  <a:gd name="T79" fmla="*/ 1830 h 2141"/>
                  <a:gd name="T80" fmla="*/ 0 w 560"/>
                  <a:gd name="T81" fmla="*/ 1809 h 2141"/>
                  <a:gd name="T82" fmla="*/ 1 w 560"/>
                  <a:gd name="T83" fmla="*/ 1356 h 2141"/>
                  <a:gd name="T84" fmla="*/ 1 w 560"/>
                  <a:gd name="T85" fmla="*/ 904 h 2141"/>
                  <a:gd name="T86" fmla="*/ 1 w 560"/>
                  <a:gd name="T87" fmla="*/ 453 h 2141"/>
                  <a:gd name="T88" fmla="*/ 3 w 560"/>
                  <a:gd name="T89" fmla="*/ 0 h 2141"/>
                  <a:gd name="T90" fmla="*/ 29 w 560"/>
                  <a:gd name="T91" fmla="*/ 9 h 2141"/>
                  <a:gd name="T92" fmla="*/ 56 w 560"/>
                  <a:gd name="T93" fmla="*/ 20 h 2141"/>
                  <a:gd name="T94" fmla="*/ 82 w 560"/>
                  <a:gd name="T95" fmla="*/ 29 h 2141"/>
                  <a:gd name="T96" fmla="*/ 109 w 560"/>
                  <a:gd name="T97" fmla="*/ 39 h 2141"/>
                  <a:gd name="T98" fmla="*/ 135 w 560"/>
                  <a:gd name="T99" fmla="*/ 49 h 2141"/>
                  <a:gd name="T100" fmla="*/ 162 w 560"/>
                  <a:gd name="T101" fmla="*/ 59 h 2141"/>
                  <a:gd name="T102" fmla="*/ 189 w 560"/>
                  <a:gd name="T103" fmla="*/ 69 h 2141"/>
                  <a:gd name="T104" fmla="*/ 215 w 560"/>
                  <a:gd name="T105" fmla="*/ 79 h 2141"/>
                  <a:gd name="T106" fmla="*/ 242 w 560"/>
                  <a:gd name="T107" fmla="*/ 89 h 2141"/>
                  <a:gd name="T108" fmla="*/ 267 w 560"/>
                  <a:gd name="T109" fmla="*/ 98 h 2141"/>
                  <a:gd name="T110" fmla="*/ 294 w 560"/>
                  <a:gd name="T111" fmla="*/ 109 h 2141"/>
                  <a:gd name="T112" fmla="*/ 320 w 560"/>
                  <a:gd name="T113" fmla="*/ 119 h 2141"/>
                  <a:gd name="T114" fmla="*/ 347 w 560"/>
                  <a:gd name="T115" fmla="*/ 128 h 2141"/>
                  <a:gd name="T116" fmla="*/ 373 w 560"/>
                  <a:gd name="T117" fmla="*/ 139 h 2141"/>
                  <a:gd name="T118" fmla="*/ 399 w 560"/>
                  <a:gd name="T119" fmla="*/ 148 h 2141"/>
                  <a:gd name="T120" fmla="*/ 425 w 560"/>
                  <a:gd name="T121" fmla="*/ 158 h 2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60" h="2141">
                    <a:moveTo>
                      <a:pt x="425" y="158"/>
                    </a:moveTo>
                    <a:lnTo>
                      <a:pt x="443" y="166"/>
                    </a:lnTo>
                    <a:lnTo>
                      <a:pt x="459" y="174"/>
                    </a:lnTo>
                    <a:lnTo>
                      <a:pt x="476" y="182"/>
                    </a:lnTo>
                    <a:lnTo>
                      <a:pt x="493" y="191"/>
                    </a:lnTo>
                    <a:lnTo>
                      <a:pt x="509" y="200"/>
                    </a:lnTo>
                    <a:lnTo>
                      <a:pt x="527" y="208"/>
                    </a:lnTo>
                    <a:lnTo>
                      <a:pt x="543" y="216"/>
                    </a:lnTo>
                    <a:lnTo>
                      <a:pt x="560" y="224"/>
                    </a:lnTo>
                    <a:lnTo>
                      <a:pt x="545" y="234"/>
                    </a:lnTo>
                    <a:lnTo>
                      <a:pt x="535" y="248"/>
                    </a:lnTo>
                    <a:lnTo>
                      <a:pt x="528" y="263"/>
                    </a:lnTo>
                    <a:lnTo>
                      <a:pt x="525" y="279"/>
                    </a:lnTo>
                    <a:lnTo>
                      <a:pt x="522" y="296"/>
                    </a:lnTo>
                    <a:lnTo>
                      <a:pt x="521" y="312"/>
                    </a:lnTo>
                    <a:lnTo>
                      <a:pt x="520" y="328"/>
                    </a:lnTo>
                    <a:lnTo>
                      <a:pt x="520" y="342"/>
                    </a:lnTo>
                    <a:lnTo>
                      <a:pt x="521" y="364"/>
                    </a:lnTo>
                    <a:lnTo>
                      <a:pt x="521" y="387"/>
                    </a:lnTo>
                    <a:lnTo>
                      <a:pt x="521" y="410"/>
                    </a:lnTo>
                    <a:lnTo>
                      <a:pt x="522" y="433"/>
                    </a:lnTo>
                    <a:lnTo>
                      <a:pt x="523" y="860"/>
                    </a:lnTo>
                    <a:lnTo>
                      <a:pt x="523" y="1287"/>
                    </a:lnTo>
                    <a:lnTo>
                      <a:pt x="525" y="1714"/>
                    </a:lnTo>
                    <a:lnTo>
                      <a:pt x="526" y="2141"/>
                    </a:lnTo>
                    <a:lnTo>
                      <a:pt x="492" y="2121"/>
                    </a:lnTo>
                    <a:lnTo>
                      <a:pt x="460" y="2100"/>
                    </a:lnTo>
                    <a:lnTo>
                      <a:pt x="426" y="2079"/>
                    </a:lnTo>
                    <a:lnTo>
                      <a:pt x="393" y="2058"/>
                    </a:lnTo>
                    <a:lnTo>
                      <a:pt x="361" y="2038"/>
                    </a:lnTo>
                    <a:lnTo>
                      <a:pt x="327" y="2017"/>
                    </a:lnTo>
                    <a:lnTo>
                      <a:pt x="295" y="1996"/>
                    </a:lnTo>
                    <a:lnTo>
                      <a:pt x="261" y="1975"/>
                    </a:lnTo>
                    <a:lnTo>
                      <a:pt x="229" y="1954"/>
                    </a:lnTo>
                    <a:lnTo>
                      <a:pt x="197" y="1934"/>
                    </a:lnTo>
                    <a:lnTo>
                      <a:pt x="163" y="1913"/>
                    </a:lnTo>
                    <a:lnTo>
                      <a:pt x="131" y="1892"/>
                    </a:lnTo>
                    <a:lnTo>
                      <a:pt x="98" y="1871"/>
                    </a:lnTo>
                    <a:lnTo>
                      <a:pt x="65" y="1851"/>
                    </a:lnTo>
                    <a:lnTo>
                      <a:pt x="33" y="1830"/>
                    </a:lnTo>
                    <a:lnTo>
                      <a:pt x="0" y="1809"/>
                    </a:lnTo>
                    <a:lnTo>
                      <a:pt x="1" y="1356"/>
                    </a:lnTo>
                    <a:lnTo>
                      <a:pt x="1" y="904"/>
                    </a:lnTo>
                    <a:lnTo>
                      <a:pt x="1" y="453"/>
                    </a:lnTo>
                    <a:lnTo>
                      <a:pt x="3" y="0"/>
                    </a:lnTo>
                    <a:lnTo>
                      <a:pt x="29" y="9"/>
                    </a:lnTo>
                    <a:lnTo>
                      <a:pt x="56" y="20"/>
                    </a:lnTo>
                    <a:lnTo>
                      <a:pt x="82" y="29"/>
                    </a:lnTo>
                    <a:lnTo>
                      <a:pt x="109" y="39"/>
                    </a:lnTo>
                    <a:lnTo>
                      <a:pt x="135" y="49"/>
                    </a:lnTo>
                    <a:lnTo>
                      <a:pt x="162" y="59"/>
                    </a:lnTo>
                    <a:lnTo>
                      <a:pt x="189" y="69"/>
                    </a:lnTo>
                    <a:lnTo>
                      <a:pt x="215" y="79"/>
                    </a:lnTo>
                    <a:lnTo>
                      <a:pt x="242" y="89"/>
                    </a:lnTo>
                    <a:lnTo>
                      <a:pt x="267" y="98"/>
                    </a:lnTo>
                    <a:lnTo>
                      <a:pt x="294" y="109"/>
                    </a:lnTo>
                    <a:lnTo>
                      <a:pt x="320" y="119"/>
                    </a:lnTo>
                    <a:lnTo>
                      <a:pt x="347" y="128"/>
                    </a:lnTo>
                    <a:lnTo>
                      <a:pt x="373" y="139"/>
                    </a:lnTo>
                    <a:lnTo>
                      <a:pt x="399" y="148"/>
                    </a:lnTo>
                    <a:lnTo>
                      <a:pt x="425" y="158"/>
                    </a:lnTo>
                    <a:close/>
                  </a:path>
                </a:pathLst>
              </a:custGeom>
              <a:solidFill>
                <a:srgbClr val="0014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Freeform 47"/>
              <p:cNvSpPr>
                <a:spLocks/>
              </p:cNvSpPr>
              <p:nvPr/>
            </p:nvSpPr>
            <p:spPr bwMode="auto">
              <a:xfrm>
                <a:off x="4336" y="433"/>
                <a:ext cx="87" cy="353"/>
              </a:xfrm>
              <a:custGeom>
                <a:avLst/>
                <a:gdLst>
                  <a:gd name="T0" fmla="*/ 395 w 523"/>
                  <a:gd name="T1" fmla="*/ 149 h 2121"/>
                  <a:gd name="T2" fmla="*/ 411 w 523"/>
                  <a:gd name="T3" fmla="*/ 157 h 2121"/>
                  <a:gd name="T4" fmla="*/ 427 w 523"/>
                  <a:gd name="T5" fmla="*/ 165 h 2121"/>
                  <a:gd name="T6" fmla="*/ 444 w 523"/>
                  <a:gd name="T7" fmla="*/ 173 h 2121"/>
                  <a:gd name="T8" fmla="*/ 460 w 523"/>
                  <a:gd name="T9" fmla="*/ 181 h 2121"/>
                  <a:gd name="T10" fmla="*/ 475 w 523"/>
                  <a:gd name="T11" fmla="*/ 191 h 2121"/>
                  <a:gd name="T12" fmla="*/ 491 w 523"/>
                  <a:gd name="T13" fmla="*/ 199 h 2121"/>
                  <a:gd name="T14" fmla="*/ 507 w 523"/>
                  <a:gd name="T15" fmla="*/ 207 h 2121"/>
                  <a:gd name="T16" fmla="*/ 523 w 523"/>
                  <a:gd name="T17" fmla="*/ 215 h 2121"/>
                  <a:gd name="T18" fmla="*/ 510 w 523"/>
                  <a:gd name="T19" fmla="*/ 226 h 2121"/>
                  <a:gd name="T20" fmla="*/ 501 w 523"/>
                  <a:gd name="T21" fmla="*/ 240 h 2121"/>
                  <a:gd name="T22" fmla="*/ 495 w 523"/>
                  <a:gd name="T23" fmla="*/ 255 h 2121"/>
                  <a:gd name="T24" fmla="*/ 492 w 523"/>
                  <a:gd name="T25" fmla="*/ 271 h 2121"/>
                  <a:gd name="T26" fmla="*/ 490 w 523"/>
                  <a:gd name="T27" fmla="*/ 289 h 2121"/>
                  <a:gd name="T28" fmla="*/ 490 w 523"/>
                  <a:gd name="T29" fmla="*/ 305 h 2121"/>
                  <a:gd name="T30" fmla="*/ 490 w 523"/>
                  <a:gd name="T31" fmla="*/ 320 h 2121"/>
                  <a:gd name="T32" fmla="*/ 490 w 523"/>
                  <a:gd name="T33" fmla="*/ 334 h 2121"/>
                  <a:gd name="T34" fmla="*/ 490 w 523"/>
                  <a:gd name="T35" fmla="*/ 357 h 2121"/>
                  <a:gd name="T36" fmla="*/ 491 w 523"/>
                  <a:gd name="T37" fmla="*/ 380 h 2121"/>
                  <a:gd name="T38" fmla="*/ 491 w 523"/>
                  <a:gd name="T39" fmla="*/ 403 h 2121"/>
                  <a:gd name="T40" fmla="*/ 492 w 523"/>
                  <a:gd name="T41" fmla="*/ 426 h 2121"/>
                  <a:gd name="T42" fmla="*/ 493 w 523"/>
                  <a:gd name="T43" fmla="*/ 850 h 2121"/>
                  <a:gd name="T44" fmla="*/ 494 w 523"/>
                  <a:gd name="T45" fmla="*/ 1273 h 2121"/>
                  <a:gd name="T46" fmla="*/ 494 w 523"/>
                  <a:gd name="T47" fmla="*/ 1697 h 2121"/>
                  <a:gd name="T48" fmla="*/ 495 w 523"/>
                  <a:gd name="T49" fmla="*/ 2121 h 2121"/>
                  <a:gd name="T50" fmla="*/ 464 w 523"/>
                  <a:gd name="T51" fmla="*/ 2101 h 2121"/>
                  <a:gd name="T52" fmla="*/ 433 w 523"/>
                  <a:gd name="T53" fmla="*/ 2081 h 2121"/>
                  <a:gd name="T54" fmla="*/ 402 w 523"/>
                  <a:gd name="T55" fmla="*/ 2062 h 2121"/>
                  <a:gd name="T56" fmla="*/ 371 w 523"/>
                  <a:gd name="T57" fmla="*/ 2042 h 2121"/>
                  <a:gd name="T58" fmla="*/ 340 w 523"/>
                  <a:gd name="T59" fmla="*/ 2024 h 2121"/>
                  <a:gd name="T60" fmla="*/ 310 w 523"/>
                  <a:gd name="T61" fmla="*/ 2004 h 2121"/>
                  <a:gd name="T62" fmla="*/ 278 w 523"/>
                  <a:gd name="T63" fmla="*/ 1984 h 2121"/>
                  <a:gd name="T64" fmla="*/ 247 w 523"/>
                  <a:gd name="T65" fmla="*/ 1965 h 2121"/>
                  <a:gd name="T66" fmla="*/ 216 w 523"/>
                  <a:gd name="T67" fmla="*/ 1945 h 2121"/>
                  <a:gd name="T68" fmla="*/ 186 w 523"/>
                  <a:gd name="T69" fmla="*/ 1926 h 2121"/>
                  <a:gd name="T70" fmla="*/ 155 w 523"/>
                  <a:gd name="T71" fmla="*/ 1906 h 2121"/>
                  <a:gd name="T72" fmla="*/ 124 w 523"/>
                  <a:gd name="T73" fmla="*/ 1886 h 2121"/>
                  <a:gd name="T74" fmla="*/ 93 w 523"/>
                  <a:gd name="T75" fmla="*/ 1868 h 2121"/>
                  <a:gd name="T76" fmla="*/ 63 w 523"/>
                  <a:gd name="T77" fmla="*/ 1848 h 2121"/>
                  <a:gd name="T78" fmla="*/ 31 w 523"/>
                  <a:gd name="T79" fmla="*/ 1829 h 2121"/>
                  <a:gd name="T80" fmla="*/ 0 w 523"/>
                  <a:gd name="T81" fmla="*/ 1809 h 2121"/>
                  <a:gd name="T82" fmla="*/ 1 w 523"/>
                  <a:gd name="T83" fmla="*/ 1356 h 2121"/>
                  <a:gd name="T84" fmla="*/ 2 w 523"/>
                  <a:gd name="T85" fmla="*/ 904 h 2121"/>
                  <a:gd name="T86" fmla="*/ 2 w 523"/>
                  <a:gd name="T87" fmla="*/ 453 h 2121"/>
                  <a:gd name="T88" fmla="*/ 4 w 523"/>
                  <a:gd name="T89" fmla="*/ 0 h 2121"/>
                  <a:gd name="T90" fmla="*/ 28 w 523"/>
                  <a:gd name="T91" fmla="*/ 9 h 2121"/>
                  <a:gd name="T92" fmla="*/ 53 w 523"/>
                  <a:gd name="T93" fmla="*/ 19 h 2121"/>
                  <a:gd name="T94" fmla="*/ 78 w 523"/>
                  <a:gd name="T95" fmla="*/ 28 h 2121"/>
                  <a:gd name="T96" fmla="*/ 102 w 523"/>
                  <a:gd name="T97" fmla="*/ 37 h 2121"/>
                  <a:gd name="T98" fmla="*/ 126 w 523"/>
                  <a:gd name="T99" fmla="*/ 46 h 2121"/>
                  <a:gd name="T100" fmla="*/ 150 w 523"/>
                  <a:gd name="T101" fmla="*/ 55 h 2121"/>
                  <a:gd name="T102" fmla="*/ 175 w 523"/>
                  <a:gd name="T103" fmla="*/ 65 h 2121"/>
                  <a:gd name="T104" fmla="*/ 200 w 523"/>
                  <a:gd name="T105" fmla="*/ 74 h 2121"/>
                  <a:gd name="T106" fmla="*/ 224 w 523"/>
                  <a:gd name="T107" fmla="*/ 84 h 2121"/>
                  <a:gd name="T108" fmla="*/ 248 w 523"/>
                  <a:gd name="T109" fmla="*/ 94 h 2121"/>
                  <a:gd name="T110" fmla="*/ 273 w 523"/>
                  <a:gd name="T111" fmla="*/ 103 h 2121"/>
                  <a:gd name="T112" fmla="*/ 297 w 523"/>
                  <a:gd name="T113" fmla="*/ 112 h 2121"/>
                  <a:gd name="T114" fmla="*/ 321 w 523"/>
                  <a:gd name="T115" fmla="*/ 121 h 2121"/>
                  <a:gd name="T116" fmla="*/ 345 w 523"/>
                  <a:gd name="T117" fmla="*/ 130 h 2121"/>
                  <a:gd name="T118" fmla="*/ 371 w 523"/>
                  <a:gd name="T119" fmla="*/ 140 h 2121"/>
                  <a:gd name="T120" fmla="*/ 395 w 523"/>
                  <a:gd name="T121" fmla="*/ 149 h 2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23" h="2121">
                    <a:moveTo>
                      <a:pt x="395" y="149"/>
                    </a:moveTo>
                    <a:lnTo>
                      <a:pt x="411" y="157"/>
                    </a:lnTo>
                    <a:lnTo>
                      <a:pt x="427" y="165"/>
                    </a:lnTo>
                    <a:lnTo>
                      <a:pt x="444" y="173"/>
                    </a:lnTo>
                    <a:lnTo>
                      <a:pt x="460" y="181"/>
                    </a:lnTo>
                    <a:lnTo>
                      <a:pt x="475" y="191"/>
                    </a:lnTo>
                    <a:lnTo>
                      <a:pt x="491" y="199"/>
                    </a:lnTo>
                    <a:lnTo>
                      <a:pt x="507" y="207"/>
                    </a:lnTo>
                    <a:lnTo>
                      <a:pt x="523" y="215"/>
                    </a:lnTo>
                    <a:lnTo>
                      <a:pt x="510" y="226"/>
                    </a:lnTo>
                    <a:lnTo>
                      <a:pt x="501" y="240"/>
                    </a:lnTo>
                    <a:lnTo>
                      <a:pt x="495" y="255"/>
                    </a:lnTo>
                    <a:lnTo>
                      <a:pt x="492" y="271"/>
                    </a:lnTo>
                    <a:lnTo>
                      <a:pt x="490" y="289"/>
                    </a:lnTo>
                    <a:lnTo>
                      <a:pt x="490" y="305"/>
                    </a:lnTo>
                    <a:lnTo>
                      <a:pt x="490" y="320"/>
                    </a:lnTo>
                    <a:lnTo>
                      <a:pt x="490" y="334"/>
                    </a:lnTo>
                    <a:lnTo>
                      <a:pt x="490" y="357"/>
                    </a:lnTo>
                    <a:lnTo>
                      <a:pt x="491" y="380"/>
                    </a:lnTo>
                    <a:lnTo>
                      <a:pt x="491" y="403"/>
                    </a:lnTo>
                    <a:lnTo>
                      <a:pt x="492" y="426"/>
                    </a:lnTo>
                    <a:lnTo>
                      <a:pt x="493" y="850"/>
                    </a:lnTo>
                    <a:lnTo>
                      <a:pt x="494" y="1273"/>
                    </a:lnTo>
                    <a:lnTo>
                      <a:pt x="494" y="1697"/>
                    </a:lnTo>
                    <a:lnTo>
                      <a:pt x="495" y="2121"/>
                    </a:lnTo>
                    <a:lnTo>
                      <a:pt x="464" y="2101"/>
                    </a:lnTo>
                    <a:lnTo>
                      <a:pt x="433" y="2081"/>
                    </a:lnTo>
                    <a:lnTo>
                      <a:pt x="402" y="2062"/>
                    </a:lnTo>
                    <a:lnTo>
                      <a:pt x="371" y="2042"/>
                    </a:lnTo>
                    <a:lnTo>
                      <a:pt x="340" y="2024"/>
                    </a:lnTo>
                    <a:lnTo>
                      <a:pt x="310" y="2004"/>
                    </a:lnTo>
                    <a:lnTo>
                      <a:pt x="278" y="1984"/>
                    </a:lnTo>
                    <a:lnTo>
                      <a:pt x="247" y="1965"/>
                    </a:lnTo>
                    <a:lnTo>
                      <a:pt x="216" y="1945"/>
                    </a:lnTo>
                    <a:lnTo>
                      <a:pt x="186" y="1926"/>
                    </a:lnTo>
                    <a:lnTo>
                      <a:pt x="155" y="1906"/>
                    </a:lnTo>
                    <a:lnTo>
                      <a:pt x="124" y="1886"/>
                    </a:lnTo>
                    <a:lnTo>
                      <a:pt x="93" y="1868"/>
                    </a:lnTo>
                    <a:lnTo>
                      <a:pt x="63" y="1848"/>
                    </a:lnTo>
                    <a:lnTo>
                      <a:pt x="31" y="1829"/>
                    </a:lnTo>
                    <a:lnTo>
                      <a:pt x="0" y="1809"/>
                    </a:lnTo>
                    <a:lnTo>
                      <a:pt x="1" y="1356"/>
                    </a:lnTo>
                    <a:lnTo>
                      <a:pt x="2" y="904"/>
                    </a:lnTo>
                    <a:lnTo>
                      <a:pt x="2" y="453"/>
                    </a:lnTo>
                    <a:lnTo>
                      <a:pt x="4" y="0"/>
                    </a:lnTo>
                    <a:lnTo>
                      <a:pt x="28" y="9"/>
                    </a:lnTo>
                    <a:lnTo>
                      <a:pt x="53" y="19"/>
                    </a:lnTo>
                    <a:lnTo>
                      <a:pt x="78" y="28"/>
                    </a:lnTo>
                    <a:lnTo>
                      <a:pt x="102" y="37"/>
                    </a:lnTo>
                    <a:lnTo>
                      <a:pt x="126" y="46"/>
                    </a:lnTo>
                    <a:lnTo>
                      <a:pt x="150" y="55"/>
                    </a:lnTo>
                    <a:lnTo>
                      <a:pt x="175" y="65"/>
                    </a:lnTo>
                    <a:lnTo>
                      <a:pt x="200" y="74"/>
                    </a:lnTo>
                    <a:lnTo>
                      <a:pt x="224" y="84"/>
                    </a:lnTo>
                    <a:lnTo>
                      <a:pt x="248" y="94"/>
                    </a:lnTo>
                    <a:lnTo>
                      <a:pt x="273" y="103"/>
                    </a:lnTo>
                    <a:lnTo>
                      <a:pt x="297" y="112"/>
                    </a:lnTo>
                    <a:lnTo>
                      <a:pt x="321" y="121"/>
                    </a:lnTo>
                    <a:lnTo>
                      <a:pt x="345" y="130"/>
                    </a:lnTo>
                    <a:lnTo>
                      <a:pt x="371" y="140"/>
                    </a:lnTo>
                    <a:lnTo>
                      <a:pt x="395" y="149"/>
                    </a:lnTo>
                    <a:close/>
                  </a:path>
                </a:pathLst>
              </a:custGeom>
              <a:solidFill>
                <a:srgbClr val="0016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Freeform 48"/>
              <p:cNvSpPr>
                <a:spLocks/>
              </p:cNvSpPr>
              <p:nvPr/>
            </p:nvSpPr>
            <p:spPr bwMode="auto">
              <a:xfrm>
                <a:off x="4336" y="433"/>
                <a:ext cx="81" cy="350"/>
              </a:xfrm>
              <a:custGeom>
                <a:avLst/>
                <a:gdLst>
                  <a:gd name="T0" fmla="*/ 364 w 486"/>
                  <a:gd name="T1" fmla="*/ 141 h 2100"/>
                  <a:gd name="T2" fmla="*/ 379 w 486"/>
                  <a:gd name="T3" fmla="*/ 149 h 2100"/>
                  <a:gd name="T4" fmla="*/ 394 w 486"/>
                  <a:gd name="T5" fmla="*/ 157 h 2100"/>
                  <a:gd name="T6" fmla="*/ 409 w 486"/>
                  <a:gd name="T7" fmla="*/ 165 h 2100"/>
                  <a:gd name="T8" fmla="*/ 425 w 486"/>
                  <a:gd name="T9" fmla="*/ 173 h 2100"/>
                  <a:gd name="T10" fmla="*/ 440 w 486"/>
                  <a:gd name="T11" fmla="*/ 182 h 2100"/>
                  <a:gd name="T12" fmla="*/ 455 w 486"/>
                  <a:gd name="T13" fmla="*/ 191 h 2100"/>
                  <a:gd name="T14" fmla="*/ 471 w 486"/>
                  <a:gd name="T15" fmla="*/ 199 h 2100"/>
                  <a:gd name="T16" fmla="*/ 486 w 486"/>
                  <a:gd name="T17" fmla="*/ 207 h 2100"/>
                  <a:gd name="T18" fmla="*/ 475 w 486"/>
                  <a:gd name="T19" fmla="*/ 218 h 2100"/>
                  <a:gd name="T20" fmla="*/ 467 w 486"/>
                  <a:gd name="T21" fmla="*/ 232 h 2100"/>
                  <a:gd name="T22" fmla="*/ 462 w 486"/>
                  <a:gd name="T23" fmla="*/ 248 h 2100"/>
                  <a:gd name="T24" fmla="*/ 459 w 486"/>
                  <a:gd name="T25" fmla="*/ 264 h 2100"/>
                  <a:gd name="T26" fmla="*/ 457 w 486"/>
                  <a:gd name="T27" fmla="*/ 281 h 2100"/>
                  <a:gd name="T28" fmla="*/ 457 w 486"/>
                  <a:gd name="T29" fmla="*/ 297 h 2100"/>
                  <a:gd name="T30" fmla="*/ 457 w 486"/>
                  <a:gd name="T31" fmla="*/ 312 h 2100"/>
                  <a:gd name="T32" fmla="*/ 457 w 486"/>
                  <a:gd name="T33" fmla="*/ 326 h 2100"/>
                  <a:gd name="T34" fmla="*/ 459 w 486"/>
                  <a:gd name="T35" fmla="*/ 349 h 2100"/>
                  <a:gd name="T36" fmla="*/ 460 w 486"/>
                  <a:gd name="T37" fmla="*/ 372 h 2100"/>
                  <a:gd name="T38" fmla="*/ 460 w 486"/>
                  <a:gd name="T39" fmla="*/ 395 h 2100"/>
                  <a:gd name="T40" fmla="*/ 461 w 486"/>
                  <a:gd name="T41" fmla="*/ 418 h 2100"/>
                  <a:gd name="T42" fmla="*/ 462 w 486"/>
                  <a:gd name="T43" fmla="*/ 838 h 2100"/>
                  <a:gd name="T44" fmla="*/ 463 w 486"/>
                  <a:gd name="T45" fmla="*/ 1260 h 2100"/>
                  <a:gd name="T46" fmla="*/ 463 w 486"/>
                  <a:gd name="T47" fmla="*/ 1680 h 2100"/>
                  <a:gd name="T48" fmla="*/ 464 w 486"/>
                  <a:gd name="T49" fmla="*/ 2100 h 2100"/>
                  <a:gd name="T50" fmla="*/ 435 w 486"/>
                  <a:gd name="T51" fmla="*/ 2081 h 2100"/>
                  <a:gd name="T52" fmla="*/ 407 w 486"/>
                  <a:gd name="T53" fmla="*/ 2063 h 2100"/>
                  <a:gd name="T54" fmla="*/ 378 w 486"/>
                  <a:gd name="T55" fmla="*/ 2046 h 2100"/>
                  <a:gd name="T56" fmla="*/ 349 w 486"/>
                  <a:gd name="T57" fmla="*/ 2027 h 2100"/>
                  <a:gd name="T58" fmla="*/ 320 w 486"/>
                  <a:gd name="T59" fmla="*/ 2009 h 2100"/>
                  <a:gd name="T60" fmla="*/ 291 w 486"/>
                  <a:gd name="T61" fmla="*/ 1990 h 2100"/>
                  <a:gd name="T62" fmla="*/ 261 w 486"/>
                  <a:gd name="T63" fmla="*/ 1973 h 2100"/>
                  <a:gd name="T64" fmla="*/ 232 w 486"/>
                  <a:gd name="T65" fmla="*/ 1954 h 2100"/>
                  <a:gd name="T66" fmla="*/ 203 w 486"/>
                  <a:gd name="T67" fmla="*/ 1936 h 2100"/>
                  <a:gd name="T68" fmla="*/ 175 w 486"/>
                  <a:gd name="T69" fmla="*/ 1918 h 2100"/>
                  <a:gd name="T70" fmla="*/ 146 w 486"/>
                  <a:gd name="T71" fmla="*/ 1900 h 2100"/>
                  <a:gd name="T72" fmla="*/ 117 w 486"/>
                  <a:gd name="T73" fmla="*/ 1882 h 2100"/>
                  <a:gd name="T74" fmla="*/ 88 w 486"/>
                  <a:gd name="T75" fmla="*/ 1863 h 2100"/>
                  <a:gd name="T76" fmla="*/ 59 w 486"/>
                  <a:gd name="T77" fmla="*/ 1845 h 2100"/>
                  <a:gd name="T78" fmla="*/ 29 w 486"/>
                  <a:gd name="T79" fmla="*/ 1827 h 2100"/>
                  <a:gd name="T80" fmla="*/ 0 w 486"/>
                  <a:gd name="T81" fmla="*/ 1809 h 2100"/>
                  <a:gd name="T82" fmla="*/ 1 w 486"/>
                  <a:gd name="T83" fmla="*/ 1356 h 2100"/>
                  <a:gd name="T84" fmla="*/ 2 w 486"/>
                  <a:gd name="T85" fmla="*/ 904 h 2100"/>
                  <a:gd name="T86" fmla="*/ 2 w 486"/>
                  <a:gd name="T87" fmla="*/ 453 h 2100"/>
                  <a:gd name="T88" fmla="*/ 4 w 486"/>
                  <a:gd name="T89" fmla="*/ 0 h 2100"/>
                  <a:gd name="T90" fmla="*/ 26 w 486"/>
                  <a:gd name="T91" fmla="*/ 9 h 2100"/>
                  <a:gd name="T92" fmla="*/ 49 w 486"/>
                  <a:gd name="T93" fmla="*/ 17 h 2100"/>
                  <a:gd name="T94" fmla="*/ 71 w 486"/>
                  <a:gd name="T95" fmla="*/ 27 h 2100"/>
                  <a:gd name="T96" fmla="*/ 94 w 486"/>
                  <a:gd name="T97" fmla="*/ 35 h 2100"/>
                  <a:gd name="T98" fmla="*/ 116 w 486"/>
                  <a:gd name="T99" fmla="*/ 44 h 2100"/>
                  <a:gd name="T100" fmla="*/ 139 w 486"/>
                  <a:gd name="T101" fmla="*/ 52 h 2100"/>
                  <a:gd name="T102" fmla="*/ 161 w 486"/>
                  <a:gd name="T103" fmla="*/ 61 h 2100"/>
                  <a:gd name="T104" fmla="*/ 184 w 486"/>
                  <a:gd name="T105" fmla="*/ 70 h 2100"/>
                  <a:gd name="T106" fmla="*/ 206 w 486"/>
                  <a:gd name="T107" fmla="*/ 79 h 2100"/>
                  <a:gd name="T108" fmla="*/ 229 w 486"/>
                  <a:gd name="T109" fmla="*/ 88 h 2100"/>
                  <a:gd name="T110" fmla="*/ 251 w 486"/>
                  <a:gd name="T111" fmla="*/ 97 h 2100"/>
                  <a:gd name="T112" fmla="*/ 274 w 486"/>
                  <a:gd name="T113" fmla="*/ 105 h 2100"/>
                  <a:gd name="T114" fmla="*/ 296 w 486"/>
                  <a:gd name="T115" fmla="*/ 114 h 2100"/>
                  <a:gd name="T116" fmla="*/ 319 w 486"/>
                  <a:gd name="T117" fmla="*/ 124 h 2100"/>
                  <a:gd name="T118" fmla="*/ 341 w 486"/>
                  <a:gd name="T119" fmla="*/ 132 h 2100"/>
                  <a:gd name="T120" fmla="*/ 364 w 486"/>
                  <a:gd name="T121" fmla="*/ 141 h 2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86" h="2100">
                    <a:moveTo>
                      <a:pt x="364" y="141"/>
                    </a:moveTo>
                    <a:lnTo>
                      <a:pt x="379" y="149"/>
                    </a:lnTo>
                    <a:lnTo>
                      <a:pt x="394" y="157"/>
                    </a:lnTo>
                    <a:lnTo>
                      <a:pt x="409" y="165"/>
                    </a:lnTo>
                    <a:lnTo>
                      <a:pt x="425" y="173"/>
                    </a:lnTo>
                    <a:lnTo>
                      <a:pt x="440" y="182"/>
                    </a:lnTo>
                    <a:lnTo>
                      <a:pt x="455" y="191"/>
                    </a:lnTo>
                    <a:lnTo>
                      <a:pt x="471" y="199"/>
                    </a:lnTo>
                    <a:lnTo>
                      <a:pt x="486" y="207"/>
                    </a:lnTo>
                    <a:lnTo>
                      <a:pt x="475" y="218"/>
                    </a:lnTo>
                    <a:lnTo>
                      <a:pt x="467" y="232"/>
                    </a:lnTo>
                    <a:lnTo>
                      <a:pt x="462" y="248"/>
                    </a:lnTo>
                    <a:lnTo>
                      <a:pt x="459" y="264"/>
                    </a:lnTo>
                    <a:lnTo>
                      <a:pt x="457" y="281"/>
                    </a:lnTo>
                    <a:lnTo>
                      <a:pt x="457" y="297"/>
                    </a:lnTo>
                    <a:lnTo>
                      <a:pt x="457" y="312"/>
                    </a:lnTo>
                    <a:lnTo>
                      <a:pt x="457" y="326"/>
                    </a:lnTo>
                    <a:lnTo>
                      <a:pt x="459" y="349"/>
                    </a:lnTo>
                    <a:lnTo>
                      <a:pt x="460" y="372"/>
                    </a:lnTo>
                    <a:lnTo>
                      <a:pt x="460" y="395"/>
                    </a:lnTo>
                    <a:lnTo>
                      <a:pt x="461" y="418"/>
                    </a:lnTo>
                    <a:lnTo>
                      <a:pt x="462" y="838"/>
                    </a:lnTo>
                    <a:lnTo>
                      <a:pt x="463" y="1260"/>
                    </a:lnTo>
                    <a:lnTo>
                      <a:pt x="463" y="1680"/>
                    </a:lnTo>
                    <a:lnTo>
                      <a:pt x="464" y="2100"/>
                    </a:lnTo>
                    <a:lnTo>
                      <a:pt x="435" y="2081"/>
                    </a:lnTo>
                    <a:lnTo>
                      <a:pt x="407" y="2063"/>
                    </a:lnTo>
                    <a:lnTo>
                      <a:pt x="378" y="2046"/>
                    </a:lnTo>
                    <a:lnTo>
                      <a:pt x="349" y="2027"/>
                    </a:lnTo>
                    <a:lnTo>
                      <a:pt x="320" y="2009"/>
                    </a:lnTo>
                    <a:lnTo>
                      <a:pt x="291" y="1990"/>
                    </a:lnTo>
                    <a:lnTo>
                      <a:pt x="261" y="1973"/>
                    </a:lnTo>
                    <a:lnTo>
                      <a:pt x="232" y="1954"/>
                    </a:lnTo>
                    <a:lnTo>
                      <a:pt x="203" y="1936"/>
                    </a:lnTo>
                    <a:lnTo>
                      <a:pt x="175" y="1918"/>
                    </a:lnTo>
                    <a:lnTo>
                      <a:pt x="146" y="1900"/>
                    </a:lnTo>
                    <a:lnTo>
                      <a:pt x="117" y="1882"/>
                    </a:lnTo>
                    <a:lnTo>
                      <a:pt x="88" y="1863"/>
                    </a:lnTo>
                    <a:lnTo>
                      <a:pt x="59" y="1845"/>
                    </a:lnTo>
                    <a:lnTo>
                      <a:pt x="29" y="1827"/>
                    </a:lnTo>
                    <a:lnTo>
                      <a:pt x="0" y="1809"/>
                    </a:lnTo>
                    <a:lnTo>
                      <a:pt x="1" y="1356"/>
                    </a:lnTo>
                    <a:lnTo>
                      <a:pt x="2" y="904"/>
                    </a:lnTo>
                    <a:lnTo>
                      <a:pt x="2" y="453"/>
                    </a:lnTo>
                    <a:lnTo>
                      <a:pt x="4" y="0"/>
                    </a:lnTo>
                    <a:lnTo>
                      <a:pt x="26" y="9"/>
                    </a:lnTo>
                    <a:lnTo>
                      <a:pt x="49" y="17"/>
                    </a:lnTo>
                    <a:lnTo>
                      <a:pt x="71" y="27"/>
                    </a:lnTo>
                    <a:lnTo>
                      <a:pt x="94" y="35"/>
                    </a:lnTo>
                    <a:lnTo>
                      <a:pt x="116" y="44"/>
                    </a:lnTo>
                    <a:lnTo>
                      <a:pt x="139" y="52"/>
                    </a:lnTo>
                    <a:lnTo>
                      <a:pt x="161" y="61"/>
                    </a:lnTo>
                    <a:lnTo>
                      <a:pt x="184" y="70"/>
                    </a:lnTo>
                    <a:lnTo>
                      <a:pt x="206" y="79"/>
                    </a:lnTo>
                    <a:lnTo>
                      <a:pt x="229" y="88"/>
                    </a:lnTo>
                    <a:lnTo>
                      <a:pt x="251" y="97"/>
                    </a:lnTo>
                    <a:lnTo>
                      <a:pt x="274" y="105"/>
                    </a:lnTo>
                    <a:lnTo>
                      <a:pt x="296" y="114"/>
                    </a:lnTo>
                    <a:lnTo>
                      <a:pt x="319" y="124"/>
                    </a:lnTo>
                    <a:lnTo>
                      <a:pt x="341" y="132"/>
                    </a:lnTo>
                    <a:lnTo>
                      <a:pt x="364" y="141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reeform 49"/>
              <p:cNvSpPr>
                <a:spLocks/>
              </p:cNvSpPr>
              <p:nvPr/>
            </p:nvSpPr>
            <p:spPr bwMode="auto">
              <a:xfrm>
                <a:off x="4335" y="433"/>
                <a:ext cx="75" cy="347"/>
              </a:xfrm>
              <a:custGeom>
                <a:avLst/>
                <a:gdLst>
                  <a:gd name="T0" fmla="*/ 333 w 449"/>
                  <a:gd name="T1" fmla="*/ 130 h 2080"/>
                  <a:gd name="T2" fmla="*/ 348 w 449"/>
                  <a:gd name="T3" fmla="*/ 139 h 2080"/>
                  <a:gd name="T4" fmla="*/ 361 w 449"/>
                  <a:gd name="T5" fmla="*/ 148 h 2080"/>
                  <a:gd name="T6" fmla="*/ 376 w 449"/>
                  <a:gd name="T7" fmla="*/ 156 h 2080"/>
                  <a:gd name="T8" fmla="*/ 391 w 449"/>
                  <a:gd name="T9" fmla="*/ 164 h 2080"/>
                  <a:gd name="T10" fmla="*/ 405 w 449"/>
                  <a:gd name="T11" fmla="*/ 173 h 2080"/>
                  <a:gd name="T12" fmla="*/ 420 w 449"/>
                  <a:gd name="T13" fmla="*/ 181 h 2080"/>
                  <a:gd name="T14" fmla="*/ 434 w 449"/>
                  <a:gd name="T15" fmla="*/ 189 h 2080"/>
                  <a:gd name="T16" fmla="*/ 449 w 449"/>
                  <a:gd name="T17" fmla="*/ 197 h 2080"/>
                  <a:gd name="T18" fmla="*/ 433 w 449"/>
                  <a:gd name="T19" fmla="*/ 224 h 2080"/>
                  <a:gd name="T20" fmla="*/ 426 w 449"/>
                  <a:gd name="T21" fmla="*/ 256 h 2080"/>
                  <a:gd name="T22" fmla="*/ 426 w 449"/>
                  <a:gd name="T23" fmla="*/ 289 h 2080"/>
                  <a:gd name="T24" fmla="*/ 427 w 449"/>
                  <a:gd name="T25" fmla="*/ 319 h 2080"/>
                  <a:gd name="T26" fmla="*/ 428 w 449"/>
                  <a:gd name="T27" fmla="*/ 342 h 2080"/>
                  <a:gd name="T28" fmla="*/ 430 w 449"/>
                  <a:gd name="T29" fmla="*/ 365 h 2080"/>
                  <a:gd name="T30" fmla="*/ 431 w 449"/>
                  <a:gd name="T31" fmla="*/ 388 h 2080"/>
                  <a:gd name="T32" fmla="*/ 432 w 449"/>
                  <a:gd name="T33" fmla="*/ 411 h 2080"/>
                  <a:gd name="T34" fmla="*/ 432 w 449"/>
                  <a:gd name="T35" fmla="*/ 828 h 2080"/>
                  <a:gd name="T36" fmla="*/ 433 w 449"/>
                  <a:gd name="T37" fmla="*/ 1246 h 2080"/>
                  <a:gd name="T38" fmla="*/ 434 w 449"/>
                  <a:gd name="T39" fmla="*/ 1662 h 2080"/>
                  <a:gd name="T40" fmla="*/ 435 w 449"/>
                  <a:gd name="T41" fmla="*/ 2080 h 2080"/>
                  <a:gd name="T42" fmla="*/ 408 w 449"/>
                  <a:gd name="T43" fmla="*/ 2063 h 2080"/>
                  <a:gd name="T44" fmla="*/ 381 w 449"/>
                  <a:gd name="T45" fmla="*/ 2046 h 2080"/>
                  <a:gd name="T46" fmla="*/ 353 w 449"/>
                  <a:gd name="T47" fmla="*/ 2030 h 2080"/>
                  <a:gd name="T48" fmla="*/ 327 w 449"/>
                  <a:gd name="T49" fmla="*/ 2012 h 2080"/>
                  <a:gd name="T50" fmla="*/ 299 w 449"/>
                  <a:gd name="T51" fmla="*/ 1995 h 2080"/>
                  <a:gd name="T52" fmla="*/ 273 w 449"/>
                  <a:gd name="T53" fmla="*/ 1978 h 2080"/>
                  <a:gd name="T54" fmla="*/ 245 w 449"/>
                  <a:gd name="T55" fmla="*/ 1961 h 2080"/>
                  <a:gd name="T56" fmla="*/ 218 w 449"/>
                  <a:gd name="T57" fmla="*/ 1944 h 2080"/>
                  <a:gd name="T58" fmla="*/ 191 w 449"/>
                  <a:gd name="T59" fmla="*/ 1927 h 2080"/>
                  <a:gd name="T60" fmla="*/ 164 w 449"/>
                  <a:gd name="T61" fmla="*/ 1911 h 2080"/>
                  <a:gd name="T62" fmla="*/ 136 w 449"/>
                  <a:gd name="T63" fmla="*/ 1893 h 2080"/>
                  <a:gd name="T64" fmla="*/ 110 w 449"/>
                  <a:gd name="T65" fmla="*/ 1876 h 2080"/>
                  <a:gd name="T66" fmla="*/ 82 w 449"/>
                  <a:gd name="T67" fmla="*/ 1859 h 2080"/>
                  <a:gd name="T68" fmla="*/ 54 w 449"/>
                  <a:gd name="T69" fmla="*/ 1842 h 2080"/>
                  <a:gd name="T70" fmla="*/ 28 w 449"/>
                  <a:gd name="T71" fmla="*/ 1825 h 2080"/>
                  <a:gd name="T72" fmla="*/ 0 w 449"/>
                  <a:gd name="T73" fmla="*/ 1808 h 2080"/>
                  <a:gd name="T74" fmla="*/ 1 w 449"/>
                  <a:gd name="T75" fmla="*/ 1355 h 2080"/>
                  <a:gd name="T76" fmla="*/ 2 w 449"/>
                  <a:gd name="T77" fmla="*/ 904 h 2080"/>
                  <a:gd name="T78" fmla="*/ 3 w 449"/>
                  <a:gd name="T79" fmla="*/ 451 h 2080"/>
                  <a:gd name="T80" fmla="*/ 5 w 449"/>
                  <a:gd name="T81" fmla="*/ 0 h 2080"/>
                  <a:gd name="T82" fmla="*/ 25 w 449"/>
                  <a:gd name="T83" fmla="*/ 8 h 2080"/>
                  <a:gd name="T84" fmla="*/ 46 w 449"/>
                  <a:gd name="T85" fmla="*/ 16 h 2080"/>
                  <a:gd name="T86" fmla="*/ 66 w 449"/>
                  <a:gd name="T87" fmla="*/ 24 h 2080"/>
                  <a:gd name="T88" fmla="*/ 87 w 449"/>
                  <a:gd name="T89" fmla="*/ 32 h 2080"/>
                  <a:gd name="T90" fmla="*/ 107 w 449"/>
                  <a:gd name="T91" fmla="*/ 42 h 2080"/>
                  <a:gd name="T92" fmla="*/ 128 w 449"/>
                  <a:gd name="T93" fmla="*/ 50 h 2080"/>
                  <a:gd name="T94" fmla="*/ 148 w 449"/>
                  <a:gd name="T95" fmla="*/ 58 h 2080"/>
                  <a:gd name="T96" fmla="*/ 169 w 449"/>
                  <a:gd name="T97" fmla="*/ 66 h 2080"/>
                  <a:gd name="T98" fmla="*/ 189 w 449"/>
                  <a:gd name="T99" fmla="*/ 74 h 2080"/>
                  <a:gd name="T100" fmla="*/ 209 w 449"/>
                  <a:gd name="T101" fmla="*/ 82 h 2080"/>
                  <a:gd name="T102" fmla="*/ 230 w 449"/>
                  <a:gd name="T103" fmla="*/ 90 h 2080"/>
                  <a:gd name="T104" fmla="*/ 251 w 449"/>
                  <a:gd name="T105" fmla="*/ 98 h 2080"/>
                  <a:gd name="T106" fmla="*/ 271 w 449"/>
                  <a:gd name="T107" fmla="*/ 106 h 2080"/>
                  <a:gd name="T108" fmla="*/ 291 w 449"/>
                  <a:gd name="T109" fmla="*/ 114 h 2080"/>
                  <a:gd name="T110" fmla="*/ 312 w 449"/>
                  <a:gd name="T111" fmla="*/ 122 h 2080"/>
                  <a:gd name="T112" fmla="*/ 333 w 449"/>
                  <a:gd name="T113" fmla="*/ 130 h 2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9" h="2080">
                    <a:moveTo>
                      <a:pt x="333" y="130"/>
                    </a:moveTo>
                    <a:lnTo>
                      <a:pt x="348" y="139"/>
                    </a:lnTo>
                    <a:lnTo>
                      <a:pt x="361" y="148"/>
                    </a:lnTo>
                    <a:lnTo>
                      <a:pt x="376" y="156"/>
                    </a:lnTo>
                    <a:lnTo>
                      <a:pt x="391" y="164"/>
                    </a:lnTo>
                    <a:lnTo>
                      <a:pt x="405" y="173"/>
                    </a:lnTo>
                    <a:lnTo>
                      <a:pt x="420" y="181"/>
                    </a:lnTo>
                    <a:lnTo>
                      <a:pt x="434" y="189"/>
                    </a:lnTo>
                    <a:lnTo>
                      <a:pt x="449" y="197"/>
                    </a:lnTo>
                    <a:lnTo>
                      <a:pt x="433" y="224"/>
                    </a:lnTo>
                    <a:lnTo>
                      <a:pt x="426" y="256"/>
                    </a:lnTo>
                    <a:lnTo>
                      <a:pt x="426" y="289"/>
                    </a:lnTo>
                    <a:lnTo>
                      <a:pt x="427" y="319"/>
                    </a:lnTo>
                    <a:lnTo>
                      <a:pt x="428" y="342"/>
                    </a:lnTo>
                    <a:lnTo>
                      <a:pt x="430" y="365"/>
                    </a:lnTo>
                    <a:lnTo>
                      <a:pt x="431" y="388"/>
                    </a:lnTo>
                    <a:lnTo>
                      <a:pt x="432" y="411"/>
                    </a:lnTo>
                    <a:lnTo>
                      <a:pt x="432" y="828"/>
                    </a:lnTo>
                    <a:lnTo>
                      <a:pt x="433" y="1246"/>
                    </a:lnTo>
                    <a:lnTo>
                      <a:pt x="434" y="1662"/>
                    </a:lnTo>
                    <a:lnTo>
                      <a:pt x="435" y="2080"/>
                    </a:lnTo>
                    <a:lnTo>
                      <a:pt x="408" y="2063"/>
                    </a:lnTo>
                    <a:lnTo>
                      <a:pt x="381" y="2046"/>
                    </a:lnTo>
                    <a:lnTo>
                      <a:pt x="353" y="2030"/>
                    </a:lnTo>
                    <a:lnTo>
                      <a:pt x="327" y="2012"/>
                    </a:lnTo>
                    <a:lnTo>
                      <a:pt x="299" y="1995"/>
                    </a:lnTo>
                    <a:lnTo>
                      <a:pt x="273" y="1978"/>
                    </a:lnTo>
                    <a:lnTo>
                      <a:pt x="245" y="1961"/>
                    </a:lnTo>
                    <a:lnTo>
                      <a:pt x="218" y="1944"/>
                    </a:lnTo>
                    <a:lnTo>
                      <a:pt x="191" y="1927"/>
                    </a:lnTo>
                    <a:lnTo>
                      <a:pt x="164" y="1911"/>
                    </a:lnTo>
                    <a:lnTo>
                      <a:pt x="136" y="1893"/>
                    </a:lnTo>
                    <a:lnTo>
                      <a:pt x="110" y="1876"/>
                    </a:lnTo>
                    <a:lnTo>
                      <a:pt x="82" y="1859"/>
                    </a:lnTo>
                    <a:lnTo>
                      <a:pt x="54" y="1842"/>
                    </a:lnTo>
                    <a:lnTo>
                      <a:pt x="28" y="1825"/>
                    </a:lnTo>
                    <a:lnTo>
                      <a:pt x="0" y="1808"/>
                    </a:lnTo>
                    <a:lnTo>
                      <a:pt x="1" y="1355"/>
                    </a:lnTo>
                    <a:lnTo>
                      <a:pt x="2" y="904"/>
                    </a:lnTo>
                    <a:lnTo>
                      <a:pt x="3" y="451"/>
                    </a:lnTo>
                    <a:lnTo>
                      <a:pt x="5" y="0"/>
                    </a:lnTo>
                    <a:lnTo>
                      <a:pt x="25" y="8"/>
                    </a:lnTo>
                    <a:lnTo>
                      <a:pt x="46" y="16"/>
                    </a:lnTo>
                    <a:lnTo>
                      <a:pt x="66" y="24"/>
                    </a:lnTo>
                    <a:lnTo>
                      <a:pt x="87" y="32"/>
                    </a:lnTo>
                    <a:lnTo>
                      <a:pt x="107" y="42"/>
                    </a:lnTo>
                    <a:lnTo>
                      <a:pt x="128" y="50"/>
                    </a:lnTo>
                    <a:lnTo>
                      <a:pt x="148" y="58"/>
                    </a:lnTo>
                    <a:lnTo>
                      <a:pt x="169" y="66"/>
                    </a:lnTo>
                    <a:lnTo>
                      <a:pt x="189" y="74"/>
                    </a:lnTo>
                    <a:lnTo>
                      <a:pt x="209" y="82"/>
                    </a:lnTo>
                    <a:lnTo>
                      <a:pt x="230" y="90"/>
                    </a:lnTo>
                    <a:lnTo>
                      <a:pt x="251" y="98"/>
                    </a:lnTo>
                    <a:lnTo>
                      <a:pt x="271" y="106"/>
                    </a:lnTo>
                    <a:lnTo>
                      <a:pt x="291" y="114"/>
                    </a:lnTo>
                    <a:lnTo>
                      <a:pt x="312" y="122"/>
                    </a:lnTo>
                    <a:lnTo>
                      <a:pt x="333" y="130"/>
                    </a:lnTo>
                    <a:close/>
                  </a:path>
                </a:pathLst>
              </a:custGeom>
              <a:solidFill>
                <a:srgbClr val="00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Freeform 50"/>
              <p:cNvSpPr>
                <a:spLocks/>
              </p:cNvSpPr>
              <p:nvPr/>
            </p:nvSpPr>
            <p:spPr bwMode="auto">
              <a:xfrm>
                <a:off x="4335" y="433"/>
                <a:ext cx="69" cy="343"/>
              </a:xfrm>
              <a:custGeom>
                <a:avLst/>
                <a:gdLst>
                  <a:gd name="T0" fmla="*/ 301 w 411"/>
                  <a:gd name="T1" fmla="*/ 122 h 2060"/>
                  <a:gd name="T2" fmla="*/ 315 w 411"/>
                  <a:gd name="T3" fmla="*/ 130 h 2060"/>
                  <a:gd name="T4" fmla="*/ 329 w 411"/>
                  <a:gd name="T5" fmla="*/ 139 h 2060"/>
                  <a:gd name="T6" fmla="*/ 343 w 411"/>
                  <a:gd name="T7" fmla="*/ 148 h 2060"/>
                  <a:gd name="T8" fmla="*/ 357 w 411"/>
                  <a:gd name="T9" fmla="*/ 156 h 2060"/>
                  <a:gd name="T10" fmla="*/ 371 w 411"/>
                  <a:gd name="T11" fmla="*/ 164 h 2060"/>
                  <a:gd name="T12" fmla="*/ 384 w 411"/>
                  <a:gd name="T13" fmla="*/ 173 h 2060"/>
                  <a:gd name="T14" fmla="*/ 397 w 411"/>
                  <a:gd name="T15" fmla="*/ 181 h 2060"/>
                  <a:gd name="T16" fmla="*/ 411 w 411"/>
                  <a:gd name="T17" fmla="*/ 189 h 2060"/>
                  <a:gd name="T18" fmla="*/ 398 w 411"/>
                  <a:gd name="T19" fmla="*/ 217 h 2060"/>
                  <a:gd name="T20" fmla="*/ 394 w 411"/>
                  <a:gd name="T21" fmla="*/ 248 h 2060"/>
                  <a:gd name="T22" fmla="*/ 394 w 411"/>
                  <a:gd name="T23" fmla="*/ 281 h 2060"/>
                  <a:gd name="T24" fmla="*/ 396 w 411"/>
                  <a:gd name="T25" fmla="*/ 312 h 2060"/>
                  <a:gd name="T26" fmla="*/ 397 w 411"/>
                  <a:gd name="T27" fmla="*/ 335 h 2060"/>
                  <a:gd name="T28" fmla="*/ 398 w 411"/>
                  <a:gd name="T29" fmla="*/ 358 h 2060"/>
                  <a:gd name="T30" fmla="*/ 398 w 411"/>
                  <a:gd name="T31" fmla="*/ 381 h 2060"/>
                  <a:gd name="T32" fmla="*/ 400 w 411"/>
                  <a:gd name="T33" fmla="*/ 404 h 2060"/>
                  <a:gd name="T34" fmla="*/ 401 w 411"/>
                  <a:gd name="T35" fmla="*/ 817 h 2060"/>
                  <a:gd name="T36" fmla="*/ 403 w 411"/>
                  <a:gd name="T37" fmla="*/ 1232 h 2060"/>
                  <a:gd name="T38" fmla="*/ 404 w 411"/>
                  <a:gd name="T39" fmla="*/ 1645 h 2060"/>
                  <a:gd name="T40" fmla="*/ 405 w 411"/>
                  <a:gd name="T41" fmla="*/ 2060 h 2060"/>
                  <a:gd name="T42" fmla="*/ 380 w 411"/>
                  <a:gd name="T43" fmla="*/ 2043 h 2060"/>
                  <a:gd name="T44" fmla="*/ 354 w 411"/>
                  <a:gd name="T45" fmla="*/ 2028 h 2060"/>
                  <a:gd name="T46" fmla="*/ 329 w 411"/>
                  <a:gd name="T47" fmla="*/ 2012 h 2060"/>
                  <a:gd name="T48" fmla="*/ 304 w 411"/>
                  <a:gd name="T49" fmla="*/ 1996 h 2060"/>
                  <a:gd name="T50" fmla="*/ 278 w 411"/>
                  <a:gd name="T51" fmla="*/ 1981 h 2060"/>
                  <a:gd name="T52" fmla="*/ 253 w 411"/>
                  <a:gd name="T53" fmla="*/ 1965 h 2060"/>
                  <a:gd name="T54" fmla="*/ 227 w 411"/>
                  <a:gd name="T55" fmla="*/ 1950 h 2060"/>
                  <a:gd name="T56" fmla="*/ 203 w 411"/>
                  <a:gd name="T57" fmla="*/ 1934 h 2060"/>
                  <a:gd name="T58" fmla="*/ 178 w 411"/>
                  <a:gd name="T59" fmla="*/ 1918 h 2060"/>
                  <a:gd name="T60" fmla="*/ 152 w 411"/>
                  <a:gd name="T61" fmla="*/ 1903 h 2060"/>
                  <a:gd name="T62" fmla="*/ 127 w 411"/>
                  <a:gd name="T63" fmla="*/ 1886 h 2060"/>
                  <a:gd name="T64" fmla="*/ 102 w 411"/>
                  <a:gd name="T65" fmla="*/ 1871 h 2060"/>
                  <a:gd name="T66" fmla="*/ 76 w 411"/>
                  <a:gd name="T67" fmla="*/ 1855 h 2060"/>
                  <a:gd name="T68" fmla="*/ 51 w 411"/>
                  <a:gd name="T69" fmla="*/ 1839 h 2060"/>
                  <a:gd name="T70" fmla="*/ 25 w 411"/>
                  <a:gd name="T71" fmla="*/ 1824 h 2060"/>
                  <a:gd name="T72" fmla="*/ 0 w 411"/>
                  <a:gd name="T73" fmla="*/ 1808 h 2060"/>
                  <a:gd name="T74" fmla="*/ 1 w 411"/>
                  <a:gd name="T75" fmla="*/ 1355 h 2060"/>
                  <a:gd name="T76" fmla="*/ 2 w 411"/>
                  <a:gd name="T77" fmla="*/ 904 h 2060"/>
                  <a:gd name="T78" fmla="*/ 3 w 411"/>
                  <a:gd name="T79" fmla="*/ 451 h 2060"/>
                  <a:gd name="T80" fmla="*/ 5 w 411"/>
                  <a:gd name="T81" fmla="*/ 0 h 2060"/>
                  <a:gd name="T82" fmla="*/ 23 w 411"/>
                  <a:gd name="T83" fmla="*/ 8 h 2060"/>
                  <a:gd name="T84" fmla="*/ 42 w 411"/>
                  <a:gd name="T85" fmla="*/ 15 h 2060"/>
                  <a:gd name="T86" fmla="*/ 60 w 411"/>
                  <a:gd name="T87" fmla="*/ 23 h 2060"/>
                  <a:gd name="T88" fmla="*/ 79 w 411"/>
                  <a:gd name="T89" fmla="*/ 30 h 2060"/>
                  <a:gd name="T90" fmla="*/ 97 w 411"/>
                  <a:gd name="T91" fmla="*/ 38 h 2060"/>
                  <a:gd name="T92" fmla="*/ 115 w 411"/>
                  <a:gd name="T93" fmla="*/ 46 h 2060"/>
                  <a:gd name="T94" fmla="*/ 134 w 411"/>
                  <a:gd name="T95" fmla="*/ 53 h 2060"/>
                  <a:gd name="T96" fmla="*/ 152 w 411"/>
                  <a:gd name="T97" fmla="*/ 61 h 2060"/>
                  <a:gd name="T98" fmla="*/ 171 w 411"/>
                  <a:gd name="T99" fmla="*/ 69 h 2060"/>
                  <a:gd name="T100" fmla="*/ 189 w 411"/>
                  <a:gd name="T101" fmla="*/ 76 h 2060"/>
                  <a:gd name="T102" fmla="*/ 208 w 411"/>
                  <a:gd name="T103" fmla="*/ 84 h 2060"/>
                  <a:gd name="T104" fmla="*/ 226 w 411"/>
                  <a:gd name="T105" fmla="*/ 92 h 2060"/>
                  <a:gd name="T106" fmla="*/ 245 w 411"/>
                  <a:gd name="T107" fmla="*/ 99 h 2060"/>
                  <a:gd name="T108" fmla="*/ 264 w 411"/>
                  <a:gd name="T109" fmla="*/ 107 h 2060"/>
                  <a:gd name="T110" fmla="*/ 283 w 411"/>
                  <a:gd name="T111" fmla="*/ 114 h 2060"/>
                  <a:gd name="T112" fmla="*/ 301 w 411"/>
                  <a:gd name="T113" fmla="*/ 122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11" h="2060">
                    <a:moveTo>
                      <a:pt x="301" y="122"/>
                    </a:moveTo>
                    <a:lnTo>
                      <a:pt x="315" y="130"/>
                    </a:lnTo>
                    <a:lnTo>
                      <a:pt x="329" y="139"/>
                    </a:lnTo>
                    <a:lnTo>
                      <a:pt x="343" y="148"/>
                    </a:lnTo>
                    <a:lnTo>
                      <a:pt x="357" y="156"/>
                    </a:lnTo>
                    <a:lnTo>
                      <a:pt x="371" y="164"/>
                    </a:lnTo>
                    <a:lnTo>
                      <a:pt x="384" y="173"/>
                    </a:lnTo>
                    <a:lnTo>
                      <a:pt x="397" y="181"/>
                    </a:lnTo>
                    <a:lnTo>
                      <a:pt x="411" y="189"/>
                    </a:lnTo>
                    <a:lnTo>
                      <a:pt x="398" y="217"/>
                    </a:lnTo>
                    <a:lnTo>
                      <a:pt x="394" y="248"/>
                    </a:lnTo>
                    <a:lnTo>
                      <a:pt x="394" y="281"/>
                    </a:lnTo>
                    <a:lnTo>
                      <a:pt x="396" y="312"/>
                    </a:lnTo>
                    <a:lnTo>
                      <a:pt x="397" y="335"/>
                    </a:lnTo>
                    <a:lnTo>
                      <a:pt x="398" y="358"/>
                    </a:lnTo>
                    <a:lnTo>
                      <a:pt x="398" y="381"/>
                    </a:lnTo>
                    <a:lnTo>
                      <a:pt x="400" y="404"/>
                    </a:lnTo>
                    <a:lnTo>
                      <a:pt x="401" y="817"/>
                    </a:lnTo>
                    <a:lnTo>
                      <a:pt x="403" y="1232"/>
                    </a:lnTo>
                    <a:lnTo>
                      <a:pt x="404" y="1645"/>
                    </a:lnTo>
                    <a:lnTo>
                      <a:pt x="405" y="2060"/>
                    </a:lnTo>
                    <a:lnTo>
                      <a:pt x="380" y="2043"/>
                    </a:lnTo>
                    <a:lnTo>
                      <a:pt x="354" y="2028"/>
                    </a:lnTo>
                    <a:lnTo>
                      <a:pt x="329" y="2012"/>
                    </a:lnTo>
                    <a:lnTo>
                      <a:pt x="304" y="1996"/>
                    </a:lnTo>
                    <a:lnTo>
                      <a:pt x="278" y="1981"/>
                    </a:lnTo>
                    <a:lnTo>
                      <a:pt x="253" y="1965"/>
                    </a:lnTo>
                    <a:lnTo>
                      <a:pt x="227" y="1950"/>
                    </a:lnTo>
                    <a:lnTo>
                      <a:pt x="203" y="1934"/>
                    </a:lnTo>
                    <a:lnTo>
                      <a:pt x="178" y="1918"/>
                    </a:lnTo>
                    <a:lnTo>
                      <a:pt x="152" y="1903"/>
                    </a:lnTo>
                    <a:lnTo>
                      <a:pt x="127" y="1886"/>
                    </a:lnTo>
                    <a:lnTo>
                      <a:pt x="102" y="1871"/>
                    </a:lnTo>
                    <a:lnTo>
                      <a:pt x="76" y="1855"/>
                    </a:lnTo>
                    <a:lnTo>
                      <a:pt x="51" y="1839"/>
                    </a:lnTo>
                    <a:lnTo>
                      <a:pt x="25" y="1824"/>
                    </a:lnTo>
                    <a:lnTo>
                      <a:pt x="0" y="1808"/>
                    </a:lnTo>
                    <a:lnTo>
                      <a:pt x="1" y="1355"/>
                    </a:lnTo>
                    <a:lnTo>
                      <a:pt x="2" y="904"/>
                    </a:lnTo>
                    <a:lnTo>
                      <a:pt x="3" y="451"/>
                    </a:lnTo>
                    <a:lnTo>
                      <a:pt x="5" y="0"/>
                    </a:lnTo>
                    <a:lnTo>
                      <a:pt x="23" y="8"/>
                    </a:lnTo>
                    <a:lnTo>
                      <a:pt x="42" y="15"/>
                    </a:lnTo>
                    <a:lnTo>
                      <a:pt x="60" y="23"/>
                    </a:lnTo>
                    <a:lnTo>
                      <a:pt x="79" y="30"/>
                    </a:lnTo>
                    <a:lnTo>
                      <a:pt x="97" y="38"/>
                    </a:lnTo>
                    <a:lnTo>
                      <a:pt x="115" y="46"/>
                    </a:lnTo>
                    <a:lnTo>
                      <a:pt x="134" y="53"/>
                    </a:lnTo>
                    <a:lnTo>
                      <a:pt x="152" y="61"/>
                    </a:lnTo>
                    <a:lnTo>
                      <a:pt x="171" y="69"/>
                    </a:lnTo>
                    <a:lnTo>
                      <a:pt x="189" y="76"/>
                    </a:lnTo>
                    <a:lnTo>
                      <a:pt x="208" y="84"/>
                    </a:lnTo>
                    <a:lnTo>
                      <a:pt x="226" y="92"/>
                    </a:lnTo>
                    <a:lnTo>
                      <a:pt x="245" y="99"/>
                    </a:lnTo>
                    <a:lnTo>
                      <a:pt x="264" y="107"/>
                    </a:lnTo>
                    <a:lnTo>
                      <a:pt x="283" y="114"/>
                    </a:lnTo>
                    <a:lnTo>
                      <a:pt x="301" y="122"/>
                    </a:lnTo>
                    <a:close/>
                  </a:path>
                </a:pathLst>
              </a:custGeom>
              <a:solidFill>
                <a:srgbClr val="0021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Freeform 51"/>
              <p:cNvSpPr>
                <a:spLocks/>
              </p:cNvSpPr>
              <p:nvPr/>
            </p:nvSpPr>
            <p:spPr bwMode="auto">
              <a:xfrm>
                <a:off x="4335" y="433"/>
                <a:ext cx="63" cy="340"/>
              </a:xfrm>
              <a:custGeom>
                <a:avLst/>
                <a:gdLst>
                  <a:gd name="T0" fmla="*/ 269 w 374"/>
                  <a:gd name="T1" fmla="*/ 113 h 2039"/>
                  <a:gd name="T2" fmla="*/ 283 w 374"/>
                  <a:gd name="T3" fmla="*/ 121 h 2039"/>
                  <a:gd name="T4" fmla="*/ 296 w 374"/>
                  <a:gd name="T5" fmla="*/ 130 h 2039"/>
                  <a:gd name="T6" fmla="*/ 309 w 374"/>
                  <a:gd name="T7" fmla="*/ 139 h 2039"/>
                  <a:gd name="T8" fmla="*/ 322 w 374"/>
                  <a:gd name="T9" fmla="*/ 147 h 2039"/>
                  <a:gd name="T10" fmla="*/ 335 w 374"/>
                  <a:gd name="T11" fmla="*/ 156 h 2039"/>
                  <a:gd name="T12" fmla="*/ 348 w 374"/>
                  <a:gd name="T13" fmla="*/ 164 h 2039"/>
                  <a:gd name="T14" fmla="*/ 361 w 374"/>
                  <a:gd name="T15" fmla="*/ 172 h 2039"/>
                  <a:gd name="T16" fmla="*/ 374 w 374"/>
                  <a:gd name="T17" fmla="*/ 180 h 2039"/>
                  <a:gd name="T18" fmla="*/ 364 w 374"/>
                  <a:gd name="T19" fmla="*/ 209 h 2039"/>
                  <a:gd name="T20" fmla="*/ 360 w 374"/>
                  <a:gd name="T21" fmla="*/ 240 h 2039"/>
                  <a:gd name="T22" fmla="*/ 361 w 374"/>
                  <a:gd name="T23" fmla="*/ 274 h 2039"/>
                  <a:gd name="T24" fmla="*/ 364 w 374"/>
                  <a:gd name="T25" fmla="*/ 304 h 2039"/>
                  <a:gd name="T26" fmla="*/ 365 w 374"/>
                  <a:gd name="T27" fmla="*/ 327 h 2039"/>
                  <a:gd name="T28" fmla="*/ 366 w 374"/>
                  <a:gd name="T29" fmla="*/ 350 h 2039"/>
                  <a:gd name="T30" fmla="*/ 367 w 374"/>
                  <a:gd name="T31" fmla="*/ 374 h 2039"/>
                  <a:gd name="T32" fmla="*/ 368 w 374"/>
                  <a:gd name="T33" fmla="*/ 397 h 2039"/>
                  <a:gd name="T34" fmla="*/ 369 w 374"/>
                  <a:gd name="T35" fmla="*/ 807 h 2039"/>
                  <a:gd name="T36" fmla="*/ 372 w 374"/>
                  <a:gd name="T37" fmla="*/ 1218 h 2039"/>
                  <a:gd name="T38" fmla="*/ 373 w 374"/>
                  <a:gd name="T39" fmla="*/ 1628 h 2039"/>
                  <a:gd name="T40" fmla="*/ 374 w 374"/>
                  <a:gd name="T41" fmla="*/ 2039 h 2039"/>
                  <a:gd name="T42" fmla="*/ 351 w 374"/>
                  <a:gd name="T43" fmla="*/ 2024 h 2039"/>
                  <a:gd name="T44" fmla="*/ 327 w 374"/>
                  <a:gd name="T45" fmla="*/ 2010 h 2039"/>
                  <a:gd name="T46" fmla="*/ 304 w 374"/>
                  <a:gd name="T47" fmla="*/ 1995 h 2039"/>
                  <a:gd name="T48" fmla="*/ 281 w 374"/>
                  <a:gd name="T49" fmla="*/ 1981 h 2039"/>
                  <a:gd name="T50" fmla="*/ 256 w 374"/>
                  <a:gd name="T51" fmla="*/ 1966 h 2039"/>
                  <a:gd name="T52" fmla="*/ 233 w 374"/>
                  <a:gd name="T53" fmla="*/ 1952 h 2039"/>
                  <a:gd name="T54" fmla="*/ 210 w 374"/>
                  <a:gd name="T55" fmla="*/ 1937 h 2039"/>
                  <a:gd name="T56" fmla="*/ 187 w 374"/>
                  <a:gd name="T57" fmla="*/ 1923 h 2039"/>
                  <a:gd name="T58" fmla="*/ 163 w 374"/>
                  <a:gd name="T59" fmla="*/ 1908 h 2039"/>
                  <a:gd name="T60" fmla="*/ 140 w 374"/>
                  <a:gd name="T61" fmla="*/ 1894 h 2039"/>
                  <a:gd name="T62" fmla="*/ 117 w 374"/>
                  <a:gd name="T63" fmla="*/ 1879 h 2039"/>
                  <a:gd name="T64" fmla="*/ 94 w 374"/>
                  <a:gd name="T65" fmla="*/ 1866 h 2039"/>
                  <a:gd name="T66" fmla="*/ 70 w 374"/>
                  <a:gd name="T67" fmla="*/ 1851 h 2039"/>
                  <a:gd name="T68" fmla="*/ 46 w 374"/>
                  <a:gd name="T69" fmla="*/ 1837 h 2039"/>
                  <a:gd name="T70" fmla="*/ 23 w 374"/>
                  <a:gd name="T71" fmla="*/ 1822 h 2039"/>
                  <a:gd name="T72" fmla="*/ 0 w 374"/>
                  <a:gd name="T73" fmla="*/ 1808 h 2039"/>
                  <a:gd name="T74" fmla="*/ 1 w 374"/>
                  <a:gd name="T75" fmla="*/ 1355 h 2039"/>
                  <a:gd name="T76" fmla="*/ 2 w 374"/>
                  <a:gd name="T77" fmla="*/ 904 h 2039"/>
                  <a:gd name="T78" fmla="*/ 3 w 374"/>
                  <a:gd name="T79" fmla="*/ 451 h 2039"/>
                  <a:gd name="T80" fmla="*/ 5 w 374"/>
                  <a:gd name="T81" fmla="*/ 0 h 2039"/>
                  <a:gd name="T82" fmla="*/ 21 w 374"/>
                  <a:gd name="T83" fmla="*/ 7 h 2039"/>
                  <a:gd name="T84" fmla="*/ 38 w 374"/>
                  <a:gd name="T85" fmla="*/ 14 h 2039"/>
                  <a:gd name="T86" fmla="*/ 54 w 374"/>
                  <a:gd name="T87" fmla="*/ 21 h 2039"/>
                  <a:gd name="T88" fmla="*/ 70 w 374"/>
                  <a:gd name="T89" fmla="*/ 28 h 2039"/>
                  <a:gd name="T90" fmla="*/ 88 w 374"/>
                  <a:gd name="T91" fmla="*/ 35 h 2039"/>
                  <a:gd name="T92" fmla="*/ 104 w 374"/>
                  <a:gd name="T93" fmla="*/ 42 h 2039"/>
                  <a:gd name="T94" fmla="*/ 120 w 374"/>
                  <a:gd name="T95" fmla="*/ 49 h 2039"/>
                  <a:gd name="T96" fmla="*/ 137 w 374"/>
                  <a:gd name="T97" fmla="*/ 57 h 2039"/>
                  <a:gd name="T98" fmla="*/ 154 w 374"/>
                  <a:gd name="T99" fmla="*/ 64 h 2039"/>
                  <a:gd name="T100" fmla="*/ 170 w 374"/>
                  <a:gd name="T101" fmla="*/ 70 h 2039"/>
                  <a:gd name="T102" fmla="*/ 186 w 374"/>
                  <a:gd name="T103" fmla="*/ 77 h 2039"/>
                  <a:gd name="T104" fmla="*/ 203 w 374"/>
                  <a:gd name="T105" fmla="*/ 84 h 2039"/>
                  <a:gd name="T106" fmla="*/ 219 w 374"/>
                  <a:gd name="T107" fmla="*/ 91 h 2039"/>
                  <a:gd name="T108" fmla="*/ 236 w 374"/>
                  <a:gd name="T109" fmla="*/ 99 h 2039"/>
                  <a:gd name="T110" fmla="*/ 253 w 374"/>
                  <a:gd name="T111" fmla="*/ 106 h 2039"/>
                  <a:gd name="T112" fmla="*/ 269 w 374"/>
                  <a:gd name="T113" fmla="*/ 113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74" h="2039">
                    <a:moveTo>
                      <a:pt x="269" y="113"/>
                    </a:moveTo>
                    <a:lnTo>
                      <a:pt x="283" y="121"/>
                    </a:lnTo>
                    <a:lnTo>
                      <a:pt x="296" y="130"/>
                    </a:lnTo>
                    <a:lnTo>
                      <a:pt x="309" y="139"/>
                    </a:lnTo>
                    <a:lnTo>
                      <a:pt x="322" y="147"/>
                    </a:lnTo>
                    <a:lnTo>
                      <a:pt x="335" y="156"/>
                    </a:lnTo>
                    <a:lnTo>
                      <a:pt x="348" y="164"/>
                    </a:lnTo>
                    <a:lnTo>
                      <a:pt x="361" y="172"/>
                    </a:lnTo>
                    <a:lnTo>
                      <a:pt x="374" y="180"/>
                    </a:lnTo>
                    <a:lnTo>
                      <a:pt x="364" y="209"/>
                    </a:lnTo>
                    <a:lnTo>
                      <a:pt x="360" y="240"/>
                    </a:lnTo>
                    <a:lnTo>
                      <a:pt x="361" y="274"/>
                    </a:lnTo>
                    <a:lnTo>
                      <a:pt x="364" y="304"/>
                    </a:lnTo>
                    <a:lnTo>
                      <a:pt x="365" y="327"/>
                    </a:lnTo>
                    <a:lnTo>
                      <a:pt x="366" y="350"/>
                    </a:lnTo>
                    <a:lnTo>
                      <a:pt x="367" y="374"/>
                    </a:lnTo>
                    <a:lnTo>
                      <a:pt x="368" y="397"/>
                    </a:lnTo>
                    <a:lnTo>
                      <a:pt x="369" y="807"/>
                    </a:lnTo>
                    <a:lnTo>
                      <a:pt x="372" y="1218"/>
                    </a:lnTo>
                    <a:lnTo>
                      <a:pt x="373" y="1628"/>
                    </a:lnTo>
                    <a:lnTo>
                      <a:pt x="374" y="2039"/>
                    </a:lnTo>
                    <a:lnTo>
                      <a:pt x="351" y="2024"/>
                    </a:lnTo>
                    <a:lnTo>
                      <a:pt x="327" y="2010"/>
                    </a:lnTo>
                    <a:lnTo>
                      <a:pt x="304" y="1995"/>
                    </a:lnTo>
                    <a:lnTo>
                      <a:pt x="281" y="1981"/>
                    </a:lnTo>
                    <a:lnTo>
                      <a:pt x="256" y="1966"/>
                    </a:lnTo>
                    <a:lnTo>
                      <a:pt x="233" y="1952"/>
                    </a:lnTo>
                    <a:lnTo>
                      <a:pt x="210" y="1937"/>
                    </a:lnTo>
                    <a:lnTo>
                      <a:pt x="187" y="1923"/>
                    </a:lnTo>
                    <a:lnTo>
                      <a:pt x="163" y="1908"/>
                    </a:lnTo>
                    <a:lnTo>
                      <a:pt x="140" y="1894"/>
                    </a:lnTo>
                    <a:lnTo>
                      <a:pt x="117" y="1879"/>
                    </a:lnTo>
                    <a:lnTo>
                      <a:pt x="94" y="1866"/>
                    </a:lnTo>
                    <a:lnTo>
                      <a:pt x="70" y="1851"/>
                    </a:lnTo>
                    <a:lnTo>
                      <a:pt x="46" y="1837"/>
                    </a:lnTo>
                    <a:lnTo>
                      <a:pt x="23" y="1822"/>
                    </a:lnTo>
                    <a:lnTo>
                      <a:pt x="0" y="1808"/>
                    </a:lnTo>
                    <a:lnTo>
                      <a:pt x="1" y="1355"/>
                    </a:lnTo>
                    <a:lnTo>
                      <a:pt x="2" y="904"/>
                    </a:lnTo>
                    <a:lnTo>
                      <a:pt x="3" y="451"/>
                    </a:lnTo>
                    <a:lnTo>
                      <a:pt x="5" y="0"/>
                    </a:lnTo>
                    <a:lnTo>
                      <a:pt x="21" y="7"/>
                    </a:lnTo>
                    <a:lnTo>
                      <a:pt x="38" y="14"/>
                    </a:lnTo>
                    <a:lnTo>
                      <a:pt x="54" y="21"/>
                    </a:lnTo>
                    <a:lnTo>
                      <a:pt x="70" y="28"/>
                    </a:lnTo>
                    <a:lnTo>
                      <a:pt x="88" y="35"/>
                    </a:lnTo>
                    <a:lnTo>
                      <a:pt x="104" y="42"/>
                    </a:lnTo>
                    <a:lnTo>
                      <a:pt x="120" y="49"/>
                    </a:lnTo>
                    <a:lnTo>
                      <a:pt x="137" y="57"/>
                    </a:lnTo>
                    <a:lnTo>
                      <a:pt x="154" y="64"/>
                    </a:lnTo>
                    <a:lnTo>
                      <a:pt x="170" y="70"/>
                    </a:lnTo>
                    <a:lnTo>
                      <a:pt x="186" y="77"/>
                    </a:lnTo>
                    <a:lnTo>
                      <a:pt x="203" y="84"/>
                    </a:lnTo>
                    <a:lnTo>
                      <a:pt x="219" y="91"/>
                    </a:lnTo>
                    <a:lnTo>
                      <a:pt x="236" y="99"/>
                    </a:lnTo>
                    <a:lnTo>
                      <a:pt x="253" y="106"/>
                    </a:lnTo>
                    <a:lnTo>
                      <a:pt x="269" y="113"/>
                    </a:lnTo>
                    <a:close/>
                  </a:path>
                </a:pathLst>
              </a:custGeom>
              <a:solidFill>
                <a:srgbClr val="0026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Freeform 52"/>
              <p:cNvSpPr>
                <a:spLocks/>
              </p:cNvSpPr>
              <p:nvPr/>
            </p:nvSpPr>
            <p:spPr bwMode="auto">
              <a:xfrm>
                <a:off x="4335" y="433"/>
                <a:ext cx="58" cy="336"/>
              </a:xfrm>
              <a:custGeom>
                <a:avLst/>
                <a:gdLst>
                  <a:gd name="T0" fmla="*/ 239 w 344"/>
                  <a:gd name="T1" fmla="*/ 105 h 2018"/>
                  <a:gd name="T2" fmla="*/ 251 w 344"/>
                  <a:gd name="T3" fmla="*/ 113 h 2018"/>
                  <a:gd name="T4" fmla="*/ 263 w 344"/>
                  <a:gd name="T5" fmla="*/ 121 h 2018"/>
                  <a:gd name="T6" fmla="*/ 275 w 344"/>
                  <a:gd name="T7" fmla="*/ 129 h 2018"/>
                  <a:gd name="T8" fmla="*/ 288 w 344"/>
                  <a:gd name="T9" fmla="*/ 139 h 2018"/>
                  <a:gd name="T10" fmla="*/ 299 w 344"/>
                  <a:gd name="T11" fmla="*/ 147 h 2018"/>
                  <a:gd name="T12" fmla="*/ 312 w 344"/>
                  <a:gd name="T13" fmla="*/ 155 h 2018"/>
                  <a:gd name="T14" fmla="*/ 323 w 344"/>
                  <a:gd name="T15" fmla="*/ 164 h 2018"/>
                  <a:gd name="T16" fmla="*/ 336 w 344"/>
                  <a:gd name="T17" fmla="*/ 172 h 2018"/>
                  <a:gd name="T18" fmla="*/ 328 w 344"/>
                  <a:gd name="T19" fmla="*/ 201 h 2018"/>
                  <a:gd name="T20" fmla="*/ 327 w 344"/>
                  <a:gd name="T21" fmla="*/ 233 h 2018"/>
                  <a:gd name="T22" fmla="*/ 329 w 344"/>
                  <a:gd name="T23" fmla="*/ 266 h 2018"/>
                  <a:gd name="T24" fmla="*/ 333 w 344"/>
                  <a:gd name="T25" fmla="*/ 296 h 2018"/>
                  <a:gd name="T26" fmla="*/ 334 w 344"/>
                  <a:gd name="T27" fmla="*/ 319 h 2018"/>
                  <a:gd name="T28" fmla="*/ 335 w 344"/>
                  <a:gd name="T29" fmla="*/ 342 h 2018"/>
                  <a:gd name="T30" fmla="*/ 336 w 344"/>
                  <a:gd name="T31" fmla="*/ 366 h 2018"/>
                  <a:gd name="T32" fmla="*/ 337 w 344"/>
                  <a:gd name="T33" fmla="*/ 390 h 2018"/>
                  <a:gd name="T34" fmla="*/ 339 w 344"/>
                  <a:gd name="T35" fmla="*/ 797 h 2018"/>
                  <a:gd name="T36" fmla="*/ 341 w 344"/>
                  <a:gd name="T37" fmla="*/ 1204 h 2018"/>
                  <a:gd name="T38" fmla="*/ 343 w 344"/>
                  <a:gd name="T39" fmla="*/ 1610 h 2018"/>
                  <a:gd name="T40" fmla="*/ 344 w 344"/>
                  <a:gd name="T41" fmla="*/ 2018 h 2018"/>
                  <a:gd name="T42" fmla="*/ 322 w 344"/>
                  <a:gd name="T43" fmla="*/ 2005 h 2018"/>
                  <a:gd name="T44" fmla="*/ 301 w 344"/>
                  <a:gd name="T45" fmla="*/ 1991 h 2018"/>
                  <a:gd name="T46" fmla="*/ 279 w 344"/>
                  <a:gd name="T47" fmla="*/ 1979 h 2018"/>
                  <a:gd name="T48" fmla="*/ 257 w 344"/>
                  <a:gd name="T49" fmla="*/ 1965 h 2018"/>
                  <a:gd name="T50" fmla="*/ 237 w 344"/>
                  <a:gd name="T51" fmla="*/ 1952 h 2018"/>
                  <a:gd name="T52" fmla="*/ 215 w 344"/>
                  <a:gd name="T53" fmla="*/ 1938 h 2018"/>
                  <a:gd name="T54" fmla="*/ 193 w 344"/>
                  <a:gd name="T55" fmla="*/ 1926 h 2018"/>
                  <a:gd name="T56" fmla="*/ 172 w 344"/>
                  <a:gd name="T57" fmla="*/ 1912 h 2018"/>
                  <a:gd name="T58" fmla="*/ 150 w 344"/>
                  <a:gd name="T59" fmla="*/ 1899 h 2018"/>
                  <a:gd name="T60" fmla="*/ 128 w 344"/>
                  <a:gd name="T61" fmla="*/ 1886 h 2018"/>
                  <a:gd name="T62" fmla="*/ 107 w 344"/>
                  <a:gd name="T63" fmla="*/ 1873 h 2018"/>
                  <a:gd name="T64" fmla="*/ 85 w 344"/>
                  <a:gd name="T65" fmla="*/ 1860 h 2018"/>
                  <a:gd name="T66" fmla="*/ 65 w 344"/>
                  <a:gd name="T67" fmla="*/ 1846 h 2018"/>
                  <a:gd name="T68" fmla="*/ 43 w 344"/>
                  <a:gd name="T69" fmla="*/ 1833 h 2018"/>
                  <a:gd name="T70" fmla="*/ 22 w 344"/>
                  <a:gd name="T71" fmla="*/ 1819 h 2018"/>
                  <a:gd name="T72" fmla="*/ 0 w 344"/>
                  <a:gd name="T73" fmla="*/ 1807 h 2018"/>
                  <a:gd name="T74" fmla="*/ 1 w 344"/>
                  <a:gd name="T75" fmla="*/ 1355 h 2018"/>
                  <a:gd name="T76" fmla="*/ 2 w 344"/>
                  <a:gd name="T77" fmla="*/ 903 h 2018"/>
                  <a:gd name="T78" fmla="*/ 3 w 344"/>
                  <a:gd name="T79" fmla="*/ 451 h 2018"/>
                  <a:gd name="T80" fmla="*/ 5 w 344"/>
                  <a:gd name="T81" fmla="*/ 0 h 2018"/>
                  <a:gd name="T82" fmla="*/ 20 w 344"/>
                  <a:gd name="T83" fmla="*/ 6 h 2018"/>
                  <a:gd name="T84" fmla="*/ 34 w 344"/>
                  <a:gd name="T85" fmla="*/ 13 h 2018"/>
                  <a:gd name="T86" fmla="*/ 49 w 344"/>
                  <a:gd name="T87" fmla="*/ 20 h 2018"/>
                  <a:gd name="T88" fmla="*/ 64 w 344"/>
                  <a:gd name="T89" fmla="*/ 25 h 2018"/>
                  <a:gd name="T90" fmla="*/ 79 w 344"/>
                  <a:gd name="T91" fmla="*/ 32 h 2018"/>
                  <a:gd name="T92" fmla="*/ 92 w 344"/>
                  <a:gd name="T93" fmla="*/ 38 h 2018"/>
                  <a:gd name="T94" fmla="*/ 107 w 344"/>
                  <a:gd name="T95" fmla="*/ 45 h 2018"/>
                  <a:gd name="T96" fmla="*/ 122 w 344"/>
                  <a:gd name="T97" fmla="*/ 52 h 2018"/>
                  <a:gd name="T98" fmla="*/ 137 w 344"/>
                  <a:gd name="T99" fmla="*/ 58 h 2018"/>
                  <a:gd name="T100" fmla="*/ 151 w 344"/>
                  <a:gd name="T101" fmla="*/ 65 h 2018"/>
                  <a:gd name="T102" fmla="*/ 166 w 344"/>
                  <a:gd name="T103" fmla="*/ 72 h 2018"/>
                  <a:gd name="T104" fmla="*/ 181 w 344"/>
                  <a:gd name="T105" fmla="*/ 79 h 2018"/>
                  <a:gd name="T106" fmla="*/ 195 w 344"/>
                  <a:gd name="T107" fmla="*/ 85 h 2018"/>
                  <a:gd name="T108" fmla="*/ 210 w 344"/>
                  <a:gd name="T109" fmla="*/ 91 h 2018"/>
                  <a:gd name="T110" fmla="*/ 224 w 344"/>
                  <a:gd name="T111" fmla="*/ 98 h 2018"/>
                  <a:gd name="T112" fmla="*/ 239 w 344"/>
                  <a:gd name="T113" fmla="*/ 105 h 2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44" h="2018">
                    <a:moveTo>
                      <a:pt x="239" y="105"/>
                    </a:moveTo>
                    <a:lnTo>
                      <a:pt x="251" y="113"/>
                    </a:lnTo>
                    <a:lnTo>
                      <a:pt x="263" y="121"/>
                    </a:lnTo>
                    <a:lnTo>
                      <a:pt x="275" y="129"/>
                    </a:lnTo>
                    <a:lnTo>
                      <a:pt x="288" y="139"/>
                    </a:lnTo>
                    <a:lnTo>
                      <a:pt x="299" y="147"/>
                    </a:lnTo>
                    <a:lnTo>
                      <a:pt x="312" y="155"/>
                    </a:lnTo>
                    <a:lnTo>
                      <a:pt x="323" y="164"/>
                    </a:lnTo>
                    <a:lnTo>
                      <a:pt x="336" y="172"/>
                    </a:lnTo>
                    <a:lnTo>
                      <a:pt x="328" y="201"/>
                    </a:lnTo>
                    <a:lnTo>
                      <a:pt x="327" y="233"/>
                    </a:lnTo>
                    <a:lnTo>
                      <a:pt x="329" y="266"/>
                    </a:lnTo>
                    <a:lnTo>
                      <a:pt x="333" y="296"/>
                    </a:lnTo>
                    <a:lnTo>
                      <a:pt x="334" y="319"/>
                    </a:lnTo>
                    <a:lnTo>
                      <a:pt x="335" y="342"/>
                    </a:lnTo>
                    <a:lnTo>
                      <a:pt x="336" y="366"/>
                    </a:lnTo>
                    <a:lnTo>
                      <a:pt x="337" y="390"/>
                    </a:lnTo>
                    <a:lnTo>
                      <a:pt x="339" y="797"/>
                    </a:lnTo>
                    <a:lnTo>
                      <a:pt x="341" y="1204"/>
                    </a:lnTo>
                    <a:lnTo>
                      <a:pt x="343" y="1610"/>
                    </a:lnTo>
                    <a:lnTo>
                      <a:pt x="344" y="2018"/>
                    </a:lnTo>
                    <a:lnTo>
                      <a:pt x="322" y="2005"/>
                    </a:lnTo>
                    <a:lnTo>
                      <a:pt x="301" y="1991"/>
                    </a:lnTo>
                    <a:lnTo>
                      <a:pt x="279" y="1979"/>
                    </a:lnTo>
                    <a:lnTo>
                      <a:pt x="257" y="1965"/>
                    </a:lnTo>
                    <a:lnTo>
                      <a:pt x="237" y="1952"/>
                    </a:lnTo>
                    <a:lnTo>
                      <a:pt x="215" y="1938"/>
                    </a:lnTo>
                    <a:lnTo>
                      <a:pt x="193" y="1926"/>
                    </a:lnTo>
                    <a:lnTo>
                      <a:pt x="172" y="1912"/>
                    </a:lnTo>
                    <a:lnTo>
                      <a:pt x="150" y="1899"/>
                    </a:lnTo>
                    <a:lnTo>
                      <a:pt x="128" y="1886"/>
                    </a:lnTo>
                    <a:lnTo>
                      <a:pt x="107" y="1873"/>
                    </a:lnTo>
                    <a:lnTo>
                      <a:pt x="85" y="1860"/>
                    </a:lnTo>
                    <a:lnTo>
                      <a:pt x="65" y="1846"/>
                    </a:lnTo>
                    <a:lnTo>
                      <a:pt x="43" y="1833"/>
                    </a:lnTo>
                    <a:lnTo>
                      <a:pt x="22" y="1819"/>
                    </a:lnTo>
                    <a:lnTo>
                      <a:pt x="0" y="1807"/>
                    </a:lnTo>
                    <a:lnTo>
                      <a:pt x="1" y="1355"/>
                    </a:lnTo>
                    <a:lnTo>
                      <a:pt x="2" y="903"/>
                    </a:lnTo>
                    <a:lnTo>
                      <a:pt x="3" y="451"/>
                    </a:lnTo>
                    <a:lnTo>
                      <a:pt x="5" y="0"/>
                    </a:lnTo>
                    <a:lnTo>
                      <a:pt x="20" y="6"/>
                    </a:lnTo>
                    <a:lnTo>
                      <a:pt x="34" y="13"/>
                    </a:lnTo>
                    <a:lnTo>
                      <a:pt x="49" y="20"/>
                    </a:lnTo>
                    <a:lnTo>
                      <a:pt x="64" y="25"/>
                    </a:lnTo>
                    <a:lnTo>
                      <a:pt x="79" y="32"/>
                    </a:lnTo>
                    <a:lnTo>
                      <a:pt x="92" y="38"/>
                    </a:lnTo>
                    <a:lnTo>
                      <a:pt x="107" y="45"/>
                    </a:lnTo>
                    <a:lnTo>
                      <a:pt x="122" y="52"/>
                    </a:lnTo>
                    <a:lnTo>
                      <a:pt x="137" y="58"/>
                    </a:lnTo>
                    <a:lnTo>
                      <a:pt x="151" y="65"/>
                    </a:lnTo>
                    <a:lnTo>
                      <a:pt x="166" y="72"/>
                    </a:lnTo>
                    <a:lnTo>
                      <a:pt x="181" y="79"/>
                    </a:lnTo>
                    <a:lnTo>
                      <a:pt x="195" y="85"/>
                    </a:lnTo>
                    <a:lnTo>
                      <a:pt x="210" y="91"/>
                    </a:lnTo>
                    <a:lnTo>
                      <a:pt x="224" y="98"/>
                    </a:lnTo>
                    <a:lnTo>
                      <a:pt x="239" y="105"/>
                    </a:lnTo>
                    <a:close/>
                  </a:path>
                </a:pathLst>
              </a:custGeom>
              <a:solidFill>
                <a:srgbClr val="0028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Freeform 53"/>
              <p:cNvSpPr>
                <a:spLocks/>
              </p:cNvSpPr>
              <p:nvPr/>
            </p:nvSpPr>
            <p:spPr bwMode="auto">
              <a:xfrm>
                <a:off x="4335" y="433"/>
                <a:ext cx="52" cy="333"/>
              </a:xfrm>
              <a:custGeom>
                <a:avLst/>
                <a:gdLst>
                  <a:gd name="T0" fmla="*/ 207 w 313"/>
                  <a:gd name="T1" fmla="*/ 96 h 1997"/>
                  <a:gd name="T2" fmla="*/ 218 w 313"/>
                  <a:gd name="T3" fmla="*/ 104 h 1997"/>
                  <a:gd name="T4" fmla="*/ 230 w 313"/>
                  <a:gd name="T5" fmla="*/ 112 h 1997"/>
                  <a:gd name="T6" fmla="*/ 241 w 313"/>
                  <a:gd name="T7" fmla="*/ 121 h 1997"/>
                  <a:gd name="T8" fmla="*/ 253 w 313"/>
                  <a:gd name="T9" fmla="*/ 129 h 1997"/>
                  <a:gd name="T10" fmla="*/ 264 w 313"/>
                  <a:gd name="T11" fmla="*/ 137 h 1997"/>
                  <a:gd name="T12" fmla="*/ 276 w 313"/>
                  <a:gd name="T13" fmla="*/ 147 h 1997"/>
                  <a:gd name="T14" fmla="*/ 288 w 313"/>
                  <a:gd name="T15" fmla="*/ 155 h 1997"/>
                  <a:gd name="T16" fmla="*/ 299 w 313"/>
                  <a:gd name="T17" fmla="*/ 163 h 1997"/>
                  <a:gd name="T18" fmla="*/ 293 w 313"/>
                  <a:gd name="T19" fmla="*/ 193 h 1997"/>
                  <a:gd name="T20" fmla="*/ 293 w 313"/>
                  <a:gd name="T21" fmla="*/ 225 h 1997"/>
                  <a:gd name="T22" fmla="*/ 297 w 313"/>
                  <a:gd name="T23" fmla="*/ 257 h 1997"/>
                  <a:gd name="T24" fmla="*/ 300 w 313"/>
                  <a:gd name="T25" fmla="*/ 289 h 1997"/>
                  <a:gd name="T26" fmla="*/ 303 w 313"/>
                  <a:gd name="T27" fmla="*/ 312 h 1997"/>
                  <a:gd name="T28" fmla="*/ 304 w 313"/>
                  <a:gd name="T29" fmla="*/ 335 h 1997"/>
                  <a:gd name="T30" fmla="*/ 306 w 313"/>
                  <a:gd name="T31" fmla="*/ 359 h 1997"/>
                  <a:gd name="T32" fmla="*/ 307 w 313"/>
                  <a:gd name="T33" fmla="*/ 382 h 1997"/>
                  <a:gd name="T34" fmla="*/ 308 w 313"/>
                  <a:gd name="T35" fmla="*/ 786 h 1997"/>
                  <a:gd name="T36" fmla="*/ 309 w 313"/>
                  <a:gd name="T37" fmla="*/ 1190 h 1997"/>
                  <a:gd name="T38" fmla="*/ 312 w 313"/>
                  <a:gd name="T39" fmla="*/ 1593 h 1997"/>
                  <a:gd name="T40" fmla="*/ 313 w 313"/>
                  <a:gd name="T41" fmla="*/ 1997 h 1997"/>
                  <a:gd name="T42" fmla="*/ 293 w 313"/>
                  <a:gd name="T43" fmla="*/ 1986 h 1997"/>
                  <a:gd name="T44" fmla="*/ 274 w 313"/>
                  <a:gd name="T45" fmla="*/ 1973 h 1997"/>
                  <a:gd name="T46" fmla="*/ 254 w 313"/>
                  <a:gd name="T47" fmla="*/ 1961 h 1997"/>
                  <a:gd name="T48" fmla="*/ 234 w 313"/>
                  <a:gd name="T49" fmla="*/ 1950 h 1997"/>
                  <a:gd name="T50" fmla="*/ 215 w 313"/>
                  <a:gd name="T51" fmla="*/ 1937 h 1997"/>
                  <a:gd name="T52" fmla="*/ 195 w 313"/>
                  <a:gd name="T53" fmla="*/ 1926 h 1997"/>
                  <a:gd name="T54" fmla="*/ 176 w 313"/>
                  <a:gd name="T55" fmla="*/ 1914 h 1997"/>
                  <a:gd name="T56" fmla="*/ 156 w 313"/>
                  <a:gd name="T57" fmla="*/ 1901 h 1997"/>
                  <a:gd name="T58" fmla="*/ 136 w 313"/>
                  <a:gd name="T59" fmla="*/ 1890 h 1997"/>
                  <a:gd name="T60" fmla="*/ 117 w 313"/>
                  <a:gd name="T61" fmla="*/ 1878 h 1997"/>
                  <a:gd name="T62" fmla="*/ 97 w 313"/>
                  <a:gd name="T63" fmla="*/ 1867 h 1997"/>
                  <a:gd name="T64" fmla="*/ 79 w 313"/>
                  <a:gd name="T65" fmla="*/ 1854 h 1997"/>
                  <a:gd name="T66" fmla="*/ 59 w 313"/>
                  <a:gd name="T67" fmla="*/ 1842 h 1997"/>
                  <a:gd name="T68" fmla="*/ 39 w 313"/>
                  <a:gd name="T69" fmla="*/ 1831 h 1997"/>
                  <a:gd name="T70" fmla="*/ 20 w 313"/>
                  <a:gd name="T71" fmla="*/ 1818 h 1997"/>
                  <a:gd name="T72" fmla="*/ 0 w 313"/>
                  <a:gd name="T73" fmla="*/ 1807 h 1997"/>
                  <a:gd name="T74" fmla="*/ 0 w 313"/>
                  <a:gd name="T75" fmla="*/ 1355 h 1997"/>
                  <a:gd name="T76" fmla="*/ 1 w 313"/>
                  <a:gd name="T77" fmla="*/ 903 h 1997"/>
                  <a:gd name="T78" fmla="*/ 3 w 313"/>
                  <a:gd name="T79" fmla="*/ 451 h 1997"/>
                  <a:gd name="T80" fmla="*/ 5 w 313"/>
                  <a:gd name="T81" fmla="*/ 0 h 1997"/>
                  <a:gd name="T82" fmla="*/ 17 w 313"/>
                  <a:gd name="T83" fmla="*/ 6 h 1997"/>
                  <a:gd name="T84" fmla="*/ 30 w 313"/>
                  <a:gd name="T85" fmla="*/ 12 h 1997"/>
                  <a:gd name="T86" fmla="*/ 43 w 313"/>
                  <a:gd name="T87" fmla="*/ 17 h 1997"/>
                  <a:gd name="T88" fmla="*/ 55 w 313"/>
                  <a:gd name="T89" fmla="*/ 23 h 1997"/>
                  <a:gd name="T90" fmla="*/ 68 w 313"/>
                  <a:gd name="T91" fmla="*/ 30 h 1997"/>
                  <a:gd name="T92" fmla="*/ 81 w 313"/>
                  <a:gd name="T93" fmla="*/ 36 h 1997"/>
                  <a:gd name="T94" fmla="*/ 94 w 313"/>
                  <a:gd name="T95" fmla="*/ 42 h 1997"/>
                  <a:gd name="T96" fmla="*/ 106 w 313"/>
                  <a:gd name="T97" fmla="*/ 47 h 1997"/>
                  <a:gd name="T98" fmla="*/ 119 w 313"/>
                  <a:gd name="T99" fmla="*/ 53 h 1997"/>
                  <a:gd name="T100" fmla="*/ 132 w 313"/>
                  <a:gd name="T101" fmla="*/ 60 h 1997"/>
                  <a:gd name="T102" fmla="*/ 144 w 313"/>
                  <a:gd name="T103" fmla="*/ 66 h 1997"/>
                  <a:gd name="T104" fmla="*/ 157 w 313"/>
                  <a:gd name="T105" fmla="*/ 72 h 1997"/>
                  <a:gd name="T106" fmla="*/ 170 w 313"/>
                  <a:gd name="T107" fmla="*/ 77 h 1997"/>
                  <a:gd name="T108" fmla="*/ 182 w 313"/>
                  <a:gd name="T109" fmla="*/ 84 h 1997"/>
                  <a:gd name="T110" fmla="*/ 194 w 313"/>
                  <a:gd name="T111" fmla="*/ 90 h 1997"/>
                  <a:gd name="T112" fmla="*/ 207 w 313"/>
                  <a:gd name="T113" fmla="*/ 96 h 1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13" h="1997">
                    <a:moveTo>
                      <a:pt x="207" y="96"/>
                    </a:moveTo>
                    <a:lnTo>
                      <a:pt x="218" y="104"/>
                    </a:lnTo>
                    <a:lnTo>
                      <a:pt x="230" y="112"/>
                    </a:lnTo>
                    <a:lnTo>
                      <a:pt x="241" y="121"/>
                    </a:lnTo>
                    <a:lnTo>
                      <a:pt x="253" y="129"/>
                    </a:lnTo>
                    <a:lnTo>
                      <a:pt x="264" y="137"/>
                    </a:lnTo>
                    <a:lnTo>
                      <a:pt x="276" y="147"/>
                    </a:lnTo>
                    <a:lnTo>
                      <a:pt x="288" y="155"/>
                    </a:lnTo>
                    <a:lnTo>
                      <a:pt x="299" y="163"/>
                    </a:lnTo>
                    <a:lnTo>
                      <a:pt x="293" y="193"/>
                    </a:lnTo>
                    <a:lnTo>
                      <a:pt x="293" y="225"/>
                    </a:lnTo>
                    <a:lnTo>
                      <a:pt x="297" y="257"/>
                    </a:lnTo>
                    <a:lnTo>
                      <a:pt x="300" y="289"/>
                    </a:lnTo>
                    <a:lnTo>
                      <a:pt x="303" y="312"/>
                    </a:lnTo>
                    <a:lnTo>
                      <a:pt x="304" y="335"/>
                    </a:lnTo>
                    <a:lnTo>
                      <a:pt x="306" y="359"/>
                    </a:lnTo>
                    <a:lnTo>
                      <a:pt x="307" y="382"/>
                    </a:lnTo>
                    <a:lnTo>
                      <a:pt x="308" y="786"/>
                    </a:lnTo>
                    <a:lnTo>
                      <a:pt x="309" y="1190"/>
                    </a:lnTo>
                    <a:lnTo>
                      <a:pt x="312" y="1593"/>
                    </a:lnTo>
                    <a:lnTo>
                      <a:pt x="313" y="1997"/>
                    </a:lnTo>
                    <a:lnTo>
                      <a:pt x="293" y="1986"/>
                    </a:lnTo>
                    <a:lnTo>
                      <a:pt x="274" y="1973"/>
                    </a:lnTo>
                    <a:lnTo>
                      <a:pt x="254" y="1961"/>
                    </a:lnTo>
                    <a:lnTo>
                      <a:pt x="234" y="1950"/>
                    </a:lnTo>
                    <a:lnTo>
                      <a:pt x="215" y="1937"/>
                    </a:lnTo>
                    <a:lnTo>
                      <a:pt x="195" y="1926"/>
                    </a:lnTo>
                    <a:lnTo>
                      <a:pt x="176" y="1914"/>
                    </a:lnTo>
                    <a:lnTo>
                      <a:pt x="156" y="1901"/>
                    </a:lnTo>
                    <a:lnTo>
                      <a:pt x="136" y="1890"/>
                    </a:lnTo>
                    <a:lnTo>
                      <a:pt x="117" y="1878"/>
                    </a:lnTo>
                    <a:lnTo>
                      <a:pt x="97" y="1867"/>
                    </a:lnTo>
                    <a:lnTo>
                      <a:pt x="79" y="1854"/>
                    </a:lnTo>
                    <a:lnTo>
                      <a:pt x="59" y="1842"/>
                    </a:lnTo>
                    <a:lnTo>
                      <a:pt x="39" y="1831"/>
                    </a:lnTo>
                    <a:lnTo>
                      <a:pt x="20" y="1818"/>
                    </a:lnTo>
                    <a:lnTo>
                      <a:pt x="0" y="1807"/>
                    </a:lnTo>
                    <a:lnTo>
                      <a:pt x="0" y="1355"/>
                    </a:lnTo>
                    <a:lnTo>
                      <a:pt x="1" y="903"/>
                    </a:lnTo>
                    <a:lnTo>
                      <a:pt x="3" y="451"/>
                    </a:lnTo>
                    <a:lnTo>
                      <a:pt x="5" y="0"/>
                    </a:lnTo>
                    <a:lnTo>
                      <a:pt x="17" y="6"/>
                    </a:lnTo>
                    <a:lnTo>
                      <a:pt x="30" y="12"/>
                    </a:lnTo>
                    <a:lnTo>
                      <a:pt x="43" y="17"/>
                    </a:lnTo>
                    <a:lnTo>
                      <a:pt x="55" y="23"/>
                    </a:lnTo>
                    <a:lnTo>
                      <a:pt x="68" y="30"/>
                    </a:lnTo>
                    <a:lnTo>
                      <a:pt x="81" y="36"/>
                    </a:lnTo>
                    <a:lnTo>
                      <a:pt x="94" y="42"/>
                    </a:lnTo>
                    <a:lnTo>
                      <a:pt x="106" y="47"/>
                    </a:lnTo>
                    <a:lnTo>
                      <a:pt x="119" y="53"/>
                    </a:lnTo>
                    <a:lnTo>
                      <a:pt x="132" y="60"/>
                    </a:lnTo>
                    <a:lnTo>
                      <a:pt x="144" y="66"/>
                    </a:lnTo>
                    <a:lnTo>
                      <a:pt x="157" y="72"/>
                    </a:lnTo>
                    <a:lnTo>
                      <a:pt x="170" y="77"/>
                    </a:lnTo>
                    <a:lnTo>
                      <a:pt x="182" y="84"/>
                    </a:lnTo>
                    <a:lnTo>
                      <a:pt x="194" y="90"/>
                    </a:lnTo>
                    <a:lnTo>
                      <a:pt x="207" y="96"/>
                    </a:lnTo>
                    <a:close/>
                  </a:path>
                </a:pathLst>
              </a:custGeom>
              <a:solidFill>
                <a:srgbClr val="002B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reeform 54"/>
              <p:cNvSpPr>
                <a:spLocks/>
              </p:cNvSpPr>
              <p:nvPr/>
            </p:nvSpPr>
            <p:spPr bwMode="auto">
              <a:xfrm>
                <a:off x="4335" y="433"/>
                <a:ext cx="47" cy="329"/>
              </a:xfrm>
              <a:custGeom>
                <a:avLst/>
                <a:gdLst>
                  <a:gd name="T0" fmla="*/ 176 w 285"/>
                  <a:gd name="T1" fmla="*/ 87 h 1976"/>
                  <a:gd name="T2" fmla="*/ 187 w 285"/>
                  <a:gd name="T3" fmla="*/ 95 h 1976"/>
                  <a:gd name="T4" fmla="*/ 198 w 285"/>
                  <a:gd name="T5" fmla="*/ 104 h 1976"/>
                  <a:gd name="T6" fmla="*/ 209 w 285"/>
                  <a:gd name="T7" fmla="*/ 112 h 1976"/>
                  <a:gd name="T8" fmla="*/ 220 w 285"/>
                  <a:gd name="T9" fmla="*/ 120 h 1976"/>
                  <a:gd name="T10" fmla="*/ 231 w 285"/>
                  <a:gd name="T11" fmla="*/ 128 h 1976"/>
                  <a:gd name="T12" fmla="*/ 241 w 285"/>
                  <a:gd name="T13" fmla="*/ 137 h 1976"/>
                  <a:gd name="T14" fmla="*/ 253 w 285"/>
                  <a:gd name="T15" fmla="*/ 145 h 1976"/>
                  <a:gd name="T16" fmla="*/ 263 w 285"/>
                  <a:gd name="T17" fmla="*/ 155 h 1976"/>
                  <a:gd name="T18" fmla="*/ 261 w 285"/>
                  <a:gd name="T19" fmla="*/ 185 h 1976"/>
                  <a:gd name="T20" fmla="*/ 263 w 285"/>
                  <a:gd name="T21" fmla="*/ 217 h 1976"/>
                  <a:gd name="T22" fmla="*/ 268 w 285"/>
                  <a:gd name="T23" fmla="*/ 249 h 1976"/>
                  <a:gd name="T24" fmla="*/ 271 w 285"/>
                  <a:gd name="T25" fmla="*/ 281 h 1976"/>
                  <a:gd name="T26" fmla="*/ 273 w 285"/>
                  <a:gd name="T27" fmla="*/ 305 h 1976"/>
                  <a:gd name="T28" fmla="*/ 275 w 285"/>
                  <a:gd name="T29" fmla="*/ 328 h 1976"/>
                  <a:gd name="T30" fmla="*/ 277 w 285"/>
                  <a:gd name="T31" fmla="*/ 352 h 1976"/>
                  <a:gd name="T32" fmla="*/ 278 w 285"/>
                  <a:gd name="T33" fmla="*/ 375 h 1976"/>
                  <a:gd name="T34" fmla="*/ 280 w 285"/>
                  <a:gd name="T35" fmla="*/ 776 h 1976"/>
                  <a:gd name="T36" fmla="*/ 281 w 285"/>
                  <a:gd name="T37" fmla="*/ 1175 h 1976"/>
                  <a:gd name="T38" fmla="*/ 284 w 285"/>
                  <a:gd name="T39" fmla="*/ 1576 h 1976"/>
                  <a:gd name="T40" fmla="*/ 285 w 285"/>
                  <a:gd name="T41" fmla="*/ 1976 h 1976"/>
                  <a:gd name="T42" fmla="*/ 266 w 285"/>
                  <a:gd name="T43" fmla="*/ 1966 h 1976"/>
                  <a:gd name="T44" fmla="*/ 249 w 285"/>
                  <a:gd name="T45" fmla="*/ 1956 h 1976"/>
                  <a:gd name="T46" fmla="*/ 231 w 285"/>
                  <a:gd name="T47" fmla="*/ 1944 h 1976"/>
                  <a:gd name="T48" fmla="*/ 213 w 285"/>
                  <a:gd name="T49" fmla="*/ 1934 h 1976"/>
                  <a:gd name="T50" fmla="*/ 196 w 285"/>
                  <a:gd name="T51" fmla="*/ 1923 h 1976"/>
                  <a:gd name="T52" fmla="*/ 178 w 285"/>
                  <a:gd name="T53" fmla="*/ 1913 h 1976"/>
                  <a:gd name="T54" fmla="*/ 160 w 285"/>
                  <a:gd name="T55" fmla="*/ 1903 h 1976"/>
                  <a:gd name="T56" fmla="*/ 143 w 285"/>
                  <a:gd name="T57" fmla="*/ 1891 h 1976"/>
                  <a:gd name="T58" fmla="*/ 124 w 285"/>
                  <a:gd name="T59" fmla="*/ 1881 h 1976"/>
                  <a:gd name="T60" fmla="*/ 107 w 285"/>
                  <a:gd name="T61" fmla="*/ 1870 h 1976"/>
                  <a:gd name="T62" fmla="*/ 89 w 285"/>
                  <a:gd name="T63" fmla="*/ 1860 h 1976"/>
                  <a:gd name="T64" fmla="*/ 71 w 285"/>
                  <a:gd name="T65" fmla="*/ 1849 h 1976"/>
                  <a:gd name="T66" fmla="*/ 54 w 285"/>
                  <a:gd name="T67" fmla="*/ 1839 h 1976"/>
                  <a:gd name="T68" fmla="*/ 36 w 285"/>
                  <a:gd name="T69" fmla="*/ 1827 h 1976"/>
                  <a:gd name="T70" fmla="*/ 18 w 285"/>
                  <a:gd name="T71" fmla="*/ 1817 h 1976"/>
                  <a:gd name="T72" fmla="*/ 0 w 285"/>
                  <a:gd name="T73" fmla="*/ 1807 h 1976"/>
                  <a:gd name="T74" fmla="*/ 2 w 285"/>
                  <a:gd name="T75" fmla="*/ 1355 h 1976"/>
                  <a:gd name="T76" fmla="*/ 3 w 285"/>
                  <a:gd name="T77" fmla="*/ 903 h 1976"/>
                  <a:gd name="T78" fmla="*/ 5 w 285"/>
                  <a:gd name="T79" fmla="*/ 451 h 1976"/>
                  <a:gd name="T80" fmla="*/ 7 w 285"/>
                  <a:gd name="T81" fmla="*/ 0 h 1976"/>
                  <a:gd name="T82" fmla="*/ 29 w 285"/>
                  <a:gd name="T83" fmla="*/ 10 h 1976"/>
                  <a:gd name="T84" fmla="*/ 49 w 285"/>
                  <a:gd name="T85" fmla="*/ 22 h 1976"/>
                  <a:gd name="T86" fmla="*/ 71 w 285"/>
                  <a:gd name="T87" fmla="*/ 32 h 1976"/>
                  <a:gd name="T88" fmla="*/ 92 w 285"/>
                  <a:gd name="T89" fmla="*/ 43 h 1976"/>
                  <a:gd name="T90" fmla="*/ 114 w 285"/>
                  <a:gd name="T91" fmla="*/ 54 h 1976"/>
                  <a:gd name="T92" fmla="*/ 135 w 285"/>
                  <a:gd name="T93" fmla="*/ 65 h 1976"/>
                  <a:gd name="T94" fmla="*/ 156 w 285"/>
                  <a:gd name="T95" fmla="*/ 76 h 1976"/>
                  <a:gd name="T96" fmla="*/ 176 w 285"/>
                  <a:gd name="T97" fmla="*/ 87 h 1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5" h="1976">
                    <a:moveTo>
                      <a:pt x="176" y="87"/>
                    </a:moveTo>
                    <a:lnTo>
                      <a:pt x="187" y="95"/>
                    </a:lnTo>
                    <a:lnTo>
                      <a:pt x="198" y="104"/>
                    </a:lnTo>
                    <a:lnTo>
                      <a:pt x="209" y="112"/>
                    </a:lnTo>
                    <a:lnTo>
                      <a:pt x="220" y="120"/>
                    </a:lnTo>
                    <a:lnTo>
                      <a:pt x="231" y="128"/>
                    </a:lnTo>
                    <a:lnTo>
                      <a:pt x="241" y="137"/>
                    </a:lnTo>
                    <a:lnTo>
                      <a:pt x="253" y="145"/>
                    </a:lnTo>
                    <a:lnTo>
                      <a:pt x="263" y="155"/>
                    </a:lnTo>
                    <a:lnTo>
                      <a:pt x="261" y="185"/>
                    </a:lnTo>
                    <a:lnTo>
                      <a:pt x="263" y="217"/>
                    </a:lnTo>
                    <a:lnTo>
                      <a:pt x="268" y="249"/>
                    </a:lnTo>
                    <a:lnTo>
                      <a:pt x="271" y="281"/>
                    </a:lnTo>
                    <a:lnTo>
                      <a:pt x="273" y="305"/>
                    </a:lnTo>
                    <a:lnTo>
                      <a:pt x="275" y="328"/>
                    </a:lnTo>
                    <a:lnTo>
                      <a:pt x="277" y="352"/>
                    </a:lnTo>
                    <a:lnTo>
                      <a:pt x="278" y="375"/>
                    </a:lnTo>
                    <a:lnTo>
                      <a:pt x="280" y="776"/>
                    </a:lnTo>
                    <a:lnTo>
                      <a:pt x="281" y="1175"/>
                    </a:lnTo>
                    <a:lnTo>
                      <a:pt x="284" y="1576"/>
                    </a:lnTo>
                    <a:lnTo>
                      <a:pt x="285" y="1976"/>
                    </a:lnTo>
                    <a:lnTo>
                      <a:pt x="266" y="1966"/>
                    </a:lnTo>
                    <a:lnTo>
                      <a:pt x="249" y="1956"/>
                    </a:lnTo>
                    <a:lnTo>
                      <a:pt x="231" y="1944"/>
                    </a:lnTo>
                    <a:lnTo>
                      <a:pt x="213" y="1934"/>
                    </a:lnTo>
                    <a:lnTo>
                      <a:pt x="196" y="1923"/>
                    </a:lnTo>
                    <a:lnTo>
                      <a:pt x="178" y="1913"/>
                    </a:lnTo>
                    <a:lnTo>
                      <a:pt x="160" y="1903"/>
                    </a:lnTo>
                    <a:lnTo>
                      <a:pt x="143" y="1891"/>
                    </a:lnTo>
                    <a:lnTo>
                      <a:pt x="124" y="1881"/>
                    </a:lnTo>
                    <a:lnTo>
                      <a:pt x="107" y="1870"/>
                    </a:lnTo>
                    <a:lnTo>
                      <a:pt x="89" y="1860"/>
                    </a:lnTo>
                    <a:lnTo>
                      <a:pt x="71" y="1849"/>
                    </a:lnTo>
                    <a:lnTo>
                      <a:pt x="54" y="1839"/>
                    </a:lnTo>
                    <a:lnTo>
                      <a:pt x="36" y="1827"/>
                    </a:lnTo>
                    <a:lnTo>
                      <a:pt x="18" y="1817"/>
                    </a:lnTo>
                    <a:lnTo>
                      <a:pt x="0" y="1807"/>
                    </a:lnTo>
                    <a:lnTo>
                      <a:pt x="2" y="1355"/>
                    </a:lnTo>
                    <a:lnTo>
                      <a:pt x="3" y="903"/>
                    </a:lnTo>
                    <a:lnTo>
                      <a:pt x="5" y="451"/>
                    </a:lnTo>
                    <a:lnTo>
                      <a:pt x="7" y="0"/>
                    </a:lnTo>
                    <a:lnTo>
                      <a:pt x="29" y="10"/>
                    </a:lnTo>
                    <a:lnTo>
                      <a:pt x="49" y="22"/>
                    </a:lnTo>
                    <a:lnTo>
                      <a:pt x="71" y="32"/>
                    </a:lnTo>
                    <a:lnTo>
                      <a:pt x="92" y="43"/>
                    </a:lnTo>
                    <a:lnTo>
                      <a:pt x="114" y="54"/>
                    </a:lnTo>
                    <a:lnTo>
                      <a:pt x="135" y="65"/>
                    </a:lnTo>
                    <a:lnTo>
                      <a:pt x="156" y="76"/>
                    </a:lnTo>
                    <a:lnTo>
                      <a:pt x="176" y="87"/>
                    </a:lnTo>
                    <a:close/>
                  </a:path>
                </a:pathLst>
              </a:custGeom>
              <a:solidFill>
                <a:srgbClr val="0033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reeform 55"/>
              <p:cNvSpPr>
                <a:spLocks/>
              </p:cNvSpPr>
              <p:nvPr/>
            </p:nvSpPr>
            <p:spPr bwMode="auto">
              <a:xfrm>
                <a:off x="4335" y="433"/>
                <a:ext cx="42" cy="326"/>
              </a:xfrm>
              <a:custGeom>
                <a:avLst/>
                <a:gdLst>
                  <a:gd name="T0" fmla="*/ 148 w 254"/>
                  <a:gd name="T1" fmla="*/ 77 h 1956"/>
                  <a:gd name="T2" fmla="*/ 157 w 254"/>
                  <a:gd name="T3" fmla="*/ 85 h 1956"/>
                  <a:gd name="T4" fmla="*/ 166 w 254"/>
                  <a:gd name="T5" fmla="*/ 95 h 1956"/>
                  <a:gd name="T6" fmla="*/ 175 w 254"/>
                  <a:gd name="T7" fmla="*/ 103 h 1956"/>
                  <a:gd name="T8" fmla="*/ 186 w 254"/>
                  <a:gd name="T9" fmla="*/ 112 h 1956"/>
                  <a:gd name="T10" fmla="*/ 195 w 254"/>
                  <a:gd name="T11" fmla="*/ 120 h 1956"/>
                  <a:gd name="T12" fmla="*/ 205 w 254"/>
                  <a:gd name="T13" fmla="*/ 129 h 1956"/>
                  <a:gd name="T14" fmla="*/ 216 w 254"/>
                  <a:gd name="T15" fmla="*/ 137 h 1956"/>
                  <a:gd name="T16" fmla="*/ 226 w 254"/>
                  <a:gd name="T17" fmla="*/ 147 h 1956"/>
                  <a:gd name="T18" fmla="*/ 227 w 254"/>
                  <a:gd name="T19" fmla="*/ 177 h 1956"/>
                  <a:gd name="T20" fmla="*/ 229 w 254"/>
                  <a:gd name="T21" fmla="*/ 209 h 1956"/>
                  <a:gd name="T22" fmla="*/ 234 w 254"/>
                  <a:gd name="T23" fmla="*/ 241 h 1956"/>
                  <a:gd name="T24" fmla="*/ 239 w 254"/>
                  <a:gd name="T25" fmla="*/ 274 h 1956"/>
                  <a:gd name="T26" fmla="*/ 241 w 254"/>
                  <a:gd name="T27" fmla="*/ 297 h 1956"/>
                  <a:gd name="T28" fmla="*/ 243 w 254"/>
                  <a:gd name="T29" fmla="*/ 321 h 1956"/>
                  <a:gd name="T30" fmla="*/ 244 w 254"/>
                  <a:gd name="T31" fmla="*/ 344 h 1956"/>
                  <a:gd name="T32" fmla="*/ 247 w 254"/>
                  <a:gd name="T33" fmla="*/ 368 h 1956"/>
                  <a:gd name="T34" fmla="*/ 249 w 254"/>
                  <a:gd name="T35" fmla="*/ 765 h 1956"/>
                  <a:gd name="T36" fmla="*/ 250 w 254"/>
                  <a:gd name="T37" fmla="*/ 1161 h 1956"/>
                  <a:gd name="T38" fmla="*/ 253 w 254"/>
                  <a:gd name="T39" fmla="*/ 1559 h 1956"/>
                  <a:gd name="T40" fmla="*/ 254 w 254"/>
                  <a:gd name="T41" fmla="*/ 1956 h 1956"/>
                  <a:gd name="T42" fmla="*/ 238 w 254"/>
                  <a:gd name="T43" fmla="*/ 1946 h 1956"/>
                  <a:gd name="T44" fmla="*/ 221 w 254"/>
                  <a:gd name="T45" fmla="*/ 1937 h 1956"/>
                  <a:gd name="T46" fmla="*/ 206 w 254"/>
                  <a:gd name="T47" fmla="*/ 1928 h 1956"/>
                  <a:gd name="T48" fmla="*/ 190 w 254"/>
                  <a:gd name="T49" fmla="*/ 1919 h 1956"/>
                  <a:gd name="T50" fmla="*/ 174 w 254"/>
                  <a:gd name="T51" fmla="*/ 1909 h 1956"/>
                  <a:gd name="T52" fmla="*/ 158 w 254"/>
                  <a:gd name="T53" fmla="*/ 1900 h 1956"/>
                  <a:gd name="T54" fmla="*/ 143 w 254"/>
                  <a:gd name="T55" fmla="*/ 1890 h 1956"/>
                  <a:gd name="T56" fmla="*/ 127 w 254"/>
                  <a:gd name="T57" fmla="*/ 1881 h 1956"/>
                  <a:gd name="T58" fmla="*/ 111 w 254"/>
                  <a:gd name="T59" fmla="*/ 1871 h 1956"/>
                  <a:gd name="T60" fmla="*/ 96 w 254"/>
                  <a:gd name="T61" fmla="*/ 1862 h 1956"/>
                  <a:gd name="T62" fmla="*/ 79 w 254"/>
                  <a:gd name="T63" fmla="*/ 1853 h 1956"/>
                  <a:gd name="T64" fmla="*/ 63 w 254"/>
                  <a:gd name="T65" fmla="*/ 1844 h 1956"/>
                  <a:gd name="T66" fmla="*/ 47 w 254"/>
                  <a:gd name="T67" fmla="*/ 1834 h 1956"/>
                  <a:gd name="T68" fmla="*/ 32 w 254"/>
                  <a:gd name="T69" fmla="*/ 1824 h 1956"/>
                  <a:gd name="T70" fmla="*/ 16 w 254"/>
                  <a:gd name="T71" fmla="*/ 1815 h 1956"/>
                  <a:gd name="T72" fmla="*/ 0 w 254"/>
                  <a:gd name="T73" fmla="*/ 1806 h 1956"/>
                  <a:gd name="T74" fmla="*/ 2 w 254"/>
                  <a:gd name="T75" fmla="*/ 1354 h 1956"/>
                  <a:gd name="T76" fmla="*/ 3 w 254"/>
                  <a:gd name="T77" fmla="*/ 903 h 1956"/>
                  <a:gd name="T78" fmla="*/ 5 w 254"/>
                  <a:gd name="T79" fmla="*/ 451 h 1956"/>
                  <a:gd name="T80" fmla="*/ 7 w 254"/>
                  <a:gd name="T81" fmla="*/ 0 h 1956"/>
                  <a:gd name="T82" fmla="*/ 24 w 254"/>
                  <a:gd name="T83" fmla="*/ 9 h 1956"/>
                  <a:gd name="T84" fmla="*/ 42 w 254"/>
                  <a:gd name="T85" fmla="*/ 20 h 1956"/>
                  <a:gd name="T86" fmla="*/ 60 w 254"/>
                  <a:gd name="T87" fmla="*/ 29 h 1956"/>
                  <a:gd name="T88" fmla="*/ 77 w 254"/>
                  <a:gd name="T89" fmla="*/ 38 h 1956"/>
                  <a:gd name="T90" fmla="*/ 94 w 254"/>
                  <a:gd name="T91" fmla="*/ 49 h 1956"/>
                  <a:gd name="T92" fmla="*/ 112 w 254"/>
                  <a:gd name="T93" fmla="*/ 58 h 1956"/>
                  <a:gd name="T94" fmla="*/ 130 w 254"/>
                  <a:gd name="T95" fmla="*/ 68 h 1956"/>
                  <a:gd name="T96" fmla="*/ 148 w 254"/>
                  <a:gd name="T97" fmla="*/ 77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4" h="1956">
                    <a:moveTo>
                      <a:pt x="148" y="77"/>
                    </a:moveTo>
                    <a:lnTo>
                      <a:pt x="157" y="85"/>
                    </a:lnTo>
                    <a:lnTo>
                      <a:pt x="166" y="95"/>
                    </a:lnTo>
                    <a:lnTo>
                      <a:pt x="175" y="103"/>
                    </a:lnTo>
                    <a:lnTo>
                      <a:pt x="186" y="112"/>
                    </a:lnTo>
                    <a:lnTo>
                      <a:pt x="195" y="120"/>
                    </a:lnTo>
                    <a:lnTo>
                      <a:pt x="205" y="129"/>
                    </a:lnTo>
                    <a:lnTo>
                      <a:pt x="216" y="137"/>
                    </a:lnTo>
                    <a:lnTo>
                      <a:pt x="226" y="147"/>
                    </a:lnTo>
                    <a:lnTo>
                      <a:pt x="227" y="177"/>
                    </a:lnTo>
                    <a:lnTo>
                      <a:pt x="229" y="209"/>
                    </a:lnTo>
                    <a:lnTo>
                      <a:pt x="234" y="241"/>
                    </a:lnTo>
                    <a:lnTo>
                      <a:pt x="239" y="274"/>
                    </a:lnTo>
                    <a:lnTo>
                      <a:pt x="241" y="297"/>
                    </a:lnTo>
                    <a:lnTo>
                      <a:pt x="243" y="321"/>
                    </a:lnTo>
                    <a:lnTo>
                      <a:pt x="244" y="344"/>
                    </a:lnTo>
                    <a:lnTo>
                      <a:pt x="247" y="368"/>
                    </a:lnTo>
                    <a:lnTo>
                      <a:pt x="249" y="765"/>
                    </a:lnTo>
                    <a:lnTo>
                      <a:pt x="250" y="1161"/>
                    </a:lnTo>
                    <a:lnTo>
                      <a:pt x="253" y="1559"/>
                    </a:lnTo>
                    <a:lnTo>
                      <a:pt x="254" y="1956"/>
                    </a:lnTo>
                    <a:lnTo>
                      <a:pt x="238" y="1946"/>
                    </a:lnTo>
                    <a:lnTo>
                      <a:pt x="221" y="1937"/>
                    </a:lnTo>
                    <a:lnTo>
                      <a:pt x="206" y="1928"/>
                    </a:lnTo>
                    <a:lnTo>
                      <a:pt x="190" y="1919"/>
                    </a:lnTo>
                    <a:lnTo>
                      <a:pt x="174" y="1909"/>
                    </a:lnTo>
                    <a:lnTo>
                      <a:pt x="158" y="1900"/>
                    </a:lnTo>
                    <a:lnTo>
                      <a:pt x="143" y="1890"/>
                    </a:lnTo>
                    <a:lnTo>
                      <a:pt x="127" y="1881"/>
                    </a:lnTo>
                    <a:lnTo>
                      <a:pt x="111" y="1871"/>
                    </a:lnTo>
                    <a:lnTo>
                      <a:pt x="96" y="1862"/>
                    </a:lnTo>
                    <a:lnTo>
                      <a:pt x="79" y="1853"/>
                    </a:lnTo>
                    <a:lnTo>
                      <a:pt x="63" y="1844"/>
                    </a:lnTo>
                    <a:lnTo>
                      <a:pt x="47" y="1834"/>
                    </a:lnTo>
                    <a:lnTo>
                      <a:pt x="32" y="1824"/>
                    </a:lnTo>
                    <a:lnTo>
                      <a:pt x="16" y="1815"/>
                    </a:lnTo>
                    <a:lnTo>
                      <a:pt x="0" y="1806"/>
                    </a:lnTo>
                    <a:lnTo>
                      <a:pt x="2" y="1354"/>
                    </a:lnTo>
                    <a:lnTo>
                      <a:pt x="3" y="903"/>
                    </a:lnTo>
                    <a:lnTo>
                      <a:pt x="5" y="451"/>
                    </a:lnTo>
                    <a:lnTo>
                      <a:pt x="7" y="0"/>
                    </a:lnTo>
                    <a:lnTo>
                      <a:pt x="24" y="9"/>
                    </a:lnTo>
                    <a:lnTo>
                      <a:pt x="42" y="20"/>
                    </a:lnTo>
                    <a:lnTo>
                      <a:pt x="60" y="29"/>
                    </a:lnTo>
                    <a:lnTo>
                      <a:pt x="77" y="38"/>
                    </a:lnTo>
                    <a:lnTo>
                      <a:pt x="94" y="49"/>
                    </a:lnTo>
                    <a:lnTo>
                      <a:pt x="112" y="58"/>
                    </a:lnTo>
                    <a:lnTo>
                      <a:pt x="130" y="68"/>
                    </a:lnTo>
                    <a:lnTo>
                      <a:pt x="148" y="77"/>
                    </a:lnTo>
                    <a:close/>
                  </a:path>
                </a:pathLst>
              </a:custGeom>
              <a:solidFill>
                <a:srgbClr val="0035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reeform 56"/>
              <p:cNvSpPr>
                <a:spLocks/>
              </p:cNvSpPr>
              <p:nvPr/>
            </p:nvSpPr>
            <p:spPr bwMode="auto">
              <a:xfrm>
                <a:off x="4335" y="433"/>
                <a:ext cx="37" cy="323"/>
              </a:xfrm>
              <a:custGeom>
                <a:avLst/>
                <a:gdLst>
                  <a:gd name="T0" fmla="*/ 116 w 225"/>
                  <a:gd name="T1" fmla="*/ 69 h 1936"/>
                  <a:gd name="T2" fmla="*/ 125 w 225"/>
                  <a:gd name="T3" fmla="*/ 77 h 1936"/>
                  <a:gd name="T4" fmla="*/ 135 w 225"/>
                  <a:gd name="T5" fmla="*/ 85 h 1936"/>
                  <a:gd name="T6" fmla="*/ 144 w 225"/>
                  <a:gd name="T7" fmla="*/ 95 h 1936"/>
                  <a:gd name="T8" fmla="*/ 153 w 225"/>
                  <a:gd name="T9" fmla="*/ 103 h 1936"/>
                  <a:gd name="T10" fmla="*/ 162 w 225"/>
                  <a:gd name="T11" fmla="*/ 112 h 1936"/>
                  <a:gd name="T12" fmla="*/ 172 w 225"/>
                  <a:gd name="T13" fmla="*/ 120 h 1936"/>
                  <a:gd name="T14" fmla="*/ 180 w 225"/>
                  <a:gd name="T15" fmla="*/ 129 h 1936"/>
                  <a:gd name="T16" fmla="*/ 189 w 225"/>
                  <a:gd name="T17" fmla="*/ 137 h 1936"/>
                  <a:gd name="T18" fmla="*/ 192 w 225"/>
                  <a:gd name="T19" fmla="*/ 169 h 1936"/>
                  <a:gd name="T20" fmla="*/ 197 w 225"/>
                  <a:gd name="T21" fmla="*/ 201 h 1936"/>
                  <a:gd name="T22" fmla="*/ 203 w 225"/>
                  <a:gd name="T23" fmla="*/ 233 h 1936"/>
                  <a:gd name="T24" fmla="*/ 209 w 225"/>
                  <a:gd name="T25" fmla="*/ 266 h 1936"/>
                  <a:gd name="T26" fmla="*/ 211 w 225"/>
                  <a:gd name="T27" fmla="*/ 290 h 1936"/>
                  <a:gd name="T28" fmla="*/ 213 w 225"/>
                  <a:gd name="T29" fmla="*/ 313 h 1936"/>
                  <a:gd name="T30" fmla="*/ 214 w 225"/>
                  <a:gd name="T31" fmla="*/ 337 h 1936"/>
                  <a:gd name="T32" fmla="*/ 217 w 225"/>
                  <a:gd name="T33" fmla="*/ 360 h 1936"/>
                  <a:gd name="T34" fmla="*/ 219 w 225"/>
                  <a:gd name="T35" fmla="*/ 754 h 1936"/>
                  <a:gd name="T36" fmla="*/ 221 w 225"/>
                  <a:gd name="T37" fmla="*/ 1148 h 1936"/>
                  <a:gd name="T38" fmla="*/ 222 w 225"/>
                  <a:gd name="T39" fmla="*/ 1542 h 1936"/>
                  <a:gd name="T40" fmla="*/ 225 w 225"/>
                  <a:gd name="T41" fmla="*/ 1936 h 1936"/>
                  <a:gd name="T42" fmla="*/ 211 w 225"/>
                  <a:gd name="T43" fmla="*/ 1928 h 1936"/>
                  <a:gd name="T44" fmla="*/ 197 w 225"/>
                  <a:gd name="T45" fmla="*/ 1920 h 1936"/>
                  <a:gd name="T46" fmla="*/ 183 w 225"/>
                  <a:gd name="T47" fmla="*/ 1912 h 1936"/>
                  <a:gd name="T48" fmla="*/ 169 w 225"/>
                  <a:gd name="T49" fmla="*/ 1904 h 1936"/>
                  <a:gd name="T50" fmla="*/ 155 w 225"/>
                  <a:gd name="T51" fmla="*/ 1894 h 1936"/>
                  <a:gd name="T52" fmla="*/ 142 w 225"/>
                  <a:gd name="T53" fmla="*/ 1886 h 1936"/>
                  <a:gd name="T54" fmla="*/ 127 w 225"/>
                  <a:gd name="T55" fmla="*/ 1878 h 1936"/>
                  <a:gd name="T56" fmla="*/ 113 w 225"/>
                  <a:gd name="T57" fmla="*/ 1870 h 1936"/>
                  <a:gd name="T58" fmla="*/ 99 w 225"/>
                  <a:gd name="T59" fmla="*/ 1862 h 1936"/>
                  <a:gd name="T60" fmla="*/ 85 w 225"/>
                  <a:gd name="T61" fmla="*/ 1854 h 1936"/>
                  <a:gd name="T62" fmla="*/ 71 w 225"/>
                  <a:gd name="T63" fmla="*/ 1846 h 1936"/>
                  <a:gd name="T64" fmla="*/ 56 w 225"/>
                  <a:gd name="T65" fmla="*/ 1838 h 1936"/>
                  <a:gd name="T66" fmla="*/ 42 w 225"/>
                  <a:gd name="T67" fmla="*/ 1830 h 1936"/>
                  <a:gd name="T68" fmla="*/ 28 w 225"/>
                  <a:gd name="T69" fmla="*/ 1822 h 1936"/>
                  <a:gd name="T70" fmla="*/ 13 w 225"/>
                  <a:gd name="T71" fmla="*/ 1814 h 1936"/>
                  <a:gd name="T72" fmla="*/ 0 w 225"/>
                  <a:gd name="T73" fmla="*/ 1806 h 1936"/>
                  <a:gd name="T74" fmla="*/ 2 w 225"/>
                  <a:gd name="T75" fmla="*/ 1354 h 1936"/>
                  <a:gd name="T76" fmla="*/ 4 w 225"/>
                  <a:gd name="T77" fmla="*/ 903 h 1936"/>
                  <a:gd name="T78" fmla="*/ 5 w 225"/>
                  <a:gd name="T79" fmla="*/ 451 h 1936"/>
                  <a:gd name="T80" fmla="*/ 8 w 225"/>
                  <a:gd name="T81" fmla="*/ 0 h 1936"/>
                  <a:gd name="T82" fmla="*/ 22 w 225"/>
                  <a:gd name="T83" fmla="*/ 8 h 1936"/>
                  <a:gd name="T84" fmla="*/ 34 w 225"/>
                  <a:gd name="T85" fmla="*/ 17 h 1936"/>
                  <a:gd name="T86" fmla="*/ 48 w 225"/>
                  <a:gd name="T87" fmla="*/ 25 h 1936"/>
                  <a:gd name="T88" fmla="*/ 62 w 225"/>
                  <a:gd name="T89" fmla="*/ 35 h 1936"/>
                  <a:gd name="T90" fmla="*/ 76 w 225"/>
                  <a:gd name="T91" fmla="*/ 43 h 1936"/>
                  <a:gd name="T92" fmla="*/ 90 w 225"/>
                  <a:gd name="T93" fmla="*/ 52 h 1936"/>
                  <a:gd name="T94" fmla="*/ 102 w 225"/>
                  <a:gd name="T95" fmla="*/ 60 h 1936"/>
                  <a:gd name="T96" fmla="*/ 116 w 225"/>
                  <a:gd name="T97" fmla="*/ 69 h 1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5" h="1936">
                    <a:moveTo>
                      <a:pt x="116" y="69"/>
                    </a:moveTo>
                    <a:lnTo>
                      <a:pt x="125" y="77"/>
                    </a:lnTo>
                    <a:lnTo>
                      <a:pt x="135" y="85"/>
                    </a:lnTo>
                    <a:lnTo>
                      <a:pt x="144" y="95"/>
                    </a:lnTo>
                    <a:lnTo>
                      <a:pt x="153" y="103"/>
                    </a:lnTo>
                    <a:lnTo>
                      <a:pt x="162" y="112"/>
                    </a:lnTo>
                    <a:lnTo>
                      <a:pt x="172" y="120"/>
                    </a:lnTo>
                    <a:lnTo>
                      <a:pt x="180" y="129"/>
                    </a:lnTo>
                    <a:lnTo>
                      <a:pt x="189" y="137"/>
                    </a:lnTo>
                    <a:lnTo>
                      <a:pt x="192" y="169"/>
                    </a:lnTo>
                    <a:lnTo>
                      <a:pt x="197" y="201"/>
                    </a:lnTo>
                    <a:lnTo>
                      <a:pt x="203" y="233"/>
                    </a:lnTo>
                    <a:lnTo>
                      <a:pt x="209" y="266"/>
                    </a:lnTo>
                    <a:lnTo>
                      <a:pt x="211" y="290"/>
                    </a:lnTo>
                    <a:lnTo>
                      <a:pt x="213" y="313"/>
                    </a:lnTo>
                    <a:lnTo>
                      <a:pt x="214" y="337"/>
                    </a:lnTo>
                    <a:lnTo>
                      <a:pt x="217" y="360"/>
                    </a:lnTo>
                    <a:lnTo>
                      <a:pt x="219" y="754"/>
                    </a:lnTo>
                    <a:lnTo>
                      <a:pt x="221" y="1148"/>
                    </a:lnTo>
                    <a:lnTo>
                      <a:pt x="222" y="1542"/>
                    </a:lnTo>
                    <a:lnTo>
                      <a:pt x="225" y="1936"/>
                    </a:lnTo>
                    <a:lnTo>
                      <a:pt x="211" y="1928"/>
                    </a:lnTo>
                    <a:lnTo>
                      <a:pt x="197" y="1920"/>
                    </a:lnTo>
                    <a:lnTo>
                      <a:pt x="183" y="1912"/>
                    </a:lnTo>
                    <a:lnTo>
                      <a:pt x="169" y="1904"/>
                    </a:lnTo>
                    <a:lnTo>
                      <a:pt x="155" y="1894"/>
                    </a:lnTo>
                    <a:lnTo>
                      <a:pt x="142" y="1886"/>
                    </a:lnTo>
                    <a:lnTo>
                      <a:pt x="127" y="1878"/>
                    </a:lnTo>
                    <a:lnTo>
                      <a:pt x="113" y="1870"/>
                    </a:lnTo>
                    <a:lnTo>
                      <a:pt x="99" y="1862"/>
                    </a:lnTo>
                    <a:lnTo>
                      <a:pt x="85" y="1854"/>
                    </a:lnTo>
                    <a:lnTo>
                      <a:pt x="71" y="1846"/>
                    </a:lnTo>
                    <a:lnTo>
                      <a:pt x="56" y="1838"/>
                    </a:lnTo>
                    <a:lnTo>
                      <a:pt x="42" y="1830"/>
                    </a:lnTo>
                    <a:lnTo>
                      <a:pt x="28" y="1822"/>
                    </a:lnTo>
                    <a:lnTo>
                      <a:pt x="13" y="1814"/>
                    </a:lnTo>
                    <a:lnTo>
                      <a:pt x="0" y="1806"/>
                    </a:lnTo>
                    <a:lnTo>
                      <a:pt x="2" y="1354"/>
                    </a:lnTo>
                    <a:lnTo>
                      <a:pt x="4" y="903"/>
                    </a:lnTo>
                    <a:lnTo>
                      <a:pt x="5" y="451"/>
                    </a:lnTo>
                    <a:lnTo>
                      <a:pt x="8" y="0"/>
                    </a:lnTo>
                    <a:lnTo>
                      <a:pt x="22" y="8"/>
                    </a:lnTo>
                    <a:lnTo>
                      <a:pt x="34" y="17"/>
                    </a:lnTo>
                    <a:lnTo>
                      <a:pt x="48" y="25"/>
                    </a:lnTo>
                    <a:lnTo>
                      <a:pt x="62" y="35"/>
                    </a:lnTo>
                    <a:lnTo>
                      <a:pt x="76" y="43"/>
                    </a:lnTo>
                    <a:lnTo>
                      <a:pt x="90" y="52"/>
                    </a:lnTo>
                    <a:lnTo>
                      <a:pt x="102" y="60"/>
                    </a:lnTo>
                    <a:lnTo>
                      <a:pt x="116" y="69"/>
                    </a:lnTo>
                    <a:close/>
                  </a:path>
                </a:pathLst>
              </a:custGeom>
              <a:solidFill>
                <a:srgbClr val="003A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Freeform 57"/>
              <p:cNvSpPr>
                <a:spLocks/>
              </p:cNvSpPr>
              <p:nvPr/>
            </p:nvSpPr>
            <p:spPr bwMode="auto">
              <a:xfrm>
                <a:off x="4335" y="433"/>
                <a:ext cx="32" cy="319"/>
              </a:xfrm>
              <a:custGeom>
                <a:avLst/>
                <a:gdLst>
                  <a:gd name="T0" fmla="*/ 85 w 195"/>
                  <a:gd name="T1" fmla="*/ 60 h 1915"/>
                  <a:gd name="T2" fmla="*/ 153 w 195"/>
                  <a:gd name="T3" fmla="*/ 129 h 1915"/>
                  <a:gd name="T4" fmla="*/ 177 w 195"/>
                  <a:gd name="T5" fmla="*/ 259 h 1915"/>
                  <a:gd name="T6" fmla="*/ 185 w 195"/>
                  <a:gd name="T7" fmla="*/ 353 h 1915"/>
                  <a:gd name="T8" fmla="*/ 195 w 195"/>
                  <a:gd name="T9" fmla="*/ 1915 h 1915"/>
                  <a:gd name="T10" fmla="*/ 0 w 195"/>
                  <a:gd name="T11" fmla="*/ 1806 h 1915"/>
                  <a:gd name="T12" fmla="*/ 8 w 195"/>
                  <a:gd name="T13" fmla="*/ 0 h 1915"/>
                  <a:gd name="T14" fmla="*/ 85 w 195"/>
                  <a:gd name="T15" fmla="*/ 60 h 1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915">
                    <a:moveTo>
                      <a:pt x="85" y="60"/>
                    </a:moveTo>
                    <a:lnTo>
                      <a:pt x="153" y="129"/>
                    </a:lnTo>
                    <a:lnTo>
                      <a:pt x="177" y="259"/>
                    </a:lnTo>
                    <a:lnTo>
                      <a:pt x="185" y="353"/>
                    </a:lnTo>
                    <a:lnTo>
                      <a:pt x="195" y="1915"/>
                    </a:lnTo>
                    <a:lnTo>
                      <a:pt x="0" y="1806"/>
                    </a:lnTo>
                    <a:lnTo>
                      <a:pt x="8" y="0"/>
                    </a:lnTo>
                    <a:lnTo>
                      <a:pt x="85" y="60"/>
                    </a:lnTo>
                    <a:close/>
                  </a:path>
                </a:pathLst>
              </a:custGeom>
              <a:solidFill>
                <a:srgbClr val="00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Freeform 58"/>
              <p:cNvSpPr>
                <a:spLocks/>
              </p:cNvSpPr>
              <p:nvPr/>
            </p:nvSpPr>
            <p:spPr bwMode="auto">
              <a:xfrm>
                <a:off x="4520" y="737"/>
                <a:ext cx="25" cy="27"/>
              </a:xfrm>
              <a:custGeom>
                <a:avLst/>
                <a:gdLst>
                  <a:gd name="T0" fmla="*/ 73 w 147"/>
                  <a:gd name="T1" fmla="*/ 0 h 159"/>
                  <a:gd name="T2" fmla="*/ 58 w 147"/>
                  <a:gd name="T3" fmla="*/ 1 h 159"/>
                  <a:gd name="T4" fmla="*/ 44 w 147"/>
                  <a:gd name="T5" fmla="*/ 6 h 159"/>
                  <a:gd name="T6" fmla="*/ 33 w 147"/>
                  <a:gd name="T7" fmla="*/ 14 h 159"/>
                  <a:gd name="T8" fmla="*/ 21 w 147"/>
                  <a:gd name="T9" fmla="*/ 23 h 159"/>
                  <a:gd name="T10" fmla="*/ 13 w 147"/>
                  <a:gd name="T11" fmla="*/ 35 h 159"/>
                  <a:gd name="T12" fmla="*/ 6 w 147"/>
                  <a:gd name="T13" fmla="*/ 49 h 159"/>
                  <a:gd name="T14" fmla="*/ 2 w 147"/>
                  <a:gd name="T15" fmla="*/ 64 h 159"/>
                  <a:gd name="T16" fmla="*/ 0 w 147"/>
                  <a:gd name="T17" fmla="*/ 80 h 159"/>
                  <a:gd name="T18" fmla="*/ 2 w 147"/>
                  <a:gd name="T19" fmla="*/ 96 h 159"/>
                  <a:gd name="T20" fmla="*/ 6 w 147"/>
                  <a:gd name="T21" fmla="*/ 111 h 159"/>
                  <a:gd name="T22" fmla="*/ 13 w 147"/>
                  <a:gd name="T23" fmla="*/ 125 h 159"/>
                  <a:gd name="T24" fmla="*/ 21 w 147"/>
                  <a:gd name="T25" fmla="*/ 136 h 159"/>
                  <a:gd name="T26" fmla="*/ 33 w 147"/>
                  <a:gd name="T27" fmla="*/ 146 h 159"/>
                  <a:gd name="T28" fmla="*/ 44 w 147"/>
                  <a:gd name="T29" fmla="*/ 154 h 159"/>
                  <a:gd name="T30" fmla="*/ 58 w 147"/>
                  <a:gd name="T31" fmla="*/ 158 h 159"/>
                  <a:gd name="T32" fmla="*/ 73 w 147"/>
                  <a:gd name="T33" fmla="*/ 159 h 159"/>
                  <a:gd name="T34" fmla="*/ 88 w 147"/>
                  <a:gd name="T35" fmla="*/ 158 h 159"/>
                  <a:gd name="T36" fmla="*/ 102 w 147"/>
                  <a:gd name="T37" fmla="*/ 154 h 159"/>
                  <a:gd name="T38" fmla="*/ 115 w 147"/>
                  <a:gd name="T39" fmla="*/ 146 h 159"/>
                  <a:gd name="T40" fmla="*/ 125 w 147"/>
                  <a:gd name="T41" fmla="*/ 136 h 159"/>
                  <a:gd name="T42" fmla="*/ 134 w 147"/>
                  <a:gd name="T43" fmla="*/ 125 h 159"/>
                  <a:gd name="T44" fmla="*/ 141 w 147"/>
                  <a:gd name="T45" fmla="*/ 111 h 159"/>
                  <a:gd name="T46" fmla="*/ 146 w 147"/>
                  <a:gd name="T47" fmla="*/ 96 h 159"/>
                  <a:gd name="T48" fmla="*/ 147 w 147"/>
                  <a:gd name="T49" fmla="*/ 80 h 159"/>
                  <a:gd name="T50" fmla="*/ 146 w 147"/>
                  <a:gd name="T51" fmla="*/ 64 h 159"/>
                  <a:gd name="T52" fmla="*/ 141 w 147"/>
                  <a:gd name="T53" fmla="*/ 49 h 159"/>
                  <a:gd name="T54" fmla="*/ 134 w 147"/>
                  <a:gd name="T55" fmla="*/ 35 h 159"/>
                  <a:gd name="T56" fmla="*/ 125 w 147"/>
                  <a:gd name="T57" fmla="*/ 23 h 159"/>
                  <a:gd name="T58" fmla="*/ 115 w 147"/>
                  <a:gd name="T59" fmla="*/ 14 h 159"/>
                  <a:gd name="T60" fmla="*/ 102 w 147"/>
                  <a:gd name="T61" fmla="*/ 6 h 159"/>
                  <a:gd name="T62" fmla="*/ 88 w 147"/>
                  <a:gd name="T63" fmla="*/ 1 h 159"/>
                  <a:gd name="T64" fmla="*/ 73 w 147"/>
                  <a:gd name="T65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7" h="159">
                    <a:moveTo>
                      <a:pt x="73" y="0"/>
                    </a:moveTo>
                    <a:lnTo>
                      <a:pt x="58" y="1"/>
                    </a:lnTo>
                    <a:lnTo>
                      <a:pt x="44" y="6"/>
                    </a:lnTo>
                    <a:lnTo>
                      <a:pt x="33" y="14"/>
                    </a:lnTo>
                    <a:lnTo>
                      <a:pt x="21" y="23"/>
                    </a:lnTo>
                    <a:lnTo>
                      <a:pt x="13" y="35"/>
                    </a:lnTo>
                    <a:lnTo>
                      <a:pt x="6" y="49"/>
                    </a:lnTo>
                    <a:lnTo>
                      <a:pt x="2" y="64"/>
                    </a:lnTo>
                    <a:lnTo>
                      <a:pt x="0" y="80"/>
                    </a:lnTo>
                    <a:lnTo>
                      <a:pt x="2" y="96"/>
                    </a:lnTo>
                    <a:lnTo>
                      <a:pt x="6" y="111"/>
                    </a:lnTo>
                    <a:lnTo>
                      <a:pt x="13" y="125"/>
                    </a:lnTo>
                    <a:lnTo>
                      <a:pt x="21" y="136"/>
                    </a:lnTo>
                    <a:lnTo>
                      <a:pt x="33" y="146"/>
                    </a:lnTo>
                    <a:lnTo>
                      <a:pt x="44" y="154"/>
                    </a:lnTo>
                    <a:lnTo>
                      <a:pt x="58" y="158"/>
                    </a:lnTo>
                    <a:lnTo>
                      <a:pt x="73" y="159"/>
                    </a:lnTo>
                    <a:lnTo>
                      <a:pt x="88" y="158"/>
                    </a:lnTo>
                    <a:lnTo>
                      <a:pt x="102" y="154"/>
                    </a:lnTo>
                    <a:lnTo>
                      <a:pt x="115" y="146"/>
                    </a:lnTo>
                    <a:lnTo>
                      <a:pt x="125" y="136"/>
                    </a:lnTo>
                    <a:lnTo>
                      <a:pt x="134" y="125"/>
                    </a:lnTo>
                    <a:lnTo>
                      <a:pt x="141" y="111"/>
                    </a:lnTo>
                    <a:lnTo>
                      <a:pt x="146" y="96"/>
                    </a:lnTo>
                    <a:lnTo>
                      <a:pt x="147" y="80"/>
                    </a:lnTo>
                    <a:lnTo>
                      <a:pt x="146" y="64"/>
                    </a:lnTo>
                    <a:lnTo>
                      <a:pt x="141" y="49"/>
                    </a:lnTo>
                    <a:lnTo>
                      <a:pt x="134" y="35"/>
                    </a:lnTo>
                    <a:lnTo>
                      <a:pt x="125" y="23"/>
                    </a:lnTo>
                    <a:lnTo>
                      <a:pt x="115" y="14"/>
                    </a:lnTo>
                    <a:lnTo>
                      <a:pt x="102" y="6"/>
                    </a:lnTo>
                    <a:lnTo>
                      <a:pt x="88" y="1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4444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Freeform 59"/>
              <p:cNvSpPr>
                <a:spLocks/>
              </p:cNvSpPr>
              <p:nvPr/>
            </p:nvSpPr>
            <p:spPr bwMode="auto">
              <a:xfrm>
                <a:off x="4523" y="700"/>
                <a:ext cx="18" cy="19"/>
              </a:xfrm>
              <a:custGeom>
                <a:avLst/>
                <a:gdLst>
                  <a:gd name="T0" fmla="*/ 52 w 104"/>
                  <a:gd name="T1" fmla="*/ 0 h 114"/>
                  <a:gd name="T2" fmla="*/ 42 w 104"/>
                  <a:gd name="T3" fmla="*/ 1 h 114"/>
                  <a:gd name="T4" fmla="*/ 31 w 104"/>
                  <a:gd name="T5" fmla="*/ 5 h 114"/>
                  <a:gd name="T6" fmla="*/ 23 w 104"/>
                  <a:gd name="T7" fmla="*/ 9 h 114"/>
                  <a:gd name="T8" fmla="*/ 15 w 104"/>
                  <a:gd name="T9" fmla="*/ 16 h 114"/>
                  <a:gd name="T10" fmla="*/ 9 w 104"/>
                  <a:gd name="T11" fmla="*/ 25 h 114"/>
                  <a:gd name="T12" fmla="*/ 5 w 104"/>
                  <a:gd name="T13" fmla="*/ 35 h 114"/>
                  <a:gd name="T14" fmla="*/ 1 w 104"/>
                  <a:gd name="T15" fmla="*/ 45 h 114"/>
                  <a:gd name="T16" fmla="*/ 0 w 104"/>
                  <a:gd name="T17" fmla="*/ 57 h 114"/>
                  <a:gd name="T18" fmla="*/ 1 w 104"/>
                  <a:gd name="T19" fmla="*/ 68 h 114"/>
                  <a:gd name="T20" fmla="*/ 5 w 104"/>
                  <a:gd name="T21" fmla="*/ 79 h 114"/>
                  <a:gd name="T22" fmla="*/ 9 w 104"/>
                  <a:gd name="T23" fmla="*/ 89 h 114"/>
                  <a:gd name="T24" fmla="*/ 15 w 104"/>
                  <a:gd name="T25" fmla="*/ 97 h 114"/>
                  <a:gd name="T26" fmla="*/ 23 w 104"/>
                  <a:gd name="T27" fmla="*/ 104 h 114"/>
                  <a:gd name="T28" fmla="*/ 31 w 104"/>
                  <a:gd name="T29" fmla="*/ 110 h 114"/>
                  <a:gd name="T30" fmla="*/ 42 w 104"/>
                  <a:gd name="T31" fmla="*/ 113 h 114"/>
                  <a:gd name="T32" fmla="*/ 52 w 104"/>
                  <a:gd name="T33" fmla="*/ 114 h 114"/>
                  <a:gd name="T34" fmla="*/ 62 w 104"/>
                  <a:gd name="T35" fmla="*/ 113 h 114"/>
                  <a:gd name="T36" fmla="*/ 73 w 104"/>
                  <a:gd name="T37" fmla="*/ 110 h 114"/>
                  <a:gd name="T38" fmla="*/ 81 w 104"/>
                  <a:gd name="T39" fmla="*/ 104 h 114"/>
                  <a:gd name="T40" fmla="*/ 89 w 104"/>
                  <a:gd name="T41" fmla="*/ 97 h 114"/>
                  <a:gd name="T42" fmla="*/ 95 w 104"/>
                  <a:gd name="T43" fmla="*/ 89 h 114"/>
                  <a:gd name="T44" fmla="*/ 99 w 104"/>
                  <a:gd name="T45" fmla="*/ 79 h 114"/>
                  <a:gd name="T46" fmla="*/ 103 w 104"/>
                  <a:gd name="T47" fmla="*/ 68 h 114"/>
                  <a:gd name="T48" fmla="*/ 104 w 104"/>
                  <a:gd name="T49" fmla="*/ 57 h 114"/>
                  <a:gd name="T50" fmla="*/ 103 w 104"/>
                  <a:gd name="T51" fmla="*/ 45 h 114"/>
                  <a:gd name="T52" fmla="*/ 99 w 104"/>
                  <a:gd name="T53" fmla="*/ 35 h 114"/>
                  <a:gd name="T54" fmla="*/ 95 w 104"/>
                  <a:gd name="T55" fmla="*/ 25 h 114"/>
                  <a:gd name="T56" fmla="*/ 89 w 104"/>
                  <a:gd name="T57" fmla="*/ 16 h 114"/>
                  <a:gd name="T58" fmla="*/ 81 w 104"/>
                  <a:gd name="T59" fmla="*/ 9 h 114"/>
                  <a:gd name="T60" fmla="*/ 73 w 104"/>
                  <a:gd name="T61" fmla="*/ 5 h 114"/>
                  <a:gd name="T62" fmla="*/ 62 w 104"/>
                  <a:gd name="T63" fmla="*/ 1 h 114"/>
                  <a:gd name="T64" fmla="*/ 52 w 104"/>
                  <a:gd name="T6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4" h="114">
                    <a:moveTo>
                      <a:pt x="52" y="0"/>
                    </a:moveTo>
                    <a:lnTo>
                      <a:pt x="42" y="1"/>
                    </a:lnTo>
                    <a:lnTo>
                      <a:pt x="31" y="5"/>
                    </a:lnTo>
                    <a:lnTo>
                      <a:pt x="23" y="9"/>
                    </a:lnTo>
                    <a:lnTo>
                      <a:pt x="15" y="16"/>
                    </a:lnTo>
                    <a:lnTo>
                      <a:pt x="9" y="25"/>
                    </a:lnTo>
                    <a:lnTo>
                      <a:pt x="5" y="35"/>
                    </a:lnTo>
                    <a:lnTo>
                      <a:pt x="1" y="45"/>
                    </a:lnTo>
                    <a:lnTo>
                      <a:pt x="0" y="57"/>
                    </a:lnTo>
                    <a:lnTo>
                      <a:pt x="1" y="68"/>
                    </a:lnTo>
                    <a:lnTo>
                      <a:pt x="5" y="79"/>
                    </a:lnTo>
                    <a:lnTo>
                      <a:pt x="9" y="89"/>
                    </a:lnTo>
                    <a:lnTo>
                      <a:pt x="15" y="97"/>
                    </a:lnTo>
                    <a:lnTo>
                      <a:pt x="23" y="104"/>
                    </a:lnTo>
                    <a:lnTo>
                      <a:pt x="31" y="110"/>
                    </a:lnTo>
                    <a:lnTo>
                      <a:pt x="42" y="113"/>
                    </a:lnTo>
                    <a:lnTo>
                      <a:pt x="52" y="114"/>
                    </a:lnTo>
                    <a:lnTo>
                      <a:pt x="62" y="113"/>
                    </a:lnTo>
                    <a:lnTo>
                      <a:pt x="73" y="110"/>
                    </a:lnTo>
                    <a:lnTo>
                      <a:pt x="81" y="104"/>
                    </a:lnTo>
                    <a:lnTo>
                      <a:pt x="89" y="97"/>
                    </a:lnTo>
                    <a:lnTo>
                      <a:pt x="95" y="89"/>
                    </a:lnTo>
                    <a:lnTo>
                      <a:pt x="99" y="79"/>
                    </a:lnTo>
                    <a:lnTo>
                      <a:pt x="103" y="68"/>
                    </a:lnTo>
                    <a:lnTo>
                      <a:pt x="104" y="57"/>
                    </a:lnTo>
                    <a:lnTo>
                      <a:pt x="103" y="45"/>
                    </a:lnTo>
                    <a:lnTo>
                      <a:pt x="99" y="35"/>
                    </a:lnTo>
                    <a:lnTo>
                      <a:pt x="95" y="25"/>
                    </a:lnTo>
                    <a:lnTo>
                      <a:pt x="89" y="16"/>
                    </a:lnTo>
                    <a:lnTo>
                      <a:pt x="81" y="9"/>
                    </a:lnTo>
                    <a:lnTo>
                      <a:pt x="73" y="5"/>
                    </a:lnTo>
                    <a:lnTo>
                      <a:pt x="62" y="1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4444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Freeform 60"/>
              <p:cNvSpPr>
                <a:spLocks/>
              </p:cNvSpPr>
              <p:nvPr/>
            </p:nvSpPr>
            <p:spPr bwMode="auto">
              <a:xfrm>
                <a:off x="4522" y="740"/>
                <a:ext cx="20" cy="21"/>
              </a:xfrm>
              <a:custGeom>
                <a:avLst/>
                <a:gdLst>
                  <a:gd name="T0" fmla="*/ 59 w 119"/>
                  <a:gd name="T1" fmla="*/ 0 h 129"/>
                  <a:gd name="T2" fmla="*/ 48 w 119"/>
                  <a:gd name="T3" fmla="*/ 1 h 129"/>
                  <a:gd name="T4" fmla="*/ 36 w 119"/>
                  <a:gd name="T5" fmla="*/ 5 h 129"/>
                  <a:gd name="T6" fmla="*/ 27 w 119"/>
                  <a:gd name="T7" fmla="*/ 12 h 129"/>
                  <a:gd name="T8" fmla="*/ 18 w 119"/>
                  <a:gd name="T9" fmla="*/ 19 h 129"/>
                  <a:gd name="T10" fmla="*/ 11 w 119"/>
                  <a:gd name="T11" fmla="*/ 29 h 129"/>
                  <a:gd name="T12" fmla="*/ 5 w 119"/>
                  <a:gd name="T13" fmla="*/ 39 h 129"/>
                  <a:gd name="T14" fmla="*/ 1 w 119"/>
                  <a:gd name="T15" fmla="*/ 52 h 129"/>
                  <a:gd name="T16" fmla="*/ 0 w 119"/>
                  <a:gd name="T17" fmla="*/ 65 h 129"/>
                  <a:gd name="T18" fmla="*/ 1 w 119"/>
                  <a:gd name="T19" fmla="*/ 78 h 129"/>
                  <a:gd name="T20" fmla="*/ 5 w 119"/>
                  <a:gd name="T21" fmla="*/ 90 h 129"/>
                  <a:gd name="T22" fmla="*/ 11 w 119"/>
                  <a:gd name="T23" fmla="*/ 101 h 129"/>
                  <a:gd name="T24" fmla="*/ 18 w 119"/>
                  <a:gd name="T25" fmla="*/ 111 h 129"/>
                  <a:gd name="T26" fmla="*/ 27 w 119"/>
                  <a:gd name="T27" fmla="*/ 118 h 129"/>
                  <a:gd name="T28" fmla="*/ 36 w 119"/>
                  <a:gd name="T29" fmla="*/ 125 h 129"/>
                  <a:gd name="T30" fmla="*/ 48 w 119"/>
                  <a:gd name="T31" fmla="*/ 128 h 129"/>
                  <a:gd name="T32" fmla="*/ 59 w 119"/>
                  <a:gd name="T33" fmla="*/ 129 h 129"/>
                  <a:gd name="T34" fmla="*/ 72 w 119"/>
                  <a:gd name="T35" fmla="*/ 128 h 129"/>
                  <a:gd name="T36" fmla="*/ 82 w 119"/>
                  <a:gd name="T37" fmla="*/ 125 h 129"/>
                  <a:gd name="T38" fmla="*/ 93 w 119"/>
                  <a:gd name="T39" fmla="*/ 118 h 129"/>
                  <a:gd name="T40" fmla="*/ 102 w 119"/>
                  <a:gd name="T41" fmla="*/ 111 h 129"/>
                  <a:gd name="T42" fmla="*/ 109 w 119"/>
                  <a:gd name="T43" fmla="*/ 101 h 129"/>
                  <a:gd name="T44" fmla="*/ 115 w 119"/>
                  <a:gd name="T45" fmla="*/ 90 h 129"/>
                  <a:gd name="T46" fmla="*/ 118 w 119"/>
                  <a:gd name="T47" fmla="*/ 78 h 129"/>
                  <a:gd name="T48" fmla="*/ 119 w 119"/>
                  <a:gd name="T49" fmla="*/ 65 h 129"/>
                  <a:gd name="T50" fmla="*/ 118 w 119"/>
                  <a:gd name="T51" fmla="*/ 52 h 129"/>
                  <a:gd name="T52" fmla="*/ 115 w 119"/>
                  <a:gd name="T53" fmla="*/ 39 h 129"/>
                  <a:gd name="T54" fmla="*/ 109 w 119"/>
                  <a:gd name="T55" fmla="*/ 29 h 129"/>
                  <a:gd name="T56" fmla="*/ 102 w 119"/>
                  <a:gd name="T57" fmla="*/ 19 h 129"/>
                  <a:gd name="T58" fmla="*/ 93 w 119"/>
                  <a:gd name="T59" fmla="*/ 12 h 129"/>
                  <a:gd name="T60" fmla="*/ 82 w 119"/>
                  <a:gd name="T61" fmla="*/ 5 h 129"/>
                  <a:gd name="T62" fmla="*/ 72 w 119"/>
                  <a:gd name="T63" fmla="*/ 1 h 129"/>
                  <a:gd name="T64" fmla="*/ 59 w 119"/>
                  <a:gd name="T6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9" h="129">
                    <a:moveTo>
                      <a:pt x="59" y="0"/>
                    </a:moveTo>
                    <a:lnTo>
                      <a:pt x="48" y="1"/>
                    </a:lnTo>
                    <a:lnTo>
                      <a:pt x="36" y="5"/>
                    </a:lnTo>
                    <a:lnTo>
                      <a:pt x="27" y="12"/>
                    </a:lnTo>
                    <a:lnTo>
                      <a:pt x="18" y="19"/>
                    </a:lnTo>
                    <a:lnTo>
                      <a:pt x="11" y="29"/>
                    </a:lnTo>
                    <a:lnTo>
                      <a:pt x="5" y="39"/>
                    </a:lnTo>
                    <a:lnTo>
                      <a:pt x="1" y="52"/>
                    </a:lnTo>
                    <a:lnTo>
                      <a:pt x="0" y="65"/>
                    </a:lnTo>
                    <a:lnTo>
                      <a:pt x="1" y="78"/>
                    </a:lnTo>
                    <a:lnTo>
                      <a:pt x="5" y="90"/>
                    </a:lnTo>
                    <a:lnTo>
                      <a:pt x="11" y="101"/>
                    </a:lnTo>
                    <a:lnTo>
                      <a:pt x="18" y="111"/>
                    </a:lnTo>
                    <a:lnTo>
                      <a:pt x="27" y="118"/>
                    </a:lnTo>
                    <a:lnTo>
                      <a:pt x="36" y="125"/>
                    </a:lnTo>
                    <a:lnTo>
                      <a:pt x="48" y="128"/>
                    </a:lnTo>
                    <a:lnTo>
                      <a:pt x="59" y="129"/>
                    </a:lnTo>
                    <a:lnTo>
                      <a:pt x="72" y="128"/>
                    </a:lnTo>
                    <a:lnTo>
                      <a:pt x="82" y="125"/>
                    </a:lnTo>
                    <a:lnTo>
                      <a:pt x="93" y="118"/>
                    </a:lnTo>
                    <a:lnTo>
                      <a:pt x="102" y="111"/>
                    </a:lnTo>
                    <a:lnTo>
                      <a:pt x="109" y="101"/>
                    </a:lnTo>
                    <a:lnTo>
                      <a:pt x="115" y="90"/>
                    </a:lnTo>
                    <a:lnTo>
                      <a:pt x="118" y="78"/>
                    </a:lnTo>
                    <a:lnTo>
                      <a:pt x="119" y="65"/>
                    </a:lnTo>
                    <a:lnTo>
                      <a:pt x="118" y="52"/>
                    </a:lnTo>
                    <a:lnTo>
                      <a:pt x="115" y="39"/>
                    </a:lnTo>
                    <a:lnTo>
                      <a:pt x="109" y="29"/>
                    </a:lnTo>
                    <a:lnTo>
                      <a:pt x="102" y="19"/>
                    </a:lnTo>
                    <a:lnTo>
                      <a:pt x="93" y="12"/>
                    </a:lnTo>
                    <a:lnTo>
                      <a:pt x="82" y="5"/>
                    </a:lnTo>
                    <a:lnTo>
                      <a:pt x="72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8982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Freeform 61"/>
              <p:cNvSpPr>
                <a:spLocks/>
              </p:cNvSpPr>
              <p:nvPr/>
            </p:nvSpPr>
            <p:spPr bwMode="auto">
              <a:xfrm>
                <a:off x="4525" y="702"/>
                <a:ext cx="14" cy="15"/>
              </a:xfrm>
              <a:custGeom>
                <a:avLst/>
                <a:gdLst>
                  <a:gd name="T0" fmla="*/ 43 w 86"/>
                  <a:gd name="T1" fmla="*/ 0 h 91"/>
                  <a:gd name="T2" fmla="*/ 35 w 86"/>
                  <a:gd name="T3" fmla="*/ 1 h 91"/>
                  <a:gd name="T4" fmla="*/ 27 w 86"/>
                  <a:gd name="T5" fmla="*/ 3 h 91"/>
                  <a:gd name="T6" fmla="*/ 20 w 86"/>
                  <a:gd name="T7" fmla="*/ 8 h 91"/>
                  <a:gd name="T8" fmla="*/ 13 w 86"/>
                  <a:gd name="T9" fmla="*/ 13 h 91"/>
                  <a:gd name="T10" fmla="*/ 7 w 86"/>
                  <a:gd name="T11" fmla="*/ 20 h 91"/>
                  <a:gd name="T12" fmla="*/ 4 w 86"/>
                  <a:gd name="T13" fmla="*/ 27 h 91"/>
                  <a:gd name="T14" fmla="*/ 1 w 86"/>
                  <a:gd name="T15" fmla="*/ 37 h 91"/>
                  <a:gd name="T16" fmla="*/ 0 w 86"/>
                  <a:gd name="T17" fmla="*/ 46 h 91"/>
                  <a:gd name="T18" fmla="*/ 1 w 86"/>
                  <a:gd name="T19" fmla="*/ 55 h 91"/>
                  <a:gd name="T20" fmla="*/ 4 w 86"/>
                  <a:gd name="T21" fmla="*/ 63 h 91"/>
                  <a:gd name="T22" fmla="*/ 7 w 86"/>
                  <a:gd name="T23" fmla="*/ 71 h 91"/>
                  <a:gd name="T24" fmla="*/ 13 w 86"/>
                  <a:gd name="T25" fmla="*/ 77 h 91"/>
                  <a:gd name="T26" fmla="*/ 20 w 86"/>
                  <a:gd name="T27" fmla="*/ 83 h 91"/>
                  <a:gd name="T28" fmla="*/ 27 w 86"/>
                  <a:gd name="T29" fmla="*/ 87 h 91"/>
                  <a:gd name="T30" fmla="*/ 35 w 86"/>
                  <a:gd name="T31" fmla="*/ 90 h 91"/>
                  <a:gd name="T32" fmla="*/ 43 w 86"/>
                  <a:gd name="T33" fmla="*/ 91 h 91"/>
                  <a:gd name="T34" fmla="*/ 51 w 86"/>
                  <a:gd name="T35" fmla="*/ 90 h 91"/>
                  <a:gd name="T36" fmla="*/ 59 w 86"/>
                  <a:gd name="T37" fmla="*/ 87 h 91"/>
                  <a:gd name="T38" fmla="*/ 66 w 86"/>
                  <a:gd name="T39" fmla="*/ 83 h 91"/>
                  <a:gd name="T40" fmla="*/ 73 w 86"/>
                  <a:gd name="T41" fmla="*/ 77 h 91"/>
                  <a:gd name="T42" fmla="*/ 79 w 86"/>
                  <a:gd name="T43" fmla="*/ 71 h 91"/>
                  <a:gd name="T44" fmla="*/ 82 w 86"/>
                  <a:gd name="T45" fmla="*/ 63 h 91"/>
                  <a:gd name="T46" fmla="*/ 85 w 86"/>
                  <a:gd name="T47" fmla="*/ 55 h 91"/>
                  <a:gd name="T48" fmla="*/ 86 w 86"/>
                  <a:gd name="T49" fmla="*/ 46 h 91"/>
                  <a:gd name="T50" fmla="*/ 85 w 86"/>
                  <a:gd name="T51" fmla="*/ 37 h 91"/>
                  <a:gd name="T52" fmla="*/ 82 w 86"/>
                  <a:gd name="T53" fmla="*/ 27 h 91"/>
                  <a:gd name="T54" fmla="*/ 79 w 86"/>
                  <a:gd name="T55" fmla="*/ 20 h 91"/>
                  <a:gd name="T56" fmla="*/ 73 w 86"/>
                  <a:gd name="T57" fmla="*/ 13 h 91"/>
                  <a:gd name="T58" fmla="*/ 66 w 86"/>
                  <a:gd name="T59" fmla="*/ 8 h 91"/>
                  <a:gd name="T60" fmla="*/ 59 w 86"/>
                  <a:gd name="T61" fmla="*/ 3 h 91"/>
                  <a:gd name="T62" fmla="*/ 51 w 86"/>
                  <a:gd name="T63" fmla="*/ 1 h 91"/>
                  <a:gd name="T64" fmla="*/ 43 w 86"/>
                  <a:gd name="T6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6" h="91">
                    <a:moveTo>
                      <a:pt x="43" y="0"/>
                    </a:moveTo>
                    <a:lnTo>
                      <a:pt x="35" y="1"/>
                    </a:lnTo>
                    <a:lnTo>
                      <a:pt x="27" y="3"/>
                    </a:lnTo>
                    <a:lnTo>
                      <a:pt x="20" y="8"/>
                    </a:lnTo>
                    <a:lnTo>
                      <a:pt x="13" y="13"/>
                    </a:lnTo>
                    <a:lnTo>
                      <a:pt x="7" y="20"/>
                    </a:lnTo>
                    <a:lnTo>
                      <a:pt x="4" y="27"/>
                    </a:lnTo>
                    <a:lnTo>
                      <a:pt x="1" y="37"/>
                    </a:lnTo>
                    <a:lnTo>
                      <a:pt x="0" y="46"/>
                    </a:lnTo>
                    <a:lnTo>
                      <a:pt x="1" y="55"/>
                    </a:lnTo>
                    <a:lnTo>
                      <a:pt x="4" y="63"/>
                    </a:lnTo>
                    <a:lnTo>
                      <a:pt x="7" y="71"/>
                    </a:lnTo>
                    <a:lnTo>
                      <a:pt x="13" y="77"/>
                    </a:lnTo>
                    <a:lnTo>
                      <a:pt x="20" y="83"/>
                    </a:lnTo>
                    <a:lnTo>
                      <a:pt x="27" y="87"/>
                    </a:lnTo>
                    <a:lnTo>
                      <a:pt x="35" y="90"/>
                    </a:lnTo>
                    <a:lnTo>
                      <a:pt x="43" y="91"/>
                    </a:lnTo>
                    <a:lnTo>
                      <a:pt x="51" y="90"/>
                    </a:lnTo>
                    <a:lnTo>
                      <a:pt x="59" y="87"/>
                    </a:lnTo>
                    <a:lnTo>
                      <a:pt x="66" y="83"/>
                    </a:lnTo>
                    <a:lnTo>
                      <a:pt x="73" y="77"/>
                    </a:lnTo>
                    <a:lnTo>
                      <a:pt x="79" y="71"/>
                    </a:lnTo>
                    <a:lnTo>
                      <a:pt x="82" y="63"/>
                    </a:lnTo>
                    <a:lnTo>
                      <a:pt x="85" y="55"/>
                    </a:lnTo>
                    <a:lnTo>
                      <a:pt x="86" y="46"/>
                    </a:lnTo>
                    <a:lnTo>
                      <a:pt x="85" y="37"/>
                    </a:lnTo>
                    <a:lnTo>
                      <a:pt x="82" y="27"/>
                    </a:lnTo>
                    <a:lnTo>
                      <a:pt x="79" y="20"/>
                    </a:lnTo>
                    <a:lnTo>
                      <a:pt x="73" y="13"/>
                    </a:lnTo>
                    <a:lnTo>
                      <a:pt x="66" y="8"/>
                    </a:lnTo>
                    <a:lnTo>
                      <a:pt x="59" y="3"/>
                    </a:lnTo>
                    <a:lnTo>
                      <a:pt x="51" y="1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8982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Freeform 62"/>
              <p:cNvSpPr>
                <a:spLocks/>
              </p:cNvSpPr>
              <p:nvPr/>
            </p:nvSpPr>
            <p:spPr bwMode="auto">
              <a:xfrm>
                <a:off x="4525" y="742"/>
                <a:ext cx="15" cy="16"/>
              </a:xfrm>
              <a:custGeom>
                <a:avLst/>
                <a:gdLst>
                  <a:gd name="T0" fmla="*/ 44 w 89"/>
                  <a:gd name="T1" fmla="*/ 0 h 96"/>
                  <a:gd name="T2" fmla="*/ 35 w 89"/>
                  <a:gd name="T3" fmla="*/ 1 h 96"/>
                  <a:gd name="T4" fmla="*/ 27 w 89"/>
                  <a:gd name="T5" fmla="*/ 4 h 96"/>
                  <a:gd name="T6" fmla="*/ 20 w 89"/>
                  <a:gd name="T7" fmla="*/ 8 h 96"/>
                  <a:gd name="T8" fmla="*/ 13 w 89"/>
                  <a:gd name="T9" fmla="*/ 14 h 96"/>
                  <a:gd name="T10" fmla="*/ 7 w 89"/>
                  <a:gd name="T11" fmla="*/ 22 h 96"/>
                  <a:gd name="T12" fmla="*/ 4 w 89"/>
                  <a:gd name="T13" fmla="*/ 30 h 96"/>
                  <a:gd name="T14" fmla="*/ 2 w 89"/>
                  <a:gd name="T15" fmla="*/ 39 h 96"/>
                  <a:gd name="T16" fmla="*/ 0 w 89"/>
                  <a:gd name="T17" fmla="*/ 49 h 96"/>
                  <a:gd name="T18" fmla="*/ 2 w 89"/>
                  <a:gd name="T19" fmla="*/ 58 h 96"/>
                  <a:gd name="T20" fmla="*/ 4 w 89"/>
                  <a:gd name="T21" fmla="*/ 67 h 96"/>
                  <a:gd name="T22" fmla="*/ 7 w 89"/>
                  <a:gd name="T23" fmla="*/ 75 h 96"/>
                  <a:gd name="T24" fmla="*/ 13 w 89"/>
                  <a:gd name="T25" fmla="*/ 82 h 96"/>
                  <a:gd name="T26" fmla="*/ 20 w 89"/>
                  <a:gd name="T27" fmla="*/ 88 h 96"/>
                  <a:gd name="T28" fmla="*/ 27 w 89"/>
                  <a:gd name="T29" fmla="*/ 93 h 96"/>
                  <a:gd name="T30" fmla="*/ 35 w 89"/>
                  <a:gd name="T31" fmla="*/ 95 h 96"/>
                  <a:gd name="T32" fmla="*/ 44 w 89"/>
                  <a:gd name="T33" fmla="*/ 96 h 96"/>
                  <a:gd name="T34" fmla="*/ 54 w 89"/>
                  <a:gd name="T35" fmla="*/ 95 h 96"/>
                  <a:gd name="T36" fmla="*/ 62 w 89"/>
                  <a:gd name="T37" fmla="*/ 93 h 96"/>
                  <a:gd name="T38" fmla="*/ 70 w 89"/>
                  <a:gd name="T39" fmla="*/ 88 h 96"/>
                  <a:gd name="T40" fmla="*/ 75 w 89"/>
                  <a:gd name="T41" fmla="*/ 82 h 96"/>
                  <a:gd name="T42" fmla="*/ 81 w 89"/>
                  <a:gd name="T43" fmla="*/ 75 h 96"/>
                  <a:gd name="T44" fmla="*/ 86 w 89"/>
                  <a:gd name="T45" fmla="*/ 67 h 96"/>
                  <a:gd name="T46" fmla="*/ 88 w 89"/>
                  <a:gd name="T47" fmla="*/ 58 h 96"/>
                  <a:gd name="T48" fmla="*/ 89 w 89"/>
                  <a:gd name="T49" fmla="*/ 49 h 96"/>
                  <a:gd name="T50" fmla="*/ 88 w 89"/>
                  <a:gd name="T51" fmla="*/ 39 h 96"/>
                  <a:gd name="T52" fmla="*/ 86 w 89"/>
                  <a:gd name="T53" fmla="*/ 30 h 96"/>
                  <a:gd name="T54" fmla="*/ 81 w 89"/>
                  <a:gd name="T55" fmla="*/ 22 h 96"/>
                  <a:gd name="T56" fmla="*/ 75 w 89"/>
                  <a:gd name="T57" fmla="*/ 14 h 96"/>
                  <a:gd name="T58" fmla="*/ 70 w 89"/>
                  <a:gd name="T59" fmla="*/ 8 h 96"/>
                  <a:gd name="T60" fmla="*/ 62 w 89"/>
                  <a:gd name="T61" fmla="*/ 4 h 96"/>
                  <a:gd name="T62" fmla="*/ 54 w 89"/>
                  <a:gd name="T63" fmla="*/ 1 h 96"/>
                  <a:gd name="T64" fmla="*/ 44 w 89"/>
                  <a:gd name="T6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96">
                    <a:moveTo>
                      <a:pt x="44" y="0"/>
                    </a:moveTo>
                    <a:lnTo>
                      <a:pt x="35" y="1"/>
                    </a:lnTo>
                    <a:lnTo>
                      <a:pt x="27" y="4"/>
                    </a:lnTo>
                    <a:lnTo>
                      <a:pt x="20" y="8"/>
                    </a:lnTo>
                    <a:lnTo>
                      <a:pt x="13" y="14"/>
                    </a:lnTo>
                    <a:lnTo>
                      <a:pt x="7" y="22"/>
                    </a:lnTo>
                    <a:lnTo>
                      <a:pt x="4" y="30"/>
                    </a:lnTo>
                    <a:lnTo>
                      <a:pt x="2" y="39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4" y="67"/>
                    </a:lnTo>
                    <a:lnTo>
                      <a:pt x="7" y="75"/>
                    </a:lnTo>
                    <a:lnTo>
                      <a:pt x="13" y="82"/>
                    </a:lnTo>
                    <a:lnTo>
                      <a:pt x="20" y="88"/>
                    </a:lnTo>
                    <a:lnTo>
                      <a:pt x="27" y="93"/>
                    </a:lnTo>
                    <a:lnTo>
                      <a:pt x="35" y="95"/>
                    </a:lnTo>
                    <a:lnTo>
                      <a:pt x="44" y="96"/>
                    </a:lnTo>
                    <a:lnTo>
                      <a:pt x="54" y="95"/>
                    </a:lnTo>
                    <a:lnTo>
                      <a:pt x="62" y="93"/>
                    </a:lnTo>
                    <a:lnTo>
                      <a:pt x="70" y="88"/>
                    </a:lnTo>
                    <a:lnTo>
                      <a:pt x="75" y="82"/>
                    </a:lnTo>
                    <a:lnTo>
                      <a:pt x="81" y="75"/>
                    </a:lnTo>
                    <a:lnTo>
                      <a:pt x="86" y="67"/>
                    </a:lnTo>
                    <a:lnTo>
                      <a:pt x="88" y="58"/>
                    </a:lnTo>
                    <a:lnTo>
                      <a:pt x="89" y="49"/>
                    </a:lnTo>
                    <a:lnTo>
                      <a:pt x="88" y="39"/>
                    </a:lnTo>
                    <a:lnTo>
                      <a:pt x="86" y="30"/>
                    </a:lnTo>
                    <a:lnTo>
                      <a:pt x="81" y="22"/>
                    </a:lnTo>
                    <a:lnTo>
                      <a:pt x="75" y="14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1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A59E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Freeform 63"/>
              <p:cNvSpPr>
                <a:spLocks/>
              </p:cNvSpPr>
              <p:nvPr/>
            </p:nvSpPr>
            <p:spPr bwMode="auto">
              <a:xfrm>
                <a:off x="4527" y="703"/>
                <a:ext cx="10" cy="12"/>
              </a:xfrm>
              <a:custGeom>
                <a:avLst/>
                <a:gdLst>
                  <a:gd name="T0" fmla="*/ 32 w 63"/>
                  <a:gd name="T1" fmla="*/ 0 h 68"/>
                  <a:gd name="T2" fmla="*/ 19 w 63"/>
                  <a:gd name="T3" fmla="*/ 2 h 68"/>
                  <a:gd name="T4" fmla="*/ 9 w 63"/>
                  <a:gd name="T5" fmla="*/ 10 h 68"/>
                  <a:gd name="T6" fmla="*/ 2 w 63"/>
                  <a:gd name="T7" fmla="*/ 21 h 68"/>
                  <a:gd name="T8" fmla="*/ 0 w 63"/>
                  <a:gd name="T9" fmla="*/ 35 h 68"/>
                  <a:gd name="T10" fmla="*/ 2 w 63"/>
                  <a:gd name="T11" fmla="*/ 47 h 68"/>
                  <a:gd name="T12" fmla="*/ 9 w 63"/>
                  <a:gd name="T13" fmla="*/ 58 h 68"/>
                  <a:gd name="T14" fmla="*/ 19 w 63"/>
                  <a:gd name="T15" fmla="*/ 66 h 68"/>
                  <a:gd name="T16" fmla="*/ 32 w 63"/>
                  <a:gd name="T17" fmla="*/ 68 h 68"/>
                  <a:gd name="T18" fmla="*/ 45 w 63"/>
                  <a:gd name="T19" fmla="*/ 66 h 68"/>
                  <a:gd name="T20" fmla="*/ 54 w 63"/>
                  <a:gd name="T21" fmla="*/ 58 h 68"/>
                  <a:gd name="T22" fmla="*/ 61 w 63"/>
                  <a:gd name="T23" fmla="*/ 47 h 68"/>
                  <a:gd name="T24" fmla="*/ 63 w 63"/>
                  <a:gd name="T25" fmla="*/ 35 h 68"/>
                  <a:gd name="T26" fmla="*/ 61 w 63"/>
                  <a:gd name="T27" fmla="*/ 21 h 68"/>
                  <a:gd name="T28" fmla="*/ 54 w 63"/>
                  <a:gd name="T29" fmla="*/ 10 h 68"/>
                  <a:gd name="T30" fmla="*/ 45 w 63"/>
                  <a:gd name="T31" fmla="*/ 2 h 68"/>
                  <a:gd name="T32" fmla="*/ 32 w 63"/>
                  <a:gd name="T33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68">
                    <a:moveTo>
                      <a:pt x="32" y="0"/>
                    </a:moveTo>
                    <a:lnTo>
                      <a:pt x="19" y="2"/>
                    </a:lnTo>
                    <a:lnTo>
                      <a:pt x="9" y="10"/>
                    </a:lnTo>
                    <a:lnTo>
                      <a:pt x="2" y="21"/>
                    </a:lnTo>
                    <a:lnTo>
                      <a:pt x="0" y="35"/>
                    </a:lnTo>
                    <a:lnTo>
                      <a:pt x="2" y="47"/>
                    </a:lnTo>
                    <a:lnTo>
                      <a:pt x="9" y="58"/>
                    </a:lnTo>
                    <a:lnTo>
                      <a:pt x="19" y="66"/>
                    </a:lnTo>
                    <a:lnTo>
                      <a:pt x="32" y="68"/>
                    </a:lnTo>
                    <a:lnTo>
                      <a:pt x="45" y="66"/>
                    </a:lnTo>
                    <a:lnTo>
                      <a:pt x="54" y="58"/>
                    </a:lnTo>
                    <a:lnTo>
                      <a:pt x="61" y="47"/>
                    </a:lnTo>
                    <a:lnTo>
                      <a:pt x="63" y="35"/>
                    </a:lnTo>
                    <a:lnTo>
                      <a:pt x="61" y="21"/>
                    </a:lnTo>
                    <a:lnTo>
                      <a:pt x="54" y="10"/>
                    </a:lnTo>
                    <a:lnTo>
                      <a:pt x="45" y="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A59E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Freeform 64"/>
              <p:cNvSpPr>
                <a:spLocks/>
              </p:cNvSpPr>
              <p:nvPr/>
            </p:nvSpPr>
            <p:spPr bwMode="auto">
              <a:xfrm>
                <a:off x="4529" y="746"/>
                <a:ext cx="7" cy="8"/>
              </a:xfrm>
              <a:custGeom>
                <a:avLst/>
                <a:gdLst>
                  <a:gd name="T0" fmla="*/ 23 w 46"/>
                  <a:gd name="T1" fmla="*/ 0 h 50"/>
                  <a:gd name="T2" fmla="*/ 14 w 46"/>
                  <a:gd name="T3" fmla="*/ 3 h 50"/>
                  <a:gd name="T4" fmla="*/ 7 w 46"/>
                  <a:gd name="T5" fmla="*/ 7 h 50"/>
                  <a:gd name="T6" fmla="*/ 3 w 46"/>
                  <a:gd name="T7" fmla="*/ 15 h 50"/>
                  <a:gd name="T8" fmla="*/ 0 w 46"/>
                  <a:gd name="T9" fmla="*/ 26 h 50"/>
                  <a:gd name="T10" fmla="*/ 3 w 46"/>
                  <a:gd name="T11" fmla="*/ 35 h 50"/>
                  <a:gd name="T12" fmla="*/ 7 w 46"/>
                  <a:gd name="T13" fmla="*/ 43 h 50"/>
                  <a:gd name="T14" fmla="*/ 14 w 46"/>
                  <a:gd name="T15" fmla="*/ 48 h 50"/>
                  <a:gd name="T16" fmla="*/ 23 w 46"/>
                  <a:gd name="T17" fmla="*/ 50 h 50"/>
                  <a:gd name="T18" fmla="*/ 33 w 46"/>
                  <a:gd name="T19" fmla="*/ 48 h 50"/>
                  <a:gd name="T20" fmla="*/ 39 w 46"/>
                  <a:gd name="T21" fmla="*/ 43 h 50"/>
                  <a:gd name="T22" fmla="*/ 44 w 46"/>
                  <a:gd name="T23" fmla="*/ 35 h 50"/>
                  <a:gd name="T24" fmla="*/ 46 w 46"/>
                  <a:gd name="T25" fmla="*/ 26 h 50"/>
                  <a:gd name="T26" fmla="*/ 44 w 46"/>
                  <a:gd name="T27" fmla="*/ 15 h 50"/>
                  <a:gd name="T28" fmla="*/ 39 w 46"/>
                  <a:gd name="T29" fmla="*/ 7 h 50"/>
                  <a:gd name="T30" fmla="*/ 33 w 46"/>
                  <a:gd name="T31" fmla="*/ 3 h 50"/>
                  <a:gd name="T32" fmla="*/ 23 w 46"/>
                  <a:gd name="T3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50">
                    <a:moveTo>
                      <a:pt x="23" y="0"/>
                    </a:moveTo>
                    <a:lnTo>
                      <a:pt x="14" y="3"/>
                    </a:lnTo>
                    <a:lnTo>
                      <a:pt x="7" y="7"/>
                    </a:lnTo>
                    <a:lnTo>
                      <a:pt x="3" y="15"/>
                    </a:lnTo>
                    <a:lnTo>
                      <a:pt x="0" y="26"/>
                    </a:lnTo>
                    <a:lnTo>
                      <a:pt x="3" y="35"/>
                    </a:lnTo>
                    <a:lnTo>
                      <a:pt x="7" y="43"/>
                    </a:lnTo>
                    <a:lnTo>
                      <a:pt x="14" y="48"/>
                    </a:lnTo>
                    <a:lnTo>
                      <a:pt x="23" y="50"/>
                    </a:lnTo>
                    <a:lnTo>
                      <a:pt x="33" y="48"/>
                    </a:lnTo>
                    <a:lnTo>
                      <a:pt x="39" y="43"/>
                    </a:lnTo>
                    <a:lnTo>
                      <a:pt x="44" y="35"/>
                    </a:lnTo>
                    <a:lnTo>
                      <a:pt x="46" y="26"/>
                    </a:lnTo>
                    <a:lnTo>
                      <a:pt x="44" y="15"/>
                    </a:lnTo>
                    <a:lnTo>
                      <a:pt x="39" y="7"/>
                    </a:lnTo>
                    <a:lnTo>
                      <a:pt x="33" y="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BCB7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Freeform 65"/>
              <p:cNvSpPr>
                <a:spLocks/>
              </p:cNvSpPr>
              <p:nvPr/>
            </p:nvSpPr>
            <p:spPr bwMode="auto">
              <a:xfrm>
                <a:off x="4529" y="706"/>
                <a:ext cx="6" cy="6"/>
              </a:xfrm>
              <a:custGeom>
                <a:avLst/>
                <a:gdLst>
                  <a:gd name="T0" fmla="*/ 17 w 33"/>
                  <a:gd name="T1" fmla="*/ 0 h 36"/>
                  <a:gd name="T2" fmla="*/ 10 w 33"/>
                  <a:gd name="T3" fmla="*/ 1 h 36"/>
                  <a:gd name="T4" fmla="*/ 6 w 33"/>
                  <a:gd name="T5" fmla="*/ 6 h 36"/>
                  <a:gd name="T6" fmla="*/ 1 w 33"/>
                  <a:gd name="T7" fmla="*/ 12 h 36"/>
                  <a:gd name="T8" fmla="*/ 0 w 33"/>
                  <a:gd name="T9" fmla="*/ 19 h 36"/>
                  <a:gd name="T10" fmla="*/ 1 w 33"/>
                  <a:gd name="T11" fmla="*/ 26 h 36"/>
                  <a:gd name="T12" fmla="*/ 6 w 33"/>
                  <a:gd name="T13" fmla="*/ 30 h 36"/>
                  <a:gd name="T14" fmla="*/ 10 w 33"/>
                  <a:gd name="T15" fmla="*/ 35 h 36"/>
                  <a:gd name="T16" fmla="*/ 17 w 33"/>
                  <a:gd name="T17" fmla="*/ 36 h 36"/>
                  <a:gd name="T18" fmla="*/ 24 w 33"/>
                  <a:gd name="T19" fmla="*/ 35 h 36"/>
                  <a:gd name="T20" fmla="*/ 29 w 33"/>
                  <a:gd name="T21" fmla="*/ 30 h 36"/>
                  <a:gd name="T22" fmla="*/ 32 w 33"/>
                  <a:gd name="T23" fmla="*/ 26 h 36"/>
                  <a:gd name="T24" fmla="*/ 33 w 33"/>
                  <a:gd name="T25" fmla="*/ 19 h 36"/>
                  <a:gd name="T26" fmla="*/ 32 w 33"/>
                  <a:gd name="T27" fmla="*/ 12 h 36"/>
                  <a:gd name="T28" fmla="*/ 29 w 33"/>
                  <a:gd name="T29" fmla="*/ 6 h 36"/>
                  <a:gd name="T30" fmla="*/ 24 w 33"/>
                  <a:gd name="T31" fmla="*/ 1 h 36"/>
                  <a:gd name="T32" fmla="*/ 17 w 33"/>
                  <a:gd name="T3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36">
                    <a:moveTo>
                      <a:pt x="17" y="0"/>
                    </a:moveTo>
                    <a:lnTo>
                      <a:pt x="10" y="1"/>
                    </a:lnTo>
                    <a:lnTo>
                      <a:pt x="6" y="6"/>
                    </a:lnTo>
                    <a:lnTo>
                      <a:pt x="1" y="12"/>
                    </a:lnTo>
                    <a:lnTo>
                      <a:pt x="0" y="19"/>
                    </a:lnTo>
                    <a:lnTo>
                      <a:pt x="1" y="26"/>
                    </a:lnTo>
                    <a:lnTo>
                      <a:pt x="6" y="30"/>
                    </a:lnTo>
                    <a:lnTo>
                      <a:pt x="10" y="35"/>
                    </a:lnTo>
                    <a:lnTo>
                      <a:pt x="17" y="36"/>
                    </a:lnTo>
                    <a:lnTo>
                      <a:pt x="24" y="35"/>
                    </a:lnTo>
                    <a:lnTo>
                      <a:pt x="29" y="30"/>
                    </a:lnTo>
                    <a:lnTo>
                      <a:pt x="32" y="26"/>
                    </a:lnTo>
                    <a:lnTo>
                      <a:pt x="33" y="19"/>
                    </a:lnTo>
                    <a:lnTo>
                      <a:pt x="32" y="12"/>
                    </a:lnTo>
                    <a:lnTo>
                      <a:pt x="29" y="6"/>
                    </a:lnTo>
                    <a:lnTo>
                      <a:pt x="24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BCB7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Rectangle 66"/>
              <p:cNvSpPr>
                <a:spLocks noChangeArrowheads="1"/>
              </p:cNvSpPr>
              <p:nvPr/>
            </p:nvSpPr>
            <p:spPr bwMode="auto">
              <a:xfrm>
                <a:off x="4455" y="614"/>
                <a:ext cx="5" cy="192"/>
              </a:xfrm>
              <a:prstGeom prst="rect">
                <a:avLst/>
              </a:prstGeom>
              <a:solidFill>
                <a:srgbClr val="4F5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Rectangle 67"/>
              <p:cNvSpPr>
                <a:spLocks noChangeArrowheads="1"/>
              </p:cNvSpPr>
              <p:nvPr/>
            </p:nvSpPr>
            <p:spPr bwMode="auto">
              <a:xfrm>
                <a:off x="4595" y="595"/>
                <a:ext cx="4" cy="191"/>
              </a:xfrm>
              <a:prstGeom prst="rect">
                <a:avLst/>
              </a:prstGeom>
              <a:solidFill>
                <a:srgbClr val="F2E5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Freeform 68"/>
              <p:cNvSpPr>
                <a:spLocks/>
              </p:cNvSpPr>
              <p:nvPr/>
            </p:nvSpPr>
            <p:spPr bwMode="auto">
              <a:xfrm>
                <a:off x="4497" y="636"/>
                <a:ext cx="73" cy="24"/>
              </a:xfrm>
              <a:custGeom>
                <a:avLst/>
                <a:gdLst>
                  <a:gd name="T0" fmla="*/ 0 w 435"/>
                  <a:gd name="T1" fmla="*/ 75 h 143"/>
                  <a:gd name="T2" fmla="*/ 24 w 435"/>
                  <a:gd name="T3" fmla="*/ 59 h 143"/>
                  <a:gd name="T4" fmla="*/ 412 w 435"/>
                  <a:gd name="T5" fmla="*/ 0 h 143"/>
                  <a:gd name="T6" fmla="*/ 435 w 435"/>
                  <a:gd name="T7" fmla="*/ 16 h 143"/>
                  <a:gd name="T8" fmla="*/ 435 w 435"/>
                  <a:gd name="T9" fmla="*/ 67 h 143"/>
                  <a:gd name="T10" fmla="*/ 409 w 435"/>
                  <a:gd name="T11" fmla="*/ 85 h 143"/>
                  <a:gd name="T12" fmla="*/ 27 w 435"/>
                  <a:gd name="T13" fmla="*/ 143 h 143"/>
                  <a:gd name="T14" fmla="*/ 1 w 435"/>
                  <a:gd name="T15" fmla="*/ 128 h 143"/>
                  <a:gd name="T16" fmla="*/ 0 w 435"/>
                  <a:gd name="T17" fmla="*/ 7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5" h="143">
                    <a:moveTo>
                      <a:pt x="0" y="75"/>
                    </a:moveTo>
                    <a:lnTo>
                      <a:pt x="24" y="59"/>
                    </a:lnTo>
                    <a:lnTo>
                      <a:pt x="412" y="0"/>
                    </a:lnTo>
                    <a:lnTo>
                      <a:pt x="435" y="16"/>
                    </a:lnTo>
                    <a:lnTo>
                      <a:pt x="435" y="67"/>
                    </a:lnTo>
                    <a:lnTo>
                      <a:pt x="409" y="85"/>
                    </a:lnTo>
                    <a:lnTo>
                      <a:pt x="27" y="143"/>
                    </a:lnTo>
                    <a:lnTo>
                      <a:pt x="1" y="128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FED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Freeform 69"/>
              <p:cNvSpPr>
                <a:spLocks/>
              </p:cNvSpPr>
              <p:nvPr/>
            </p:nvSpPr>
            <p:spPr bwMode="auto">
              <a:xfrm>
                <a:off x="4479" y="666"/>
                <a:ext cx="106" cy="31"/>
              </a:xfrm>
              <a:custGeom>
                <a:avLst/>
                <a:gdLst>
                  <a:gd name="T0" fmla="*/ 0 w 636"/>
                  <a:gd name="T1" fmla="*/ 120 h 186"/>
                  <a:gd name="T2" fmla="*/ 36 w 636"/>
                  <a:gd name="T3" fmla="*/ 103 h 186"/>
                  <a:gd name="T4" fmla="*/ 604 w 636"/>
                  <a:gd name="T5" fmla="*/ 0 h 186"/>
                  <a:gd name="T6" fmla="*/ 636 w 636"/>
                  <a:gd name="T7" fmla="*/ 14 h 186"/>
                  <a:gd name="T8" fmla="*/ 636 w 636"/>
                  <a:gd name="T9" fmla="*/ 65 h 186"/>
                  <a:gd name="T10" fmla="*/ 598 w 636"/>
                  <a:gd name="T11" fmla="*/ 87 h 186"/>
                  <a:gd name="T12" fmla="*/ 39 w 636"/>
                  <a:gd name="T13" fmla="*/ 186 h 186"/>
                  <a:gd name="T14" fmla="*/ 1 w 636"/>
                  <a:gd name="T15" fmla="*/ 173 h 186"/>
                  <a:gd name="T16" fmla="*/ 0 w 636"/>
                  <a:gd name="T17" fmla="*/ 12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6" h="186">
                    <a:moveTo>
                      <a:pt x="0" y="120"/>
                    </a:moveTo>
                    <a:lnTo>
                      <a:pt x="36" y="103"/>
                    </a:lnTo>
                    <a:lnTo>
                      <a:pt x="604" y="0"/>
                    </a:lnTo>
                    <a:lnTo>
                      <a:pt x="636" y="14"/>
                    </a:lnTo>
                    <a:lnTo>
                      <a:pt x="636" y="65"/>
                    </a:lnTo>
                    <a:lnTo>
                      <a:pt x="598" y="87"/>
                    </a:lnTo>
                    <a:lnTo>
                      <a:pt x="39" y="186"/>
                    </a:lnTo>
                    <a:lnTo>
                      <a:pt x="1" y="173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FFED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Freeform 70"/>
              <p:cNvSpPr>
                <a:spLocks/>
              </p:cNvSpPr>
              <p:nvPr/>
            </p:nvSpPr>
            <p:spPr bwMode="auto">
              <a:xfrm>
                <a:off x="4456" y="472"/>
                <a:ext cx="142" cy="149"/>
              </a:xfrm>
              <a:custGeom>
                <a:avLst/>
                <a:gdLst>
                  <a:gd name="T0" fmla="*/ 759 w 850"/>
                  <a:gd name="T1" fmla="*/ 0 h 892"/>
                  <a:gd name="T2" fmla="*/ 833 w 850"/>
                  <a:gd name="T3" fmla="*/ 8 h 892"/>
                  <a:gd name="T4" fmla="*/ 850 w 850"/>
                  <a:gd name="T5" fmla="*/ 39 h 892"/>
                  <a:gd name="T6" fmla="*/ 850 w 850"/>
                  <a:gd name="T7" fmla="*/ 714 h 892"/>
                  <a:gd name="T8" fmla="*/ 850 w 850"/>
                  <a:gd name="T9" fmla="*/ 723 h 892"/>
                  <a:gd name="T10" fmla="*/ 849 w 850"/>
                  <a:gd name="T11" fmla="*/ 733 h 892"/>
                  <a:gd name="T12" fmla="*/ 845 w 850"/>
                  <a:gd name="T13" fmla="*/ 741 h 892"/>
                  <a:gd name="T14" fmla="*/ 842 w 850"/>
                  <a:gd name="T15" fmla="*/ 750 h 892"/>
                  <a:gd name="T16" fmla="*/ 836 w 850"/>
                  <a:gd name="T17" fmla="*/ 759 h 892"/>
                  <a:gd name="T18" fmla="*/ 828 w 850"/>
                  <a:gd name="T19" fmla="*/ 768 h 892"/>
                  <a:gd name="T20" fmla="*/ 819 w 850"/>
                  <a:gd name="T21" fmla="*/ 778 h 892"/>
                  <a:gd name="T22" fmla="*/ 807 w 850"/>
                  <a:gd name="T23" fmla="*/ 787 h 892"/>
                  <a:gd name="T24" fmla="*/ 744 w 850"/>
                  <a:gd name="T25" fmla="*/ 798 h 892"/>
                  <a:gd name="T26" fmla="*/ 97 w 850"/>
                  <a:gd name="T27" fmla="*/ 892 h 892"/>
                  <a:gd name="T28" fmla="*/ 75 w 850"/>
                  <a:gd name="T29" fmla="*/ 891 h 892"/>
                  <a:gd name="T30" fmla="*/ 58 w 850"/>
                  <a:gd name="T31" fmla="*/ 887 h 892"/>
                  <a:gd name="T32" fmla="*/ 44 w 850"/>
                  <a:gd name="T33" fmla="*/ 885 h 892"/>
                  <a:gd name="T34" fmla="*/ 34 w 850"/>
                  <a:gd name="T35" fmla="*/ 880 h 892"/>
                  <a:gd name="T36" fmla="*/ 24 w 850"/>
                  <a:gd name="T37" fmla="*/ 876 h 892"/>
                  <a:gd name="T38" fmla="*/ 18 w 850"/>
                  <a:gd name="T39" fmla="*/ 870 h 892"/>
                  <a:gd name="T40" fmla="*/ 9 w 850"/>
                  <a:gd name="T41" fmla="*/ 863 h 892"/>
                  <a:gd name="T42" fmla="*/ 1 w 850"/>
                  <a:gd name="T43" fmla="*/ 856 h 892"/>
                  <a:gd name="T44" fmla="*/ 0 w 850"/>
                  <a:gd name="T45" fmla="*/ 643 h 892"/>
                  <a:gd name="T46" fmla="*/ 0 w 850"/>
                  <a:gd name="T47" fmla="*/ 172 h 892"/>
                  <a:gd name="T48" fmla="*/ 31 w 850"/>
                  <a:gd name="T49" fmla="*/ 98 h 892"/>
                  <a:gd name="T50" fmla="*/ 72 w 850"/>
                  <a:gd name="T51" fmla="*/ 77 h 892"/>
                  <a:gd name="T52" fmla="*/ 759 w 850"/>
                  <a:gd name="T53" fmla="*/ 0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50" h="892">
                    <a:moveTo>
                      <a:pt x="759" y="0"/>
                    </a:moveTo>
                    <a:lnTo>
                      <a:pt x="833" y="8"/>
                    </a:lnTo>
                    <a:lnTo>
                      <a:pt x="850" y="39"/>
                    </a:lnTo>
                    <a:lnTo>
                      <a:pt x="850" y="714"/>
                    </a:lnTo>
                    <a:lnTo>
                      <a:pt x="850" y="723"/>
                    </a:lnTo>
                    <a:lnTo>
                      <a:pt x="849" y="733"/>
                    </a:lnTo>
                    <a:lnTo>
                      <a:pt x="845" y="741"/>
                    </a:lnTo>
                    <a:lnTo>
                      <a:pt x="842" y="750"/>
                    </a:lnTo>
                    <a:lnTo>
                      <a:pt x="836" y="759"/>
                    </a:lnTo>
                    <a:lnTo>
                      <a:pt x="828" y="768"/>
                    </a:lnTo>
                    <a:lnTo>
                      <a:pt x="819" y="778"/>
                    </a:lnTo>
                    <a:lnTo>
                      <a:pt x="807" y="787"/>
                    </a:lnTo>
                    <a:lnTo>
                      <a:pt x="744" y="798"/>
                    </a:lnTo>
                    <a:lnTo>
                      <a:pt x="97" y="892"/>
                    </a:lnTo>
                    <a:lnTo>
                      <a:pt x="75" y="891"/>
                    </a:lnTo>
                    <a:lnTo>
                      <a:pt x="58" y="887"/>
                    </a:lnTo>
                    <a:lnTo>
                      <a:pt x="44" y="885"/>
                    </a:lnTo>
                    <a:lnTo>
                      <a:pt x="34" y="880"/>
                    </a:lnTo>
                    <a:lnTo>
                      <a:pt x="24" y="876"/>
                    </a:lnTo>
                    <a:lnTo>
                      <a:pt x="18" y="870"/>
                    </a:lnTo>
                    <a:lnTo>
                      <a:pt x="9" y="863"/>
                    </a:lnTo>
                    <a:lnTo>
                      <a:pt x="1" y="856"/>
                    </a:lnTo>
                    <a:lnTo>
                      <a:pt x="0" y="643"/>
                    </a:lnTo>
                    <a:lnTo>
                      <a:pt x="0" y="172"/>
                    </a:lnTo>
                    <a:lnTo>
                      <a:pt x="31" y="98"/>
                    </a:lnTo>
                    <a:lnTo>
                      <a:pt x="72" y="77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40" name="Freeform 71"/>
              <p:cNvSpPr>
                <a:spLocks/>
              </p:cNvSpPr>
              <p:nvPr/>
            </p:nvSpPr>
            <p:spPr bwMode="auto">
              <a:xfrm>
                <a:off x="4457" y="478"/>
                <a:ext cx="137" cy="143"/>
              </a:xfrm>
              <a:custGeom>
                <a:avLst/>
                <a:gdLst>
                  <a:gd name="T0" fmla="*/ 740 w 819"/>
                  <a:gd name="T1" fmla="*/ 1 h 859"/>
                  <a:gd name="T2" fmla="*/ 757 w 819"/>
                  <a:gd name="T3" fmla="*/ 3 h 859"/>
                  <a:gd name="T4" fmla="*/ 776 w 819"/>
                  <a:gd name="T5" fmla="*/ 4 h 859"/>
                  <a:gd name="T6" fmla="*/ 793 w 819"/>
                  <a:gd name="T7" fmla="*/ 7 h 859"/>
                  <a:gd name="T8" fmla="*/ 807 w 819"/>
                  <a:gd name="T9" fmla="*/ 15 h 859"/>
                  <a:gd name="T10" fmla="*/ 815 w 819"/>
                  <a:gd name="T11" fmla="*/ 32 h 859"/>
                  <a:gd name="T12" fmla="*/ 819 w 819"/>
                  <a:gd name="T13" fmla="*/ 202 h 859"/>
                  <a:gd name="T14" fmla="*/ 819 w 819"/>
                  <a:gd name="T15" fmla="*/ 526 h 859"/>
                  <a:gd name="T16" fmla="*/ 819 w 819"/>
                  <a:gd name="T17" fmla="*/ 697 h 859"/>
                  <a:gd name="T18" fmla="*/ 815 w 819"/>
                  <a:gd name="T19" fmla="*/ 714 h 859"/>
                  <a:gd name="T20" fmla="*/ 804 w 819"/>
                  <a:gd name="T21" fmla="*/ 732 h 859"/>
                  <a:gd name="T22" fmla="*/ 788 w 819"/>
                  <a:gd name="T23" fmla="*/ 749 h 859"/>
                  <a:gd name="T24" fmla="*/ 770 w 819"/>
                  <a:gd name="T25" fmla="*/ 759 h 859"/>
                  <a:gd name="T26" fmla="*/ 755 w 819"/>
                  <a:gd name="T27" fmla="*/ 762 h 859"/>
                  <a:gd name="T28" fmla="*/ 739 w 819"/>
                  <a:gd name="T29" fmla="*/ 765 h 859"/>
                  <a:gd name="T30" fmla="*/ 722 w 819"/>
                  <a:gd name="T31" fmla="*/ 769 h 859"/>
                  <a:gd name="T32" fmla="*/ 676 w 819"/>
                  <a:gd name="T33" fmla="*/ 776 h 859"/>
                  <a:gd name="T34" fmla="*/ 599 w 819"/>
                  <a:gd name="T35" fmla="*/ 787 h 859"/>
                  <a:gd name="T36" fmla="*/ 522 w 819"/>
                  <a:gd name="T37" fmla="*/ 798 h 859"/>
                  <a:gd name="T38" fmla="*/ 444 w 819"/>
                  <a:gd name="T39" fmla="*/ 809 h 859"/>
                  <a:gd name="T40" fmla="*/ 367 w 819"/>
                  <a:gd name="T41" fmla="*/ 821 h 859"/>
                  <a:gd name="T42" fmla="*/ 289 w 819"/>
                  <a:gd name="T43" fmla="*/ 831 h 859"/>
                  <a:gd name="T44" fmla="*/ 212 w 819"/>
                  <a:gd name="T45" fmla="*/ 843 h 859"/>
                  <a:gd name="T46" fmla="*/ 135 w 819"/>
                  <a:gd name="T47" fmla="*/ 853 h 859"/>
                  <a:gd name="T48" fmla="*/ 76 w 819"/>
                  <a:gd name="T49" fmla="*/ 858 h 859"/>
                  <a:gd name="T50" fmla="*/ 45 w 819"/>
                  <a:gd name="T51" fmla="*/ 852 h 859"/>
                  <a:gd name="T52" fmla="*/ 25 w 819"/>
                  <a:gd name="T53" fmla="*/ 843 h 859"/>
                  <a:gd name="T54" fmla="*/ 9 w 819"/>
                  <a:gd name="T55" fmla="*/ 831 h 859"/>
                  <a:gd name="T56" fmla="*/ 1 w 819"/>
                  <a:gd name="T57" fmla="*/ 773 h 859"/>
                  <a:gd name="T58" fmla="*/ 0 w 819"/>
                  <a:gd name="T59" fmla="*/ 672 h 859"/>
                  <a:gd name="T60" fmla="*/ 0 w 819"/>
                  <a:gd name="T61" fmla="*/ 507 h 859"/>
                  <a:gd name="T62" fmla="*/ 0 w 819"/>
                  <a:gd name="T63" fmla="*/ 278 h 859"/>
                  <a:gd name="T64" fmla="*/ 9 w 819"/>
                  <a:gd name="T65" fmla="*/ 145 h 859"/>
                  <a:gd name="T66" fmla="*/ 24 w 819"/>
                  <a:gd name="T67" fmla="*/ 110 h 859"/>
                  <a:gd name="T68" fmla="*/ 38 w 819"/>
                  <a:gd name="T69" fmla="*/ 89 h 859"/>
                  <a:gd name="T70" fmla="*/ 49 w 819"/>
                  <a:gd name="T71" fmla="*/ 83 h 859"/>
                  <a:gd name="T72" fmla="*/ 60 w 819"/>
                  <a:gd name="T73" fmla="*/ 78 h 859"/>
                  <a:gd name="T74" fmla="*/ 71 w 819"/>
                  <a:gd name="T75" fmla="*/ 73 h 859"/>
                  <a:gd name="T76" fmla="*/ 117 w 819"/>
                  <a:gd name="T77" fmla="*/ 66 h 859"/>
                  <a:gd name="T78" fmla="*/ 199 w 819"/>
                  <a:gd name="T79" fmla="*/ 58 h 859"/>
                  <a:gd name="T80" fmla="*/ 281 w 819"/>
                  <a:gd name="T81" fmla="*/ 48 h 859"/>
                  <a:gd name="T82" fmla="*/ 363 w 819"/>
                  <a:gd name="T83" fmla="*/ 39 h 859"/>
                  <a:gd name="T84" fmla="*/ 444 w 819"/>
                  <a:gd name="T85" fmla="*/ 31 h 859"/>
                  <a:gd name="T86" fmla="*/ 526 w 819"/>
                  <a:gd name="T87" fmla="*/ 22 h 859"/>
                  <a:gd name="T88" fmla="*/ 608 w 819"/>
                  <a:gd name="T89" fmla="*/ 13 h 859"/>
                  <a:gd name="T90" fmla="*/ 690 w 819"/>
                  <a:gd name="T91" fmla="*/ 4 h 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19" h="859">
                    <a:moveTo>
                      <a:pt x="731" y="0"/>
                    </a:moveTo>
                    <a:lnTo>
                      <a:pt x="740" y="1"/>
                    </a:lnTo>
                    <a:lnTo>
                      <a:pt x="749" y="2"/>
                    </a:lnTo>
                    <a:lnTo>
                      <a:pt x="757" y="3"/>
                    </a:lnTo>
                    <a:lnTo>
                      <a:pt x="766" y="3"/>
                    </a:lnTo>
                    <a:lnTo>
                      <a:pt x="776" y="4"/>
                    </a:lnTo>
                    <a:lnTo>
                      <a:pt x="784" y="6"/>
                    </a:lnTo>
                    <a:lnTo>
                      <a:pt x="793" y="7"/>
                    </a:lnTo>
                    <a:lnTo>
                      <a:pt x="802" y="7"/>
                    </a:lnTo>
                    <a:lnTo>
                      <a:pt x="807" y="15"/>
                    </a:lnTo>
                    <a:lnTo>
                      <a:pt x="811" y="24"/>
                    </a:lnTo>
                    <a:lnTo>
                      <a:pt x="815" y="32"/>
                    </a:lnTo>
                    <a:lnTo>
                      <a:pt x="819" y="40"/>
                    </a:lnTo>
                    <a:lnTo>
                      <a:pt x="819" y="202"/>
                    </a:lnTo>
                    <a:lnTo>
                      <a:pt x="819" y="365"/>
                    </a:lnTo>
                    <a:lnTo>
                      <a:pt x="819" y="526"/>
                    </a:lnTo>
                    <a:lnTo>
                      <a:pt x="819" y="689"/>
                    </a:lnTo>
                    <a:lnTo>
                      <a:pt x="819" y="697"/>
                    </a:lnTo>
                    <a:lnTo>
                      <a:pt x="817" y="706"/>
                    </a:lnTo>
                    <a:lnTo>
                      <a:pt x="815" y="714"/>
                    </a:lnTo>
                    <a:lnTo>
                      <a:pt x="810" y="724"/>
                    </a:lnTo>
                    <a:lnTo>
                      <a:pt x="804" y="732"/>
                    </a:lnTo>
                    <a:lnTo>
                      <a:pt x="797" y="741"/>
                    </a:lnTo>
                    <a:lnTo>
                      <a:pt x="788" y="749"/>
                    </a:lnTo>
                    <a:lnTo>
                      <a:pt x="778" y="758"/>
                    </a:lnTo>
                    <a:lnTo>
                      <a:pt x="770" y="759"/>
                    </a:lnTo>
                    <a:lnTo>
                      <a:pt x="762" y="761"/>
                    </a:lnTo>
                    <a:lnTo>
                      <a:pt x="755" y="762"/>
                    </a:lnTo>
                    <a:lnTo>
                      <a:pt x="747" y="764"/>
                    </a:lnTo>
                    <a:lnTo>
                      <a:pt x="739" y="765"/>
                    </a:lnTo>
                    <a:lnTo>
                      <a:pt x="731" y="766"/>
                    </a:lnTo>
                    <a:lnTo>
                      <a:pt x="722" y="769"/>
                    </a:lnTo>
                    <a:lnTo>
                      <a:pt x="714" y="770"/>
                    </a:lnTo>
                    <a:lnTo>
                      <a:pt x="676" y="776"/>
                    </a:lnTo>
                    <a:lnTo>
                      <a:pt x="637" y="781"/>
                    </a:lnTo>
                    <a:lnTo>
                      <a:pt x="599" y="787"/>
                    </a:lnTo>
                    <a:lnTo>
                      <a:pt x="560" y="792"/>
                    </a:lnTo>
                    <a:lnTo>
                      <a:pt x="522" y="798"/>
                    </a:lnTo>
                    <a:lnTo>
                      <a:pt x="482" y="803"/>
                    </a:lnTo>
                    <a:lnTo>
                      <a:pt x="444" y="809"/>
                    </a:lnTo>
                    <a:lnTo>
                      <a:pt x="406" y="815"/>
                    </a:lnTo>
                    <a:lnTo>
                      <a:pt x="367" y="821"/>
                    </a:lnTo>
                    <a:lnTo>
                      <a:pt x="329" y="826"/>
                    </a:lnTo>
                    <a:lnTo>
                      <a:pt x="289" y="831"/>
                    </a:lnTo>
                    <a:lnTo>
                      <a:pt x="251" y="837"/>
                    </a:lnTo>
                    <a:lnTo>
                      <a:pt x="212" y="843"/>
                    </a:lnTo>
                    <a:lnTo>
                      <a:pt x="174" y="848"/>
                    </a:lnTo>
                    <a:lnTo>
                      <a:pt x="135" y="853"/>
                    </a:lnTo>
                    <a:lnTo>
                      <a:pt x="97" y="859"/>
                    </a:lnTo>
                    <a:lnTo>
                      <a:pt x="76" y="858"/>
                    </a:lnTo>
                    <a:lnTo>
                      <a:pt x="59" y="854"/>
                    </a:lnTo>
                    <a:lnTo>
                      <a:pt x="45" y="852"/>
                    </a:lnTo>
                    <a:lnTo>
                      <a:pt x="34" y="847"/>
                    </a:lnTo>
                    <a:lnTo>
                      <a:pt x="25" y="843"/>
                    </a:lnTo>
                    <a:lnTo>
                      <a:pt x="17" y="837"/>
                    </a:lnTo>
                    <a:lnTo>
                      <a:pt x="9" y="831"/>
                    </a:lnTo>
                    <a:lnTo>
                      <a:pt x="1" y="824"/>
                    </a:lnTo>
                    <a:lnTo>
                      <a:pt x="1" y="773"/>
                    </a:lnTo>
                    <a:lnTo>
                      <a:pt x="1" y="723"/>
                    </a:lnTo>
                    <a:lnTo>
                      <a:pt x="0" y="672"/>
                    </a:lnTo>
                    <a:lnTo>
                      <a:pt x="0" y="621"/>
                    </a:lnTo>
                    <a:lnTo>
                      <a:pt x="0" y="507"/>
                    </a:lnTo>
                    <a:lnTo>
                      <a:pt x="0" y="392"/>
                    </a:lnTo>
                    <a:lnTo>
                      <a:pt x="0" y="278"/>
                    </a:lnTo>
                    <a:lnTo>
                      <a:pt x="1" y="164"/>
                    </a:lnTo>
                    <a:lnTo>
                      <a:pt x="9" y="145"/>
                    </a:lnTo>
                    <a:lnTo>
                      <a:pt x="17" y="127"/>
                    </a:lnTo>
                    <a:lnTo>
                      <a:pt x="24" y="110"/>
                    </a:lnTo>
                    <a:lnTo>
                      <a:pt x="32" y="91"/>
                    </a:lnTo>
                    <a:lnTo>
                      <a:pt x="38" y="89"/>
                    </a:lnTo>
                    <a:lnTo>
                      <a:pt x="44" y="85"/>
                    </a:lnTo>
                    <a:lnTo>
                      <a:pt x="49" y="83"/>
                    </a:lnTo>
                    <a:lnTo>
                      <a:pt x="55" y="81"/>
                    </a:lnTo>
                    <a:lnTo>
                      <a:pt x="60" y="78"/>
                    </a:lnTo>
                    <a:lnTo>
                      <a:pt x="66" y="75"/>
                    </a:lnTo>
                    <a:lnTo>
                      <a:pt x="71" y="73"/>
                    </a:lnTo>
                    <a:lnTo>
                      <a:pt x="77" y="70"/>
                    </a:lnTo>
                    <a:lnTo>
                      <a:pt x="117" y="66"/>
                    </a:lnTo>
                    <a:lnTo>
                      <a:pt x="159" y="61"/>
                    </a:lnTo>
                    <a:lnTo>
                      <a:pt x="199" y="58"/>
                    </a:lnTo>
                    <a:lnTo>
                      <a:pt x="241" y="53"/>
                    </a:lnTo>
                    <a:lnTo>
                      <a:pt x="281" y="48"/>
                    </a:lnTo>
                    <a:lnTo>
                      <a:pt x="322" y="44"/>
                    </a:lnTo>
                    <a:lnTo>
                      <a:pt x="363" y="39"/>
                    </a:lnTo>
                    <a:lnTo>
                      <a:pt x="404" y="34"/>
                    </a:lnTo>
                    <a:lnTo>
                      <a:pt x="444" y="31"/>
                    </a:lnTo>
                    <a:lnTo>
                      <a:pt x="486" y="26"/>
                    </a:lnTo>
                    <a:lnTo>
                      <a:pt x="526" y="22"/>
                    </a:lnTo>
                    <a:lnTo>
                      <a:pt x="567" y="17"/>
                    </a:lnTo>
                    <a:lnTo>
                      <a:pt x="608" y="13"/>
                    </a:lnTo>
                    <a:lnTo>
                      <a:pt x="649" y="9"/>
                    </a:lnTo>
                    <a:lnTo>
                      <a:pt x="690" y="4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rgbClr val="0202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Freeform 72"/>
              <p:cNvSpPr>
                <a:spLocks/>
              </p:cNvSpPr>
              <p:nvPr/>
            </p:nvSpPr>
            <p:spPr bwMode="auto">
              <a:xfrm>
                <a:off x="4458" y="483"/>
                <a:ext cx="131" cy="138"/>
              </a:xfrm>
              <a:custGeom>
                <a:avLst/>
                <a:gdLst>
                  <a:gd name="T0" fmla="*/ 713 w 790"/>
                  <a:gd name="T1" fmla="*/ 1 h 827"/>
                  <a:gd name="T2" fmla="*/ 730 w 790"/>
                  <a:gd name="T3" fmla="*/ 3 h 827"/>
                  <a:gd name="T4" fmla="*/ 747 w 790"/>
                  <a:gd name="T5" fmla="*/ 6 h 827"/>
                  <a:gd name="T6" fmla="*/ 764 w 790"/>
                  <a:gd name="T7" fmla="*/ 8 h 827"/>
                  <a:gd name="T8" fmla="*/ 777 w 790"/>
                  <a:gd name="T9" fmla="*/ 17 h 827"/>
                  <a:gd name="T10" fmla="*/ 785 w 790"/>
                  <a:gd name="T11" fmla="*/ 34 h 827"/>
                  <a:gd name="T12" fmla="*/ 790 w 790"/>
                  <a:gd name="T13" fmla="*/ 197 h 827"/>
                  <a:gd name="T14" fmla="*/ 790 w 790"/>
                  <a:gd name="T15" fmla="*/ 508 h 827"/>
                  <a:gd name="T16" fmla="*/ 789 w 790"/>
                  <a:gd name="T17" fmla="*/ 672 h 827"/>
                  <a:gd name="T18" fmla="*/ 784 w 790"/>
                  <a:gd name="T19" fmla="*/ 688 h 827"/>
                  <a:gd name="T20" fmla="*/ 775 w 790"/>
                  <a:gd name="T21" fmla="*/ 705 h 827"/>
                  <a:gd name="T22" fmla="*/ 760 w 790"/>
                  <a:gd name="T23" fmla="*/ 723 h 827"/>
                  <a:gd name="T24" fmla="*/ 741 w 790"/>
                  <a:gd name="T25" fmla="*/ 732 h 827"/>
                  <a:gd name="T26" fmla="*/ 726 w 790"/>
                  <a:gd name="T27" fmla="*/ 734 h 827"/>
                  <a:gd name="T28" fmla="*/ 710 w 790"/>
                  <a:gd name="T29" fmla="*/ 738 h 827"/>
                  <a:gd name="T30" fmla="*/ 695 w 790"/>
                  <a:gd name="T31" fmla="*/ 740 h 827"/>
                  <a:gd name="T32" fmla="*/ 650 w 790"/>
                  <a:gd name="T33" fmla="*/ 747 h 827"/>
                  <a:gd name="T34" fmla="*/ 576 w 790"/>
                  <a:gd name="T35" fmla="*/ 757 h 827"/>
                  <a:gd name="T36" fmla="*/ 502 w 790"/>
                  <a:gd name="T37" fmla="*/ 768 h 827"/>
                  <a:gd name="T38" fmla="*/ 429 w 790"/>
                  <a:gd name="T39" fmla="*/ 779 h 827"/>
                  <a:gd name="T40" fmla="*/ 355 w 790"/>
                  <a:gd name="T41" fmla="*/ 790 h 827"/>
                  <a:gd name="T42" fmla="*/ 281 w 790"/>
                  <a:gd name="T43" fmla="*/ 800 h 827"/>
                  <a:gd name="T44" fmla="*/ 207 w 790"/>
                  <a:gd name="T45" fmla="*/ 810 h 827"/>
                  <a:gd name="T46" fmla="*/ 133 w 790"/>
                  <a:gd name="T47" fmla="*/ 821 h 827"/>
                  <a:gd name="T48" fmla="*/ 75 w 790"/>
                  <a:gd name="T49" fmla="*/ 825 h 827"/>
                  <a:gd name="T50" fmla="*/ 45 w 790"/>
                  <a:gd name="T51" fmla="*/ 820 h 827"/>
                  <a:gd name="T52" fmla="*/ 26 w 790"/>
                  <a:gd name="T53" fmla="*/ 810 h 827"/>
                  <a:gd name="T54" fmla="*/ 9 w 790"/>
                  <a:gd name="T55" fmla="*/ 799 h 827"/>
                  <a:gd name="T56" fmla="*/ 1 w 790"/>
                  <a:gd name="T57" fmla="*/ 745 h 827"/>
                  <a:gd name="T58" fmla="*/ 0 w 790"/>
                  <a:gd name="T59" fmla="*/ 648 h 827"/>
                  <a:gd name="T60" fmla="*/ 0 w 790"/>
                  <a:gd name="T61" fmla="*/ 488 h 827"/>
                  <a:gd name="T62" fmla="*/ 1 w 790"/>
                  <a:gd name="T63" fmla="*/ 268 h 827"/>
                  <a:gd name="T64" fmla="*/ 9 w 790"/>
                  <a:gd name="T65" fmla="*/ 140 h 827"/>
                  <a:gd name="T66" fmla="*/ 27 w 790"/>
                  <a:gd name="T67" fmla="*/ 104 h 827"/>
                  <a:gd name="T68" fmla="*/ 41 w 790"/>
                  <a:gd name="T69" fmla="*/ 83 h 827"/>
                  <a:gd name="T70" fmla="*/ 52 w 790"/>
                  <a:gd name="T71" fmla="*/ 77 h 827"/>
                  <a:gd name="T72" fmla="*/ 65 w 790"/>
                  <a:gd name="T73" fmla="*/ 73 h 827"/>
                  <a:gd name="T74" fmla="*/ 78 w 790"/>
                  <a:gd name="T75" fmla="*/ 67 h 827"/>
                  <a:gd name="T76" fmla="*/ 123 w 790"/>
                  <a:gd name="T77" fmla="*/ 61 h 827"/>
                  <a:gd name="T78" fmla="*/ 200 w 790"/>
                  <a:gd name="T79" fmla="*/ 53 h 827"/>
                  <a:gd name="T80" fmla="*/ 277 w 790"/>
                  <a:gd name="T81" fmla="*/ 45 h 827"/>
                  <a:gd name="T82" fmla="*/ 355 w 790"/>
                  <a:gd name="T83" fmla="*/ 37 h 827"/>
                  <a:gd name="T84" fmla="*/ 432 w 790"/>
                  <a:gd name="T85" fmla="*/ 29 h 827"/>
                  <a:gd name="T86" fmla="*/ 509 w 790"/>
                  <a:gd name="T87" fmla="*/ 21 h 827"/>
                  <a:gd name="T88" fmla="*/ 587 w 790"/>
                  <a:gd name="T89" fmla="*/ 13 h 827"/>
                  <a:gd name="T90" fmla="*/ 664 w 790"/>
                  <a:gd name="T91" fmla="*/ 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90" h="827">
                    <a:moveTo>
                      <a:pt x="703" y="0"/>
                    </a:moveTo>
                    <a:lnTo>
                      <a:pt x="713" y="1"/>
                    </a:lnTo>
                    <a:lnTo>
                      <a:pt x="721" y="2"/>
                    </a:lnTo>
                    <a:lnTo>
                      <a:pt x="730" y="3"/>
                    </a:lnTo>
                    <a:lnTo>
                      <a:pt x="738" y="5"/>
                    </a:lnTo>
                    <a:lnTo>
                      <a:pt x="747" y="6"/>
                    </a:lnTo>
                    <a:lnTo>
                      <a:pt x="755" y="7"/>
                    </a:lnTo>
                    <a:lnTo>
                      <a:pt x="764" y="8"/>
                    </a:lnTo>
                    <a:lnTo>
                      <a:pt x="773" y="9"/>
                    </a:lnTo>
                    <a:lnTo>
                      <a:pt x="777" y="17"/>
                    </a:lnTo>
                    <a:lnTo>
                      <a:pt x="782" y="25"/>
                    </a:lnTo>
                    <a:lnTo>
                      <a:pt x="785" y="34"/>
                    </a:lnTo>
                    <a:lnTo>
                      <a:pt x="790" y="42"/>
                    </a:lnTo>
                    <a:lnTo>
                      <a:pt x="790" y="197"/>
                    </a:lnTo>
                    <a:lnTo>
                      <a:pt x="790" y="352"/>
                    </a:lnTo>
                    <a:lnTo>
                      <a:pt x="790" y="508"/>
                    </a:lnTo>
                    <a:lnTo>
                      <a:pt x="790" y="664"/>
                    </a:lnTo>
                    <a:lnTo>
                      <a:pt x="789" y="672"/>
                    </a:lnTo>
                    <a:lnTo>
                      <a:pt x="788" y="680"/>
                    </a:lnTo>
                    <a:lnTo>
                      <a:pt x="784" y="688"/>
                    </a:lnTo>
                    <a:lnTo>
                      <a:pt x="781" y="697"/>
                    </a:lnTo>
                    <a:lnTo>
                      <a:pt x="775" y="705"/>
                    </a:lnTo>
                    <a:lnTo>
                      <a:pt x="768" y="713"/>
                    </a:lnTo>
                    <a:lnTo>
                      <a:pt x="760" y="723"/>
                    </a:lnTo>
                    <a:lnTo>
                      <a:pt x="749" y="731"/>
                    </a:lnTo>
                    <a:lnTo>
                      <a:pt x="741" y="732"/>
                    </a:lnTo>
                    <a:lnTo>
                      <a:pt x="734" y="733"/>
                    </a:lnTo>
                    <a:lnTo>
                      <a:pt x="726" y="734"/>
                    </a:lnTo>
                    <a:lnTo>
                      <a:pt x="718" y="735"/>
                    </a:lnTo>
                    <a:lnTo>
                      <a:pt x="710" y="738"/>
                    </a:lnTo>
                    <a:lnTo>
                      <a:pt x="703" y="739"/>
                    </a:lnTo>
                    <a:lnTo>
                      <a:pt x="695" y="740"/>
                    </a:lnTo>
                    <a:lnTo>
                      <a:pt x="687" y="741"/>
                    </a:lnTo>
                    <a:lnTo>
                      <a:pt x="650" y="747"/>
                    </a:lnTo>
                    <a:lnTo>
                      <a:pt x="613" y="752"/>
                    </a:lnTo>
                    <a:lnTo>
                      <a:pt x="576" y="757"/>
                    </a:lnTo>
                    <a:lnTo>
                      <a:pt x="539" y="763"/>
                    </a:lnTo>
                    <a:lnTo>
                      <a:pt x="502" y="768"/>
                    </a:lnTo>
                    <a:lnTo>
                      <a:pt x="465" y="773"/>
                    </a:lnTo>
                    <a:lnTo>
                      <a:pt x="429" y="779"/>
                    </a:lnTo>
                    <a:lnTo>
                      <a:pt x="392" y="784"/>
                    </a:lnTo>
                    <a:lnTo>
                      <a:pt x="355" y="790"/>
                    </a:lnTo>
                    <a:lnTo>
                      <a:pt x="318" y="795"/>
                    </a:lnTo>
                    <a:lnTo>
                      <a:pt x="281" y="800"/>
                    </a:lnTo>
                    <a:lnTo>
                      <a:pt x="244" y="806"/>
                    </a:lnTo>
                    <a:lnTo>
                      <a:pt x="207" y="810"/>
                    </a:lnTo>
                    <a:lnTo>
                      <a:pt x="170" y="816"/>
                    </a:lnTo>
                    <a:lnTo>
                      <a:pt x="133" y="821"/>
                    </a:lnTo>
                    <a:lnTo>
                      <a:pt x="96" y="827"/>
                    </a:lnTo>
                    <a:lnTo>
                      <a:pt x="75" y="825"/>
                    </a:lnTo>
                    <a:lnTo>
                      <a:pt x="59" y="822"/>
                    </a:lnTo>
                    <a:lnTo>
                      <a:pt x="45" y="820"/>
                    </a:lnTo>
                    <a:lnTo>
                      <a:pt x="35" y="815"/>
                    </a:lnTo>
                    <a:lnTo>
                      <a:pt x="26" y="810"/>
                    </a:lnTo>
                    <a:lnTo>
                      <a:pt x="17" y="805"/>
                    </a:lnTo>
                    <a:lnTo>
                      <a:pt x="9" y="799"/>
                    </a:lnTo>
                    <a:lnTo>
                      <a:pt x="1" y="792"/>
                    </a:lnTo>
                    <a:lnTo>
                      <a:pt x="1" y="745"/>
                    </a:lnTo>
                    <a:lnTo>
                      <a:pt x="1" y="696"/>
                    </a:lnTo>
                    <a:lnTo>
                      <a:pt x="0" y="648"/>
                    </a:lnTo>
                    <a:lnTo>
                      <a:pt x="0" y="598"/>
                    </a:lnTo>
                    <a:lnTo>
                      <a:pt x="0" y="488"/>
                    </a:lnTo>
                    <a:lnTo>
                      <a:pt x="1" y="379"/>
                    </a:lnTo>
                    <a:lnTo>
                      <a:pt x="1" y="268"/>
                    </a:lnTo>
                    <a:lnTo>
                      <a:pt x="1" y="157"/>
                    </a:lnTo>
                    <a:lnTo>
                      <a:pt x="9" y="140"/>
                    </a:lnTo>
                    <a:lnTo>
                      <a:pt x="17" y="121"/>
                    </a:lnTo>
                    <a:lnTo>
                      <a:pt x="27" y="104"/>
                    </a:lnTo>
                    <a:lnTo>
                      <a:pt x="35" y="85"/>
                    </a:lnTo>
                    <a:lnTo>
                      <a:pt x="41" y="83"/>
                    </a:lnTo>
                    <a:lnTo>
                      <a:pt x="46" y="80"/>
                    </a:lnTo>
                    <a:lnTo>
                      <a:pt x="52" y="77"/>
                    </a:lnTo>
                    <a:lnTo>
                      <a:pt x="59" y="75"/>
                    </a:lnTo>
                    <a:lnTo>
                      <a:pt x="65" y="73"/>
                    </a:lnTo>
                    <a:lnTo>
                      <a:pt x="71" y="69"/>
                    </a:lnTo>
                    <a:lnTo>
                      <a:pt x="78" y="67"/>
                    </a:lnTo>
                    <a:lnTo>
                      <a:pt x="83" y="65"/>
                    </a:lnTo>
                    <a:lnTo>
                      <a:pt x="123" y="61"/>
                    </a:lnTo>
                    <a:lnTo>
                      <a:pt x="161" y="57"/>
                    </a:lnTo>
                    <a:lnTo>
                      <a:pt x="200" y="53"/>
                    </a:lnTo>
                    <a:lnTo>
                      <a:pt x="238" y="49"/>
                    </a:lnTo>
                    <a:lnTo>
                      <a:pt x="277" y="45"/>
                    </a:lnTo>
                    <a:lnTo>
                      <a:pt x="315" y="40"/>
                    </a:lnTo>
                    <a:lnTo>
                      <a:pt x="355" y="37"/>
                    </a:lnTo>
                    <a:lnTo>
                      <a:pt x="394" y="32"/>
                    </a:lnTo>
                    <a:lnTo>
                      <a:pt x="432" y="29"/>
                    </a:lnTo>
                    <a:lnTo>
                      <a:pt x="471" y="24"/>
                    </a:lnTo>
                    <a:lnTo>
                      <a:pt x="509" y="21"/>
                    </a:lnTo>
                    <a:lnTo>
                      <a:pt x="549" y="16"/>
                    </a:lnTo>
                    <a:lnTo>
                      <a:pt x="587" y="13"/>
                    </a:lnTo>
                    <a:lnTo>
                      <a:pt x="626" y="8"/>
                    </a:lnTo>
                    <a:lnTo>
                      <a:pt x="664" y="5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0505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42" name="Freeform 73"/>
              <p:cNvSpPr>
                <a:spLocks/>
              </p:cNvSpPr>
              <p:nvPr/>
            </p:nvSpPr>
            <p:spPr bwMode="auto">
              <a:xfrm>
                <a:off x="4458" y="488"/>
                <a:ext cx="127" cy="132"/>
              </a:xfrm>
              <a:custGeom>
                <a:avLst/>
                <a:gdLst>
                  <a:gd name="T0" fmla="*/ 684 w 758"/>
                  <a:gd name="T1" fmla="*/ 1 h 794"/>
                  <a:gd name="T2" fmla="*/ 700 w 758"/>
                  <a:gd name="T3" fmla="*/ 4 h 794"/>
                  <a:gd name="T4" fmla="*/ 717 w 758"/>
                  <a:gd name="T5" fmla="*/ 7 h 794"/>
                  <a:gd name="T6" fmla="*/ 733 w 758"/>
                  <a:gd name="T7" fmla="*/ 9 h 794"/>
                  <a:gd name="T8" fmla="*/ 745 w 758"/>
                  <a:gd name="T9" fmla="*/ 19 h 794"/>
                  <a:gd name="T10" fmla="*/ 754 w 758"/>
                  <a:gd name="T11" fmla="*/ 35 h 794"/>
                  <a:gd name="T12" fmla="*/ 758 w 758"/>
                  <a:gd name="T13" fmla="*/ 192 h 794"/>
                  <a:gd name="T14" fmla="*/ 758 w 758"/>
                  <a:gd name="T15" fmla="*/ 490 h 794"/>
                  <a:gd name="T16" fmla="*/ 758 w 758"/>
                  <a:gd name="T17" fmla="*/ 648 h 794"/>
                  <a:gd name="T18" fmla="*/ 754 w 758"/>
                  <a:gd name="T19" fmla="*/ 663 h 794"/>
                  <a:gd name="T20" fmla="*/ 744 w 758"/>
                  <a:gd name="T21" fmla="*/ 679 h 794"/>
                  <a:gd name="T22" fmla="*/ 729 w 758"/>
                  <a:gd name="T23" fmla="*/ 694 h 794"/>
                  <a:gd name="T24" fmla="*/ 712 w 758"/>
                  <a:gd name="T25" fmla="*/ 703 h 794"/>
                  <a:gd name="T26" fmla="*/ 697 w 758"/>
                  <a:gd name="T27" fmla="*/ 707 h 794"/>
                  <a:gd name="T28" fmla="*/ 681 w 758"/>
                  <a:gd name="T29" fmla="*/ 709 h 794"/>
                  <a:gd name="T30" fmla="*/ 666 w 758"/>
                  <a:gd name="T31" fmla="*/ 712 h 794"/>
                  <a:gd name="T32" fmla="*/ 623 w 758"/>
                  <a:gd name="T33" fmla="*/ 718 h 794"/>
                  <a:gd name="T34" fmla="*/ 553 w 758"/>
                  <a:gd name="T35" fmla="*/ 729 h 794"/>
                  <a:gd name="T36" fmla="*/ 482 w 758"/>
                  <a:gd name="T37" fmla="*/ 739 h 794"/>
                  <a:gd name="T38" fmla="*/ 412 w 758"/>
                  <a:gd name="T39" fmla="*/ 749 h 794"/>
                  <a:gd name="T40" fmla="*/ 341 w 758"/>
                  <a:gd name="T41" fmla="*/ 759 h 794"/>
                  <a:gd name="T42" fmla="*/ 271 w 758"/>
                  <a:gd name="T43" fmla="*/ 769 h 794"/>
                  <a:gd name="T44" fmla="*/ 201 w 758"/>
                  <a:gd name="T45" fmla="*/ 779 h 794"/>
                  <a:gd name="T46" fmla="*/ 130 w 758"/>
                  <a:gd name="T47" fmla="*/ 790 h 794"/>
                  <a:gd name="T48" fmla="*/ 75 w 758"/>
                  <a:gd name="T49" fmla="*/ 792 h 794"/>
                  <a:gd name="T50" fmla="*/ 45 w 758"/>
                  <a:gd name="T51" fmla="*/ 786 h 794"/>
                  <a:gd name="T52" fmla="*/ 25 w 758"/>
                  <a:gd name="T53" fmla="*/ 778 h 794"/>
                  <a:gd name="T54" fmla="*/ 9 w 758"/>
                  <a:gd name="T55" fmla="*/ 768 h 794"/>
                  <a:gd name="T56" fmla="*/ 1 w 758"/>
                  <a:gd name="T57" fmla="*/ 715 h 794"/>
                  <a:gd name="T58" fmla="*/ 0 w 758"/>
                  <a:gd name="T59" fmla="*/ 624 h 794"/>
                  <a:gd name="T60" fmla="*/ 1 w 758"/>
                  <a:gd name="T61" fmla="*/ 471 h 794"/>
                  <a:gd name="T62" fmla="*/ 1 w 758"/>
                  <a:gd name="T63" fmla="*/ 258 h 794"/>
                  <a:gd name="T64" fmla="*/ 10 w 758"/>
                  <a:gd name="T65" fmla="*/ 133 h 794"/>
                  <a:gd name="T66" fmla="*/ 26 w 758"/>
                  <a:gd name="T67" fmla="*/ 97 h 794"/>
                  <a:gd name="T68" fmla="*/ 41 w 758"/>
                  <a:gd name="T69" fmla="*/ 78 h 794"/>
                  <a:gd name="T70" fmla="*/ 55 w 758"/>
                  <a:gd name="T71" fmla="*/ 72 h 794"/>
                  <a:gd name="T72" fmla="*/ 68 w 758"/>
                  <a:gd name="T73" fmla="*/ 67 h 794"/>
                  <a:gd name="T74" fmla="*/ 82 w 758"/>
                  <a:gd name="T75" fmla="*/ 61 h 794"/>
                  <a:gd name="T76" fmla="*/ 125 w 758"/>
                  <a:gd name="T77" fmla="*/ 56 h 794"/>
                  <a:gd name="T78" fmla="*/ 199 w 758"/>
                  <a:gd name="T79" fmla="*/ 48 h 794"/>
                  <a:gd name="T80" fmla="*/ 272 w 758"/>
                  <a:gd name="T81" fmla="*/ 41 h 794"/>
                  <a:gd name="T82" fmla="*/ 346 w 758"/>
                  <a:gd name="T83" fmla="*/ 34 h 794"/>
                  <a:gd name="T84" fmla="*/ 419 w 758"/>
                  <a:gd name="T85" fmla="*/ 26 h 794"/>
                  <a:gd name="T86" fmla="*/ 493 w 758"/>
                  <a:gd name="T87" fmla="*/ 19 h 794"/>
                  <a:gd name="T88" fmla="*/ 565 w 758"/>
                  <a:gd name="T89" fmla="*/ 12 h 794"/>
                  <a:gd name="T90" fmla="*/ 639 w 758"/>
                  <a:gd name="T91" fmla="*/ 4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58" h="794">
                    <a:moveTo>
                      <a:pt x="676" y="0"/>
                    </a:moveTo>
                    <a:lnTo>
                      <a:pt x="684" y="1"/>
                    </a:lnTo>
                    <a:lnTo>
                      <a:pt x="692" y="3"/>
                    </a:lnTo>
                    <a:lnTo>
                      <a:pt x="700" y="4"/>
                    </a:lnTo>
                    <a:lnTo>
                      <a:pt x="709" y="5"/>
                    </a:lnTo>
                    <a:lnTo>
                      <a:pt x="717" y="7"/>
                    </a:lnTo>
                    <a:lnTo>
                      <a:pt x="725" y="8"/>
                    </a:lnTo>
                    <a:lnTo>
                      <a:pt x="733" y="9"/>
                    </a:lnTo>
                    <a:lnTo>
                      <a:pt x="741" y="11"/>
                    </a:lnTo>
                    <a:lnTo>
                      <a:pt x="745" y="19"/>
                    </a:lnTo>
                    <a:lnTo>
                      <a:pt x="750" y="27"/>
                    </a:lnTo>
                    <a:lnTo>
                      <a:pt x="754" y="35"/>
                    </a:lnTo>
                    <a:lnTo>
                      <a:pt x="758" y="43"/>
                    </a:lnTo>
                    <a:lnTo>
                      <a:pt x="758" y="192"/>
                    </a:lnTo>
                    <a:lnTo>
                      <a:pt x="758" y="341"/>
                    </a:lnTo>
                    <a:lnTo>
                      <a:pt x="758" y="490"/>
                    </a:lnTo>
                    <a:lnTo>
                      <a:pt x="758" y="640"/>
                    </a:lnTo>
                    <a:lnTo>
                      <a:pt x="758" y="648"/>
                    </a:lnTo>
                    <a:lnTo>
                      <a:pt x="756" y="655"/>
                    </a:lnTo>
                    <a:lnTo>
                      <a:pt x="754" y="663"/>
                    </a:lnTo>
                    <a:lnTo>
                      <a:pt x="750" y="671"/>
                    </a:lnTo>
                    <a:lnTo>
                      <a:pt x="744" y="679"/>
                    </a:lnTo>
                    <a:lnTo>
                      <a:pt x="737" y="686"/>
                    </a:lnTo>
                    <a:lnTo>
                      <a:pt x="729" y="694"/>
                    </a:lnTo>
                    <a:lnTo>
                      <a:pt x="720" y="702"/>
                    </a:lnTo>
                    <a:lnTo>
                      <a:pt x="712" y="703"/>
                    </a:lnTo>
                    <a:lnTo>
                      <a:pt x="705" y="704"/>
                    </a:lnTo>
                    <a:lnTo>
                      <a:pt x="697" y="707"/>
                    </a:lnTo>
                    <a:lnTo>
                      <a:pt x="689" y="708"/>
                    </a:lnTo>
                    <a:lnTo>
                      <a:pt x="681" y="709"/>
                    </a:lnTo>
                    <a:lnTo>
                      <a:pt x="674" y="711"/>
                    </a:lnTo>
                    <a:lnTo>
                      <a:pt x="666" y="712"/>
                    </a:lnTo>
                    <a:lnTo>
                      <a:pt x="658" y="714"/>
                    </a:lnTo>
                    <a:lnTo>
                      <a:pt x="623" y="718"/>
                    </a:lnTo>
                    <a:lnTo>
                      <a:pt x="587" y="724"/>
                    </a:lnTo>
                    <a:lnTo>
                      <a:pt x="553" y="729"/>
                    </a:lnTo>
                    <a:lnTo>
                      <a:pt x="517" y="733"/>
                    </a:lnTo>
                    <a:lnTo>
                      <a:pt x="482" y="739"/>
                    </a:lnTo>
                    <a:lnTo>
                      <a:pt x="446" y="744"/>
                    </a:lnTo>
                    <a:lnTo>
                      <a:pt x="412" y="749"/>
                    </a:lnTo>
                    <a:lnTo>
                      <a:pt x="376" y="754"/>
                    </a:lnTo>
                    <a:lnTo>
                      <a:pt x="341" y="759"/>
                    </a:lnTo>
                    <a:lnTo>
                      <a:pt x="306" y="764"/>
                    </a:lnTo>
                    <a:lnTo>
                      <a:pt x="271" y="769"/>
                    </a:lnTo>
                    <a:lnTo>
                      <a:pt x="235" y="775"/>
                    </a:lnTo>
                    <a:lnTo>
                      <a:pt x="201" y="779"/>
                    </a:lnTo>
                    <a:lnTo>
                      <a:pt x="165" y="784"/>
                    </a:lnTo>
                    <a:lnTo>
                      <a:pt x="130" y="790"/>
                    </a:lnTo>
                    <a:lnTo>
                      <a:pt x="94" y="794"/>
                    </a:lnTo>
                    <a:lnTo>
                      <a:pt x="75" y="792"/>
                    </a:lnTo>
                    <a:lnTo>
                      <a:pt x="59" y="790"/>
                    </a:lnTo>
                    <a:lnTo>
                      <a:pt x="45" y="786"/>
                    </a:lnTo>
                    <a:lnTo>
                      <a:pt x="34" y="783"/>
                    </a:lnTo>
                    <a:lnTo>
                      <a:pt x="25" y="778"/>
                    </a:lnTo>
                    <a:lnTo>
                      <a:pt x="17" y="774"/>
                    </a:lnTo>
                    <a:lnTo>
                      <a:pt x="9" y="768"/>
                    </a:lnTo>
                    <a:lnTo>
                      <a:pt x="1" y="761"/>
                    </a:lnTo>
                    <a:lnTo>
                      <a:pt x="1" y="715"/>
                    </a:lnTo>
                    <a:lnTo>
                      <a:pt x="1" y="670"/>
                    </a:lnTo>
                    <a:lnTo>
                      <a:pt x="0" y="624"/>
                    </a:lnTo>
                    <a:lnTo>
                      <a:pt x="0" y="579"/>
                    </a:lnTo>
                    <a:lnTo>
                      <a:pt x="1" y="471"/>
                    </a:lnTo>
                    <a:lnTo>
                      <a:pt x="1" y="364"/>
                    </a:lnTo>
                    <a:lnTo>
                      <a:pt x="1" y="258"/>
                    </a:lnTo>
                    <a:lnTo>
                      <a:pt x="2" y="150"/>
                    </a:lnTo>
                    <a:lnTo>
                      <a:pt x="10" y="133"/>
                    </a:lnTo>
                    <a:lnTo>
                      <a:pt x="18" y="114"/>
                    </a:lnTo>
                    <a:lnTo>
                      <a:pt x="26" y="97"/>
                    </a:lnTo>
                    <a:lnTo>
                      <a:pt x="34" y="80"/>
                    </a:lnTo>
                    <a:lnTo>
                      <a:pt x="41" y="78"/>
                    </a:lnTo>
                    <a:lnTo>
                      <a:pt x="48" y="74"/>
                    </a:lnTo>
                    <a:lnTo>
                      <a:pt x="55" y="72"/>
                    </a:lnTo>
                    <a:lnTo>
                      <a:pt x="62" y="69"/>
                    </a:lnTo>
                    <a:lnTo>
                      <a:pt x="68" y="67"/>
                    </a:lnTo>
                    <a:lnTo>
                      <a:pt x="75" y="64"/>
                    </a:lnTo>
                    <a:lnTo>
                      <a:pt x="82" y="61"/>
                    </a:lnTo>
                    <a:lnTo>
                      <a:pt x="89" y="59"/>
                    </a:lnTo>
                    <a:lnTo>
                      <a:pt x="125" y="56"/>
                    </a:lnTo>
                    <a:lnTo>
                      <a:pt x="162" y="52"/>
                    </a:lnTo>
                    <a:lnTo>
                      <a:pt x="199" y="48"/>
                    </a:lnTo>
                    <a:lnTo>
                      <a:pt x="235" y="44"/>
                    </a:lnTo>
                    <a:lnTo>
                      <a:pt x="272" y="41"/>
                    </a:lnTo>
                    <a:lnTo>
                      <a:pt x="309" y="37"/>
                    </a:lnTo>
                    <a:lnTo>
                      <a:pt x="346" y="34"/>
                    </a:lnTo>
                    <a:lnTo>
                      <a:pt x="383" y="29"/>
                    </a:lnTo>
                    <a:lnTo>
                      <a:pt x="419" y="26"/>
                    </a:lnTo>
                    <a:lnTo>
                      <a:pt x="456" y="22"/>
                    </a:lnTo>
                    <a:lnTo>
                      <a:pt x="493" y="19"/>
                    </a:lnTo>
                    <a:lnTo>
                      <a:pt x="530" y="15"/>
                    </a:lnTo>
                    <a:lnTo>
                      <a:pt x="565" y="12"/>
                    </a:lnTo>
                    <a:lnTo>
                      <a:pt x="602" y="7"/>
                    </a:lnTo>
                    <a:lnTo>
                      <a:pt x="639" y="4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0707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Freeform 74"/>
              <p:cNvSpPr>
                <a:spLocks/>
              </p:cNvSpPr>
              <p:nvPr/>
            </p:nvSpPr>
            <p:spPr bwMode="auto">
              <a:xfrm>
                <a:off x="4459" y="493"/>
                <a:ext cx="121" cy="127"/>
              </a:xfrm>
              <a:custGeom>
                <a:avLst/>
                <a:gdLst>
                  <a:gd name="T0" fmla="*/ 657 w 729"/>
                  <a:gd name="T1" fmla="*/ 2 h 762"/>
                  <a:gd name="T2" fmla="*/ 672 w 729"/>
                  <a:gd name="T3" fmla="*/ 4 h 762"/>
                  <a:gd name="T4" fmla="*/ 688 w 729"/>
                  <a:gd name="T5" fmla="*/ 6 h 762"/>
                  <a:gd name="T6" fmla="*/ 703 w 729"/>
                  <a:gd name="T7" fmla="*/ 8 h 762"/>
                  <a:gd name="T8" fmla="*/ 716 w 729"/>
                  <a:gd name="T9" fmla="*/ 19 h 762"/>
                  <a:gd name="T10" fmla="*/ 724 w 729"/>
                  <a:gd name="T11" fmla="*/ 35 h 762"/>
                  <a:gd name="T12" fmla="*/ 729 w 729"/>
                  <a:gd name="T13" fmla="*/ 186 h 762"/>
                  <a:gd name="T14" fmla="*/ 729 w 729"/>
                  <a:gd name="T15" fmla="*/ 471 h 762"/>
                  <a:gd name="T16" fmla="*/ 727 w 729"/>
                  <a:gd name="T17" fmla="*/ 621 h 762"/>
                  <a:gd name="T18" fmla="*/ 724 w 729"/>
                  <a:gd name="T19" fmla="*/ 636 h 762"/>
                  <a:gd name="T20" fmla="*/ 715 w 729"/>
                  <a:gd name="T21" fmla="*/ 653 h 762"/>
                  <a:gd name="T22" fmla="*/ 701 w 729"/>
                  <a:gd name="T23" fmla="*/ 668 h 762"/>
                  <a:gd name="T24" fmla="*/ 684 w 729"/>
                  <a:gd name="T25" fmla="*/ 676 h 762"/>
                  <a:gd name="T26" fmla="*/ 669 w 729"/>
                  <a:gd name="T27" fmla="*/ 678 h 762"/>
                  <a:gd name="T28" fmla="*/ 652 w 729"/>
                  <a:gd name="T29" fmla="*/ 680 h 762"/>
                  <a:gd name="T30" fmla="*/ 637 w 729"/>
                  <a:gd name="T31" fmla="*/ 684 h 762"/>
                  <a:gd name="T32" fmla="*/ 597 w 729"/>
                  <a:gd name="T33" fmla="*/ 690 h 762"/>
                  <a:gd name="T34" fmla="*/ 530 w 729"/>
                  <a:gd name="T35" fmla="*/ 699 h 762"/>
                  <a:gd name="T36" fmla="*/ 463 w 729"/>
                  <a:gd name="T37" fmla="*/ 709 h 762"/>
                  <a:gd name="T38" fmla="*/ 396 w 729"/>
                  <a:gd name="T39" fmla="*/ 718 h 762"/>
                  <a:gd name="T40" fmla="*/ 328 w 729"/>
                  <a:gd name="T41" fmla="*/ 729 h 762"/>
                  <a:gd name="T42" fmla="*/ 261 w 729"/>
                  <a:gd name="T43" fmla="*/ 738 h 762"/>
                  <a:gd name="T44" fmla="*/ 194 w 729"/>
                  <a:gd name="T45" fmla="*/ 748 h 762"/>
                  <a:gd name="T46" fmla="*/ 127 w 729"/>
                  <a:gd name="T47" fmla="*/ 758 h 762"/>
                  <a:gd name="T48" fmla="*/ 75 w 729"/>
                  <a:gd name="T49" fmla="*/ 760 h 762"/>
                  <a:gd name="T50" fmla="*/ 46 w 729"/>
                  <a:gd name="T51" fmla="*/ 754 h 762"/>
                  <a:gd name="T52" fmla="*/ 27 w 729"/>
                  <a:gd name="T53" fmla="*/ 746 h 762"/>
                  <a:gd name="T54" fmla="*/ 9 w 729"/>
                  <a:gd name="T55" fmla="*/ 735 h 762"/>
                  <a:gd name="T56" fmla="*/ 1 w 729"/>
                  <a:gd name="T57" fmla="*/ 686 h 762"/>
                  <a:gd name="T58" fmla="*/ 0 w 729"/>
                  <a:gd name="T59" fmla="*/ 600 h 762"/>
                  <a:gd name="T60" fmla="*/ 1 w 729"/>
                  <a:gd name="T61" fmla="*/ 454 h 762"/>
                  <a:gd name="T62" fmla="*/ 4 w 729"/>
                  <a:gd name="T63" fmla="*/ 247 h 762"/>
                  <a:gd name="T64" fmla="*/ 12 w 729"/>
                  <a:gd name="T65" fmla="*/ 126 h 762"/>
                  <a:gd name="T66" fmla="*/ 28 w 729"/>
                  <a:gd name="T67" fmla="*/ 92 h 762"/>
                  <a:gd name="T68" fmla="*/ 43 w 729"/>
                  <a:gd name="T69" fmla="*/ 72 h 762"/>
                  <a:gd name="T70" fmla="*/ 58 w 729"/>
                  <a:gd name="T71" fmla="*/ 66 h 762"/>
                  <a:gd name="T72" fmla="*/ 73 w 729"/>
                  <a:gd name="T73" fmla="*/ 60 h 762"/>
                  <a:gd name="T74" fmla="*/ 88 w 729"/>
                  <a:gd name="T75" fmla="*/ 56 h 762"/>
                  <a:gd name="T76" fmla="*/ 129 w 729"/>
                  <a:gd name="T77" fmla="*/ 50 h 762"/>
                  <a:gd name="T78" fmla="*/ 199 w 729"/>
                  <a:gd name="T79" fmla="*/ 44 h 762"/>
                  <a:gd name="T80" fmla="*/ 268 w 729"/>
                  <a:gd name="T81" fmla="*/ 37 h 762"/>
                  <a:gd name="T82" fmla="*/ 337 w 729"/>
                  <a:gd name="T83" fmla="*/ 30 h 762"/>
                  <a:gd name="T84" fmla="*/ 406 w 729"/>
                  <a:gd name="T85" fmla="*/ 25 h 762"/>
                  <a:gd name="T86" fmla="*/ 476 w 729"/>
                  <a:gd name="T87" fmla="*/ 18 h 762"/>
                  <a:gd name="T88" fmla="*/ 545 w 729"/>
                  <a:gd name="T89" fmla="*/ 11 h 762"/>
                  <a:gd name="T90" fmla="*/ 614 w 729"/>
                  <a:gd name="T91" fmla="*/ 4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9" h="762">
                    <a:moveTo>
                      <a:pt x="649" y="0"/>
                    </a:moveTo>
                    <a:lnTo>
                      <a:pt x="657" y="2"/>
                    </a:lnTo>
                    <a:lnTo>
                      <a:pt x="665" y="3"/>
                    </a:lnTo>
                    <a:lnTo>
                      <a:pt x="672" y="4"/>
                    </a:lnTo>
                    <a:lnTo>
                      <a:pt x="680" y="5"/>
                    </a:lnTo>
                    <a:lnTo>
                      <a:pt x="688" y="6"/>
                    </a:lnTo>
                    <a:lnTo>
                      <a:pt x="696" y="7"/>
                    </a:lnTo>
                    <a:lnTo>
                      <a:pt x="703" y="8"/>
                    </a:lnTo>
                    <a:lnTo>
                      <a:pt x="711" y="10"/>
                    </a:lnTo>
                    <a:lnTo>
                      <a:pt x="716" y="19"/>
                    </a:lnTo>
                    <a:lnTo>
                      <a:pt x="721" y="27"/>
                    </a:lnTo>
                    <a:lnTo>
                      <a:pt x="724" y="35"/>
                    </a:lnTo>
                    <a:lnTo>
                      <a:pt x="729" y="43"/>
                    </a:lnTo>
                    <a:lnTo>
                      <a:pt x="729" y="186"/>
                    </a:lnTo>
                    <a:lnTo>
                      <a:pt x="729" y="328"/>
                    </a:lnTo>
                    <a:lnTo>
                      <a:pt x="729" y="471"/>
                    </a:lnTo>
                    <a:lnTo>
                      <a:pt x="729" y="615"/>
                    </a:lnTo>
                    <a:lnTo>
                      <a:pt x="727" y="621"/>
                    </a:lnTo>
                    <a:lnTo>
                      <a:pt x="726" y="630"/>
                    </a:lnTo>
                    <a:lnTo>
                      <a:pt x="724" y="636"/>
                    </a:lnTo>
                    <a:lnTo>
                      <a:pt x="719" y="645"/>
                    </a:lnTo>
                    <a:lnTo>
                      <a:pt x="715" y="653"/>
                    </a:lnTo>
                    <a:lnTo>
                      <a:pt x="709" y="660"/>
                    </a:lnTo>
                    <a:lnTo>
                      <a:pt x="701" y="668"/>
                    </a:lnTo>
                    <a:lnTo>
                      <a:pt x="692" y="675"/>
                    </a:lnTo>
                    <a:lnTo>
                      <a:pt x="684" y="676"/>
                    </a:lnTo>
                    <a:lnTo>
                      <a:pt x="677" y="677"/>
                    </a:lnTo>
                    <a:lnTo>
                      <a:pt x="669" y="678"/>
                    </a:lnTo>
                    <a:lnTo>
                      <a:pt x="660" y="679"/>
                    </a:lnTo>
                    <a:lnTo>
                      <a:pt x="652" y="680"/>
                    </a:lnTo>
                    <a:lnTo>
                      <a:pt x="645" y="681"/>
                    </a:lnTo>
                    <a:lnTo>
                      <a:pt x="637" y="684"/>
                    </a:lnTo>
                    <a:lnTo>
                      <a:pt x="630" y="685"/>
                    </a:lnTo>
                    <a:lnTo>
                      <a:pt x="597" y="690"/>
                    </a:lnTo>
                    <a:lnTo>
                      <a:pt x="564" y="694"/>
                    </a:lnTo>
                    <a:lnTo>
                      <a:pt x="530" y="699"/>
                    </a:lnTo>
                    <a:lnTo>
                      <a:pt x="497" y="705"/>
                    </a:lnTo>
                    <a:lnTo>
                      <a:pt x="463" y="709"/>
                    </a:lnTo>
                    <a:lnTo>
                      <a:pt x="430" y="714"/>
                    </a:lnTo>
                    <a:lnTo>
                      <a:pt x="396" y="718"/>
                    </a:lnTo>
                    <a:lnTo>
                      <a:pt x="363" y="723"/>
                    </a:lnTo>
                    <a:lnTo>
                      <a:pt x="328" y="729"/>
                    </a:lnTo>
                    <a:lnTo>
                      <a:pt x="295" y="733"/>
                    </a:lnTo>
                    <a:lnTo>
                      <a:pt x="261" y="738"/>
                    </a:lnTo>
                    <a:lnTo>
                      <a:pt x="228" y="743"/>
                    </a:lnTo>
                    <a:lnTo>
                      <a:pt x="194" y="748"/>
                    </a:lnTo>
                    <a:lnTo>
                      <a:pt x="161" y="753"/>
                    </a:lnTo>
                    <a:lnTo>
                      <a:pt x="127" y="758"/>
                    </a:lnTo>
                    <a:lnTo>
                      <a:pt x="94" y="762"/>
                    </a:lnTo>
                    <a:lnTo>
                      <a:pt x="75" y="760"/>
                    </a:lnTo>
                    <a:lnTo>
                      <a:pt x="59" y="758"/>
                    </a:lnTo>
                    <a:lnTo>
                      <a:pt x="46" y="754"/>
                    </a:lnTo>
                    <a:lnTo>
                      <a:pt x="36" y="751"/>
                    </a:lnTo>
                    <a:lnTo>
                      <a:pt x="27" y="746"/>
                    </a:lnTo>
                    <a:lnTo>
                      <a:pt x="19" y="740"/>
                    </a:lnTo>
                    <a:lnTo>
                      <a:pt x="9" y="735"/>
                    </a:lnTo>
                    <a:lnTo>
                      <a:pt x="1" y="729"/>
                    </a:lnTo>
                    <a:lnTo>
                      <a:pt x="1" y="686"/>
                    </a:lnTo>
                    <a:lnTo>
                      <a:pt x="1" y="643"/>
                    </a:lnTo>
                    <a:lnTo>
                      <a:pt x="0" y="600"/>
                    </a:lnTo>
                    <a:lnTo>
                      <a:pt x="0" y="557"/>
                    </a:lnTo>
                    <a:lnTo>
                      <a:pt x="1" y="454"/>
                    </a:lnTo>
                    <a:lnTo>
                      <a:pt x="2" y="350"/>
                    </a:lnTo>
                    <a:lnTo>
                      <a:pt x="4" y="247"/>
                    </a:lnTo>
                    <a:lnTo>
                      <a:pt x="4" y="145"/>
                    </a:lnTo>
                    <a:lnTo>
                      <a:pt x="12" y="126"/>
                    </a:lnTo>
                    <a:lnTo>
                      <a:pt x="20" y="109"/>
                    </a:lnTo>
                    <a:lnTo>
                      <a:pt x="28" y="92"/>
                    </a:lnTo>
                    <a:lnTo>
                      <a:pt x="36" y="74"/>
                    </a:lnTo>
                    <a:lnTo>
                      <a:pt x="43" y="72"/>
                    </a:lnTo>
                    <a:lnTo>
                      <a:pt x="51" y="68"/>
                    </a:lnTo>
                    <a:lnTo>
                      <a:pt x="58" y="66"/>
                    </a:lnTo>
                    <a:lnTo>
                      <a:pt x="66" y="64"/>
                    </a:lnTo>
                    <a:lnTo>
                      <a:pt x="73" y="60"/>
                    </a:lnTo>
                    <a:lnTo>
                      <a:pt x="81" y="58"/>
                    </a:lnTo>
                    <a:lnTo>
                      <a:pt x="88" y="56"/>
                    </a:lnTo>
                    <a:lnTo>
                      <a:pt x="95" y="53"/>
                    </a:lnTo>
                    <a:lnTo>
                      <a:pt x="129" y="50"/>
                    </a:lnTo>
                    <a:lnTo>
                      <a:pt x="164" y="47"/>
                    </a:lnTo>
                    <a:lnTo>
                      <a:pt x="199" y="44"/>
                    </a:lnTo>
                    <a:lnTo>
                      <a:pt x="233" y="41"/>
                    </a:lnTo>
                    <a:lnTo>
                      <a:pt x="268" y="37"/>
                    </a:lnTo>
                    <a:lnTo>
                      <a:pt x="303" y="34"/>
                    </a:lnTo>
                    <a:lnTo>
                      <a:pt x="337" y="30"/>
                    </a:lnTo>
                    <a:lnTo>
                      <a:pt x="372" y="27"/>
                    </a:lnTo>
                    <a:lnTo>
                      <a:pt x="406" y="25"/>
                    </a:lnTo>
                    <a:lnTo>
                      <a:pt x="441" y="21"/>
                    </a:lnTo>
                    <a:lnTo>
                      <a:pt x="476" y="18"/>
                    </a:lnTo>
                    <a:lnTo>
                      <a:pt x="510" y="14"/>
                    </a:lnTo>
                    <a:lnTo>
                      <a:pt x="545" y="11"/>
                    </a:lnTo>
                    <a:lnTo>
                      <a:pt x="580" y="7"/>
                    </a:lnTo>
                    <a:lnTo>
                      <a:pt x="614" y="4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rgbClr val="070A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Freeform 75"/>
              <p:cNvSpPr>
                <a:spLocks/>
              </p:cNvSpPr>
              <p:nvPr/>
            </p:nvSpPr>
            <p:spPr bwMode="auto">
              <a:xfrm>
                <a:off x="4459" y="499"/>
                <a:ext cx="117" cy="121"/>
              </a:xfrm>
              <a:custGeom>
                <a:avLst/>
                <a:gdLst>
                  <a:gd name="T0" fmla="*/ 629 w 698"/>
                  <a:gd name="T1" fmla="*/ 1 h 728"/>
                  <a:gd name="T2" fmla="*/ 644 w 698"/>
                  <a:gd name="T3" fmla="*/ 3 h 728"/>
                  <a:gd name="T4" fmla="*/ 659 w 698"/>
                  <a:gd name="T5" fmla="*/ 7 h 728"/>
                  <a:gd name="T6" fmla="*/ 674 w 698"/>
                  <a:gd name="T7" fmla="*/ 9 h 728"/>
                  <a:gd name="T8" fmla="*/ 685 w 698"/>
                  <a:gd name="T9" fmla="*/ 18 h 728"/>
                  <a:gd name="T10" fmla="*/ 693 w 698"/>
                  <a:gd name="T11" fmla="*/ 34 h 728"/>
                  <a:gd name="T12" fmla="*/ 698 w 698"/>
                  <a:gd name="T13" fmla="*/ 179 h 728"/>
                  <a:gd name="T14" fmla="*/ 698 w 698"/>
                  <a:gd name="T15" fmla="*/ 452 h 728"/>
                  <a:gd name="T16" fmla="*/ 697 w 698"/>
                  <a:gd name="T17" fmla="*/ 595 h 728"/>
                  <a:gd name="T18" fmla="*/ 692 w 698"/>
                  <a:gd name="T19" fmla="*/ 609 h 728"/>
                  <a:gd name="T20" fmla="*/ 684 w 698"/>
                  <a:gd name="T21" fmla="*/ 624 h 728"/>
                  <a:gd name="T22" fmla="*/ 670 w 698"/>
                  <a:gd name="T23" fmla="*/ 638 h 728"/>
                  <a:gd name="T24" fmla="*/ 654 w 698"/>
                  <a:gd name="T25" fmla="*/ 646 h 728"/>
                  <a:gd name="T26" fmla="*/ 639 w 698"/>
                  <a:gd name="T27" fmla="*/ 648 h 728"/>
                  <a:gd name="T28" fmla="*/ 624 w 698"/>
                  <a:gd name="T29" fmla="*/ 651 h 728"/>
                  <a:gd name="T30" fmla="*/ 609 w 698"/>
                  <a:gd name="T31" fmla="*/ 652 h 728"/>
                  <a:gd name="T32" fmla="*/ 570 w 698"/>
                  <a:gd name="T33" fmla="*/ 658 h 728"/>
                  <a:gd name="T34" fmla="*/ 506 w 698"/>
                  <a:gd name="T35" fmla="*/ 668 h 728"/>
                  <a:gd name="T36" fmla="*/ 443 w 698"/>
                  <a:gd name="T37" fmla="*/ 677 h 728"/>
                  <a:gd name="T38" fmla="*/ 378 w 698"/>
                  <a:gd name="T39" fmla="*/ 687 h 728"/>
                  <a:gd name="T40" fmla="*/ 315 w 698"/>
                  <a:gd name="T41" fmla="*/ 696 h 728"/>
                  <a:gd name="T42" fmla="*/ 251 w 698"/>
                  <a:gd name="T43" fmla="*/ 705 h 728"/>
                  <a:gd name="T44" fmla="*/ 188 w 698"/>
                  <a:gd name="T45" fmla="*/ 714 h 728"/>
                  <a:gd name="T46" fmla="*/ 124 w 698"/>
                  <a:gd name="T47" fmla="*/ 724 h 728"/>
                  <a:gd name="T48" fmla="*/ 73 w 698"/>
                  <a:gd name="T49" fmla="*/ 726 h 728"/>
                  <a:gd name="T50" fmla="*/ 46 w 698"/>
                  <a:gd name="T51" fmla="*/ 720 h 728"/>
                  <a:gd name="T52" fmla="*/ 26 w 698"/>
                  <a:gd name="T53" fmla="*/ 712 h 728"/>
                  <a:gd name="T54" fmla="*/ 10 w 698"/>
                  <a:gd name="T55" fmla="*/ 702 h 728"/>
                  <a:gd name="T56" fmla="*/ 1 w 698"/>
                  <a:gd name="T57" fmla="*/ 655 h 728"/>
                  <a:gd name="T58" fmla="*/ 0 w 698"/>
                  <a:gd name="T59" fmla="*/ 573 h 728"/>
                  <a:gd name="T60" fmla="*/ 1 w 698"/>
                  <a:gd name="T61" fmla="*/ 434 h 728"/>
                  <a:gd name="T62" fmla="*/ 2 w 698"/>
                  <a:gd name="T63" fmla="*/ 235 h 728"/>
                  <a:gd name="T64" fmla="*/ 11 w 698"/>
                  <a:gd name="T65" fmla="*/ 119 h 728"/>
                  <a:gd name="T66" fmla="*/ 28 w 698"/>
                  <a:gd name="T67" fmla="*/ 84 h 728"/>
                  <a:gd name="T68" fmla="*/ 45 w 698"/>
                  <a:gd name="T69" fmla="*/ 64 h 728"/>
                  <a:gd name="T70" fmla="*/ 61 w 698"/>
                  <a:gd name="T71" fmla="*/ 59 h 728"/>
                  <a:gd name="T72" fmla="*/ 76 w 698"/>
                  <a:gd name="T73" fmla="*/ 54 h 728"/>
                  <a:gd name="T74" fmla="*/ 92 w 698"/>
                  <a:gd name="T75" fmla="*/ 49 h 728"/>
                  <a:gd name="T76" fmla="*/ 132 w 698"/>
                  <a:gd name="T77" fmla="*/ 44 h 728"/>
                  <a:gd name="T78" fmla="*/ 197 w 698"/>
                  <a:gd name="T79" fmla="*/ 38 h 728"/>
                  <a:gd name="T80" fmla="*/ 263 w 698"/>
                  <a:gd name="T81" fmla="*/ 32 h 728"/>
                  <a:gd name="T82" fmla="*/ 327 w 698"/>
                  <a:gd name="T83" fmla="*/ 26 h 728"/>
                  <a:gd name="T84" fmla="*/ 393 w 698"/>
                  <a:gd name="T85" fmla="*/ 20 h 728"/>
                  <a:gd name="T86" fmla="*/ 458 w 698"/>
                  <a:gd name="T87" fmla="*/ 14 h 728"/>
                  <a:gd name="T88" fmla="*/ 524 w 698"/>
                  <a:gd name="T89" fmla="*/ 8 h 728"/>
                  <a:gd name="T90" fmla="*/ 590 w 698"/>
                  <a:gd name="T91" fmla="*/ 2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8" h="728">
                    <a:moveTo>
                      <a:pt x="622" y="0"/>
                    </a:moveTo>
                    <a:lnTo>
                      <a:pt x="629" y="1"/>
                    </a:lnTo>
                    <a:lnTo>
                      <a:pt x="637" y="2"/>
                    </a:lnTo>
                    <a:lnTo>
                      <a:pt x="644" y="3"/>
                    </a:lnTo>
                    <a:lnTo>
                      <a:pt x="652" y="4"/>
                    </a:lnTo>
                    <a:lnTo>
                      <a:pt x="659" y="7"/>
                    </a:lnTo>
                    <a:lnTo>
                      <a:pt x="666" y="8"/>
                    </a:lnTo>
                    <a:lnTo>
                      <a:pt x="674" y="9"/>
                    </a:lnTo>
                    <a:lnTo>
                      <a:pt x="681" y="10"/>
                    </a:lnTo>
                    <a:lnTo>
                      <a:pt x="685" y="18"/>
                    </a:lnTo>
                    <a:lnTo>
                      <a:pt x="690" y="26"/>
                    </a:lnTo>
                    <a:lnTo>
                      <a:pt x="693" y="34"/>
                    </a:lnTo>
                    <a:lnTo>
                      <a:pt x="698" y="42"/>
                    </a:lnTo>
                    <a:lnTo>
                      <a:pt x="698" y="179"/>
                    </a:lnTo>
                    <a:lnTo>
                      <a:pt x="698" y="315"/>
                    </a:lnTo>
                    <a:lnTo>
                      <a:pt x="698" y="452"/>
                    </a:lnTo>
                    <a:lnTo>
                      <a:pt x="698" y="588"/>
                    </a:lnTo>
                    <a:lnTo>
                      <a:pt x="697" y="595"/>
                    </a:lnTo>
                    <a:lnTo>
                      <a:pt x="695" y="602"/>
                    </a:lnTo>
                    <a:lnTo>
                      <a:pt x="692" y="609"/>
                    </a:lnTo>
                    <a:lnTo>
                      <a:pt x="689" y="616"/>
                    </a:lnTo>
                    <a:lnTo>
                      <a:pt x="684" y="624"/>
                    </a:lnTo>
                    <a:lnTo>
                      <a:pt x="677" y="631"/>
                    </a:lnTo>
                    <a:lnTo>
                      <a:pt x="670" y="638"/>
                    </a:lnTo>
                    <a:lnTo>
                      <a:pt x="662" y="645"/>
                    </a:lnTo>
                    <a:lnTo>
                      <a:pt x="654" y="646"/>
                    </a:lnTo>
                    <a:lnTo>
                      <a:pt x="647" y="647"/>
                    </a:lnTo>
                    <a:lnTo>
                      <a:pt x="639" y="648"/>
                    </a:lnTo>
                    <a:lnTo>
                      <a:pt x="632" y="650"/>
                    </a:lnTo>
                    <a:lnTo>
                      <a:pt x="624" y="651"/>
                    </a:lnTo>
                    <a:lnTo>
                      <a:pt x="616" y="652"/>
                    </a:lnTo>
                    <a:lnTo>
                      <a:pt x="609" y="652"/>
                    </a:lnTo>
                    <a:lnTo>
                      <a:pt x="601" y="653"/>
                    </a:lnTo>
                    <a:lnTo>
                      <a:pt x="570" y="658"/>
                    </a:lnTo>
                    <a:lnTo>
                      <a:pt x="538" y="663"/>
                    </a:lnTo>
                    <a:lnTo>
                      <a:pt x="506" y="668"/>
                    </a:lnTo>
                    <a:lnTo>
                      <a:pt x="474" y="673"/>
                    </a:lnTo>
                    <a:lnTo>
                      <a:pt x="443" y="677"/>
                    </a:lnTo>
                    <a:lnTo>
                      <a:pt x="411" y="682"/>
                    </a:lnTo>
                    <a:lnTo>
                      <a:pt x="378" y="687"/>
                    </a:lnTo>
                    <a:lnTo>
                      <a:pt x="347" y="691"/>
                    </a:lnTo>
                    <a:lnTo>
                      <a:pt x="315" y="696"/>
                    </a:lnTo>
                    <a:lnTo>
                      <a:pt x="284" y="700"/>
                    </a:lnTo>
                    <a:lnTo>
                      <a:pt x="251" y="705"/>
                    </a:lnTo>
                    <a:lnTo>
                      <a:pt x="219" y="710"/>
                    </a:lnTo>
                    <a:lnTo>
                      <a:pt x="188" y="714"/>
                    </a:lnTo>
                    <a:lnTo>
                      <a:pt x="155" y="719"/>
                    </a:lnTo>
                    <a:lnTo>
                      <a:pt x="124" y="724"/>
                    </a:lnTo>
                    <a:lnTo>
                      <a:pt x="92" y="728"/>
                    </a:lnTo>
                    <a:lnTo>
                      <a:pt x="73" y="726"/>
                    </a:lnTo>
                    <a:lnTo>
                      <a:pt x="58" y="724"/>
                    </a:lnTo>
                    <a:lnTo>
                      <a:pt x="46" y="720"/>
                    </a:lnTo>
                    <a:lnTo>
                      <a:pt x="35" y="717"/>
                    </a:lnTo>
                    <a:lnTo>
                      <a:pt x="26" y="712"/>
                    </a:lnTo>
                    <a:lnTo>
                      <a:pt x="18" y="707"/>
                    </a:lnTo>
                    <a:lnTo>
                      <a:pt x="10" y="702"/>
                    </a:lnTo>
                    <a:lnTo>
                      <a:pt x="1" y="696"/>
                    </a:lnTo>
                    <a:lnTo>
                      <a:pt x="1" y="655"/>
                    </a:lnTo>
                    <a:lnTo>
                      <a:pt x="1" y="614"/>
                    </a:lnTo>
                    <a:lnTo>
                      <a:pt x="0" y="573"/>
                    </a:lnTo>
                    <a:lnTo>
                      <a:pt x="0" y="533"/>
                    </a:lnTo>
                    <a:lnTo>
                      <a:pt x="1" y="434"/>
                    </a:lnTo>
                    <a:lnTo>
                      <a:pt x="2" y="334"/>
                    </a:lnTo>
                    <a:lnTo>
                      <a:pt x="2" y="235"/>
                    </a:lnTo>
                    <a:lnTo>
                      <a:pt x="3" y="136"/>
                    </a:lnTo>
                    <a:lnTo>
                      <a:pt x="11" y="119"/>
                    </a:lnTo>
                    <a:lnTo>
                      <a:pt x="20" y="101"/>
                    </a:lnTo>
                    <a:lnTo>
                      <a:pt x="28" y="84"/>
                    </a:lnTo>
                    <a:lnTo>
                      <a:pt x="37" y="67"/>
                    </a:lnTo>
                    <a:lnTo>
                      <a:pt x="45" y="64"/>
                    </a:lnTo>
                    <a:lnTo>
                      <a:pt x="53" y="62"/>
                    </a:lnTo>
                    <a:lnTo>
                      <a:pt x="61" y="59"/>
                    </a:lnTo>
                    <a:lnTo>
                      <a:pt x="69" y="56"/>
                    </a:lnTo>
                    <a:lnTo>
                      <a:pt x="76" y="54"/>
                    </a:lnTo>
                    <a:lnTo>
                      <a:pt x="84" y="52"/>
                    </a:lnTo>
                    <a:lnTo>
                      <a:pt x="92" y="49"/>
                    </a:lnTo>
                    <a:lnTo>
                      <a:pt x="100" y="47"/>
                    </a:lnTo>
                    <a:lnTo>
                      <a:pt x="132" y="44"/>
                    </a:lnTo>
                    <a:lnTo>
                      <a:pt x="165" y="41"/>
                    </a:lnTo>
                    <a:lnTo>
                      <a:pt x="197" y="38"/>
                    </a:lnTo>
                    <a:lnTo>
                      <a:pt x="230" y="35"/>
                    </a:lnTo>
                    <a:lnTo>
                      <a:pt x="263" y="32"/>
                    </a:lnTo>
                    <a:lnTo>
                      <a:pt x="295" y="29"/>
                    </a:lnTo>
                    <a:lnTo>
                      <a:pt x="327" y="26"/>
                    </a:lnTo>
                    <a:lnTo>
                      <a:pt x="361" y="23"/>
                    </a:lnTo>
                    <a:lnTo>
                      <a:pt x="393" y="20"/>
                    </a:lnTo>
                    <a:lnTo>
                      <a:pt x="426" y="17"/>
                    </a:lnTo>
                    <a:lnTo>
                      <a:pt x="458" y="14"/>
                    </a:lnTo>
                    <a:lnTo>
                      <a:pt x="491" y="11"/>
                    </a:lnTo>
                    <a:lnTo>
                      <a:pt x="524" y="8"/>
                    </a:lnTo>
                    <a:lnTo>
                      <a:pt x="556" y="5"/>
                    </a:lnTo>
                    <a:lnTo>
                      <a:pt x="590" y="2"/>
                    </a:lnTo>
                    <a:lnTo>
                      <a:pt x="622" y="0"/>
                    </a:lnTo>
                    <a:close/>
                  </a:path>
                </a:pathLst>
              </a:custGeom>
              <a:solidFill>
                <a:srgbClr val="0A0F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Freeform 76"/>
              <p:cNvSpPr>
                <a:spLocks/>
              </p:cNvSpPr>
              <p:nvPr/>
            </p:nvSpPr>
            <p:spPr bwMode="auto">
              <a:xfrm>
                <a:off x="4460" y="504"/>
                <a:ext cx="111" cy="116"/>
              </a:xfrm>
              <a:custGeom>
                <a:avLst/>
                <a:gdLst>
                  <a:gd name="T0" fmla="*/ 602 w 669"/>
                  <a:gd name="T1" fmla="*/ 1 h 696"/>
                  <a:gd name="T2" fmla="*/ 615 w 669"/>
                  <a:gd name="T3" fmla="*/ 4 h 696"/>
                  <a:gd name="T4" fmla="*/ 630 w 669"/>
                  <a:gd name="T5" fmla="*/ 7 h 696"/>
                  <a:gd name="T6" fmla="*/ 644 w 669"/>
                  <a:gd name="T7" fmla="*/ 10 h 696"/>
                  <a:gd name="T8" fmla="*/ 656 w 669"/>
                  <a:gd name="T9" fmla="*/ 19 h 696"/>
                  <a:gd name="T10" fmla="*/ 664 w 669"/>
                  <a:gd name="T11" fmla="*/ 36 h 696"/>
                  <a:gd name="T12" fmla="*/ 669 w 669"/>
                  <a:gd name="T13" fmla="*/ 173 h 696"/>
                  <a:gd name="T14" fmla="*/ 669 w 669"/>
                  <a:gd name="T15" fmla="*/ 433 h 696"/>
                  <a:gd name="T16" fmla="*/ 667 w 669"/>
                  <a:gd name="T17" fmla="*/ 570 h 696"/>
                  <a:gd name="T18" fmla="*/ 663 w 669"/>
                  <a:gd name="T19" fmla="*/ 584 h 696"/>
                  <a:gd name="T20" fmla="*/ 655 w 669"/>
                  <a:gd name="T21" fmla="*/ 597 h 696"/>
                  <a:gd name="T22" fmla="*/ 642 w 669"/>
                  <a:gd name="T23" fmla="*/ 609 h 696"/>
                  <a:gd name="T24" fmla="*/ 626 w 669"/>
                  <a:gd name="T25" fmla="*/ 617 h 696"/>
                  <a:gd name="T26" fmla="*/ 611 w 669"/>
                  <a:gd name="T27" fmla="*/ 620 h 696"/>
                  <a:gd name="T28" fmla="*/ 596 w 669"/>
                  <a:gd name="T29" fmla="*/ 622 h 696"/>
                  <a:gd name="T30" fmla="*/ 581 w 669"/>
                  <a:gd name="T31" fmla="*/ 626 h 696"/>
                  <a:gd name="T32" fmla="*/ 544 w 669"/>
                  <a:gd name="T33" fmla="*/ 631 h 696"/>
                  <a:gd name="T34" fmla="*/ 484 w 669"/>
                  <a:gd name="T35" fmla="*/ 639 h 696"/>
                  <a:gd name="T36" fmla="*/ 424 w 669"/>
                  <a:gd name="T37" fmla="*/ 649 h 696"/>
                  <a:gd name="T38" fmla="*/ 364 w 669"/>
                  <a:gd name="T39" fmla="*/ 657 h 696"/>
                  <a:gd name="T40" fmla="*/ 303 w 669"/>
                  <a:gd name="T41" fmla="*/ 666 h 696"/>
                  <a:gd name="T42" fmla="*/ 242 w 669"/>
                  <a:gd name="T43" fmla="*/ 674 h 696"/>
                  <a:gd name="T44" fmla="*/ 182 w 669"/>
                  <a:gd name="T45" fmla="*/ 683 h 696"/>
                  <a:gd name="T46" fmla="*/ 122 w 669"/>
                  <a:gd name="T47" fmla="*/ 691 h 696"/>
                  <a:gd name="T48" fmla="*/ 75 w 669"/>
                  <a:gd name="T49" fmla="*/ 694 h 696"/>
                  <a:gd name="T50" fmla="*/ 47 w 669"/>
                  <a:gd name="T51" fmla="*/ 688 h 696"/>
                  <a:gd name="T52" fmla="*/ 27 w 669"/>
                  <a:gd name="T53" fmla="*/ 680 h 696"/>
                  <a:gd name="T54" fmla="*/ 10 w 669"/>
                  <a:gd name="T55" fmla="*/ 671 h 696"/>
                  <a:gd name="T56" fmla="*/ 1 w 669"/>
                  <a:gd name="T57" fmla="*/ 627 h 696"/>
                  <a:gd name="T58" fmla="*/ 0 w 669"/>
                  <a:gd name="T59" fmla="*/ 551 h 696"/>
                  <a:gd name="T60" fmla="*/ 1 w 669"/>
                  <a:gd name="T61" fmla="*/ 417 h 696"/>
                  <a:gd name="T62" fmla="*/ 3 w 669"/>
                  <a:gd name="T63" fmla="*/ 225 h 696"/>
                  <a:gd name="T64" fmla="*/ 13 w 669"/>
                  <a:gd name="T65" fmla="*/ 112 h 696"/>
                  <a:gd name="T66" fmla="*/ 30 w 669"/>
                  <a:gd name="T67" fmla="*/ 78 h 696"/>
                  <a:gd name="T68" fmla="*/ 46 w 669"/>
                  <a:gd name="T69" fmla="*/ 59 h 696"/>
                  <a:gd name="T70" fmla="*/ 64 w 669"/>
                  <a:gd name="T71" fmla="*/ 53 h 696"/>
                  <a:gd name="T72" fmla="*/ 81 w 669"/>
                  <a:gd name="T73" fmla="*/ 48 h 696"/>
                  <a:gd name="T74" fmla="*/ 98 w 669"/>
                  <a:gd name="T75" fmla="*/ 44 h 696"/>
                  <a:gd name="T76" fmla="*/ 136 w 669"/>
                  <a:gd name="T77" fmla="*/ 39 h 696"/>
                  <a:gd name="T78" fmla="*/ 197 w 669"/>
                  <a:gd name="T79" fmla="*/ 33 h 696"/>
                  <a:gd name="T80" fmla="*/ 259 w 669"/>
                  <a:gd name="T81" fmla="*/ 29 h 696"/>
                  <a:gd name="T82" fmla="*/ 320 w 669"/>
                  <a:gd name="T83" fmla="*/ 23 h 696"/>
                  <a:gd name="T84" fmla="*/ 381 w 669"/>
                  <a:gd name="T85" fmla="*/ 18 h 696"/>
                  <a:gd name="T86" fmla="*/ 442 w 669"/>
                  <a:gd name="T87" fmla="*/ 13 h 696"/>
                  <a:gd name="T88" fmla="*/ 503 w 669"/>
                  <a:gd name="T89" fmla="*/ 8 h 696"/>
                  <a:gd name="T90" fmla="*/ 565 w 669"/>
                  <a:gd name="T91" fmla="*/ 2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69" h="696">
                    <a:moveTo>
                      <a:pt x="595" y="0"/>
                    </a:moveTo>
                    <a:lnTo>
                      <a:pt x="602" y="1"/>
                    </a:lnTo>
                    <a:lnTo>
                      <a:pt x="608" y="2"/>
                    </a:lnTo>
                    <a:lnTo>
                      <a:pt x="615" y="4"/>
                    </a:lnTo>
                    <a:lnTo>
                      <a:pt x="623" y="6"/>
                    </a:lnTo>
                    <a:lnTo>
                      <a:pt x="630" y="7"/>
                    </a:lnTo>
                    <a:lnTo>
                      <a:pt x="637" y="9"/>
                    </a:lnTo>
                    <a:lnTo>
                      <a:pt x="644" y="10"/>
                    </a:lnTo>
                    <a:lnTo>
                      <a:pt x="651" y="11"/>
                    </a:lnTo>
                    <a:lnTo>
                      <a:pt x="656" y="19"/>
                    </a:lnTo>
                    <a:lnTo>
                      <a:pt x="660" y="28"/>
                    </a:lnTo>
                    <a:lnTo>
                      <a:pt x="664" y="36"/>
                    </a:lnTo>
                    <a:lnTo>
                      <a:pt x="669" y="44"/>
                    </a:lnTo>
                    <a:lnTo>
                      <a:pt x="669" y="173"/>
                    </a:lnTo>
                    <a:lnTo>
                      <a:pt x="669" y="303"/>
                    </a:lnTo>
                    <a:lnTo>
                      <a:pt x="669" y="433"/>
                    </a:lnTo>
                    <a:lnTo>
                      <a:pt x="669" y="563"/>
                    </a:lnTo>
                    <a:lnTo>
                      <a:pt x="667" y="570"/>
                    </a:lnTo>
                    <a:lnTo>
                      <a:pt x="665" y="577"/>
                    </a:lnTo>
                    <a:lnTo>
                      <a:pt x="663" y="584"/>
                    </a:lnTo>
                    <a:lnTo>
                      <a:pt x="659" y="590"/>
                    </a:lnTo>
                    <a:lnTo>
                      <a:pt x="655" y="597"/>
                    </a:lnTo>
                    <a:lnTo>
                      <a:pt x="649" y="604"/>
                    </a:lnTo>
                    <a:lnTo>
                      <a:pt x="642" y="609"/>
                    </a:lnTo>
                    <a:lnTo>
                      <a:pt x="634" y="616"/>
                    </a:lnTo>
                    <a:lnTo>
                      <a:pt x="626" y="617"/>
                    </a:lnTo>
                    <a:lnTo>
                      <a:pt x="619" y="619"/>
                    </a:lnTo>
                    <a:lnTo>
                      <a:pt x="611" y="620"/>
                    </a:lnTo>
                    <a:lnTo>
                      <a:pt x="604" y="621"/>
                    </a:lnTo>
                    <a:lnTo>
                      <a:pt x="596" y="622"/>
                    </a:lnTo>
                    <a:lnTo>
                      <a:pt x="589" y="623"/>
                    </a:lnTo>
                    <a:lnTo>
                      <a:pt x="581" y="626"/>
                    </a:lnTo>
                    <a:lnTo>
                      <a:pt x="574" y="627"/>
                    </a:lnTo>
                    <a:lnTo>
                      <a:pt x="544" y="631"/>
                    </a:lnTo>
                    <a:lnTo>
                      <a:pt x="514" y="635"/>
                    </a:lnTo>
                    <a:lnTo>
                      <a:pt x="484" y="639"/>
                    </a:lnTo>
                    <a:lnTo>
                      <a:pt x="454" y="644"/>
                    </a:lnTo>
                    <a:lnTo>
                      <a:pt x="424" y="649"/>
                    </a:lnTo>
                    <a:lnTo>
                      <a:pt x="394" y="652"/>
                    </a:lnTo>
                    <a:lnTo>
                      <a:pt x="364" y="657"/>
                    </a:lnTo>
                    <a:lnTo>
                      <a:pt x="334" y="661"/>
                    </a:lnTo>
                    <a:lnTo>
                      <a:pt x="303" y="666"/>
                    </a:lnTo>
                    <a:lnTo>
                      <a:pt x="272" y="669"/>
                    </a:lnTo>
                    <a:lnTo>
                      <a:pt x="242" y="674"/>
                    </a:lnTo>
                    <a:lnTo>
                      <a:pt x="212" y="679"/>
                    </a:lnTo>
                    <a:lnTo>
                      <a:pt x="182" y="683"/>
                    </a:lnTo>
                    <a:lnTo>
                      <a:pt x="152" y="687"/>
                    </a:lnTo>
                    <a:lnTo>
                      <a:pt x="122" y="691"/>
                    </a:lnTo>
                    <a:lnTo>
                      <a:pt x="92" y="696"/>
                    </a:lnTo>
                    <a:lnTo>
                      <a:pt x="75" y="694"/>
                    </a:lnTo>
                    <a:lnTo>
                      <a:pt x="60" y="690"/>
                    </a:lnTo>
                    <a:lnTo>
                      <a:pt x="47" y="688"/>
                    </a:lnTo>
                    <a:lnTo>
                      <a:pt x="37" y="683"/>
                    </a:lnTo>
                    <a:lnTo>
                      <a:pt x="27" y="680"/>
                    </a:lnTo>
                    <a:lnTo>
                      <a:pt x="18" y="675"/>
                    </a:lnTo>
                    <a:lnTo>
                      <a:pt x="10" y="671"/>
                    </a:lnTo>
                    <a:lnTo>
                      <a:pt x="1" y="665"/>
                    </a:lnTo>
                    <a:lnTo>
                      <a:pt x="1" y="627"/>
                    </a:lnTo>
                    <a:lnTo>
                      <a:pt x="1" y="589"/>
                    </a:lnTo>
                    <a:lnTo>
                      <a:pt x="0" y="551"/>
                    </a:lnTo>
                    <a:lnTo>
                      <a:pt x="0" y="512"/>
                    </a:lnTo>
                    <a:lnTo>
                      <a:pt x="1" y="417"/>
                    </a:lnTo>
                    <a:lnTo>
                      <a:pt x="2" y="321"/>
                    </a:lnTo>
                    <a:lnTo>
                      <a:pt x="3" y="225"/>
                    </a:lnTo>
                    <a:lnTo>
                      <a:pt x="5" y="129"/>
                    </a:lnTo>
                    <a:lnTo>
                      <a:pt x="13" y="112"/>
                    </a:lnTo>
                    <a:lnTo>
                      <a:pt x="21" y="95"/>
                    </a:lnTo>
                    <a:lnTo>
                      <a:pt x="30" y="78"/>
                    </a:lnTo>
                    <a:lnTo>
                      <a:pt x="38" y="61"/>
                    </a:lnTo>
                    <a:lnTo>
                      <a:pt x="46" y="59"/>
                    </a:lnTo>
                    <a:lnTo>
                      <a:pt x="55" y="55"/>
                    </a:lnTo>
                    <a:lnTo>
                      <a:pt x="64" y="53"/>
                    </a:lnTo>
                    <a:lnTo>
                      <a:pt x="73" y="51"/>
                    </a:lnTo>
                    <a:lnTo>
                      <a:pt x="81" y="48"/>
                    </a:lnTo>
                    <a:lnTo>
                      <a:pt x="89" y="45"/>
                    </a:lnTo>
                    <a:lnTo>
                      <a:pt x="98" y="44"/>
                    </a:lnTo>
                    <a:lnTo>
                      <a:pt x="106" y="41"/>
                    </a:lnTo>
                    <a:lnTo>
                      <a:pt x="136" y="39"/>
                    </a:lnTo>
                    <a:lnTo>
                      <a:pt x="167" y="36"/>
                    </a:lnTo>
                    <a:lnTo>
                      <a:pt x="197" y="33"/>
                    </a:lnTo>
                    <a:lnTo>
                      <a:pt x="229" y="31"/>
                    </a:lnTo>
                    <a:lnTo>
                      <a:pt x="259" y="29"/>
                    </a:lnTo>
                    <a:lnTo>
                      <a:pt x="290" y="25"/>
                    </a:lnTo>
                    <a:lnTo>
                      <a:pt x="320" y="23"/>
                    </a:lnTo>
                    <a:lnTo>
                      <a:pt x="351" y="21"/>
                    </a:lnTo>
                    <a:lnTo>
                      <a:pt x="381" y="18"/>
                    </a:lnTo>
                    <a:lnTo>
                      <a:pt x="411" y="15"/>
                    </a:lnTo>
                    <a:lnTo>
                      <a:pt x="442" y="13"/>
                    </a:lnTo>
                    <a:lnTo>
                      <a:pt x="472" y="10"/>
                    </a:lnTo>
                    <a:lnTo>
                      <a:pt x="503" y="8"/>
                    </a:lnTo>
                    <a:lnTo>
                      <a:pt x="533" y="4"/>
                    </a:lnTo>
                    <a:lnTo>
                      <a:pt x="565" y="2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0C1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Freeform 77"/>
              <p:cNvSpPr>
                <a:spLocks/>
              </p:cNvSpPr>
              <p:nvPr/>
            </p:nvSpPr>
            <p:spPr bwMode="auto">
              <a:xfrm>
                <a:off x="4460" y="509"/>
                <a:ext cx="107" cy="111"/>
              </a:xfrm>
              <a:custGeom>
                <a:avLst/>
                <a:gdLst>
                  <a:gd name="T0" fmla="*/ 575 w 639"/>
                  <a:gd name="T1" fmla="*/ 1 h 664"/>
                  <a:gd name="T2" fmla="*/ 588 w 639"/>
                  <a:gd name="T3" fmla="*/ 5 h 664"/>
                  <a:gd name="T4" fmla="*/ 601 w 639"/>
                  <a:gd name="T5" fmla="*/ 8 h 664"/>
                  <a:gd name="T6" fmla="*/ 615 w 639"/>
                  <a:gd name="T7" fmla="*/ 12 h 664"/>
                  <a:gd name="T8" fmla="*/ 626 w 639"/>
                  <a:gd name="T9" fmla="*/ 21 h 664"/>
                  <a:gd name="T10" fmla="*/ 634 w 639"/>
                  <a:gd name="T11" fmla="*/ 37 h 664"/>
                  <a:gd name="T12" fmla="*/ 639 w 639"/>
                  <a:gd name="T13" fmla="*/ 169 h 664"/>
                  <a:gd name="T14" fmla="*/ 639 w 639"/>
                  <a:gd name="T15" fmla="*/ 416 h 664"/>
                  <a:gd name="T16" fmla="*/ 635 w 639"/>
                  <a:gd name="T17" fmla="*/ 552 h 664"/>
                  <a:gd name="T18" fmla="*/ 619 w 639"/>
                  <a:gd name="T19" fmla="*/ 577 h 664"/>
                  <a:gd name="T20" fmla="*/ 597 w 639"/>
                  <a:gd name="T21" fmla="*/ 591 h 664"/>
                  <a:gd name="T22" fmla="*/ 582 w 639"/>
                  <a:gd name="T23" fmla="*/ 592 h 664"/>
                  <a:gd name="T24" fmla="*/ 567 w 639"/>
                  <a:gd name="T25" fmla="*/ 595 h 664"/>
                  <a:gd name="T26" fmla="*/ 552 w 639"/>
                  <a:gd name="T27" fmla="*/ 597 h 664"/>
                  <a:gd name="T28" fmla="*/ 517 w 639"/>
                  <a:gd name="T29" fmla="*/ 603 h 664"/>
                  <a:gd name="T30" fmla="*/ 460 w 639"/>
                  <a:gd name="T31" fmla="*/ 611 h 664"/>
                  <a:gd name="T32" fmla="*/ 403 w 639"/>
                  <a:gd name="T33" fmla="*/ 619 h 664"/>
                  <a:gd name="T34" fmla="*/ 347 w 639"/>
                  <a:gd name="T35" fmla="*/ 627 h 664"/>
                  <a:gd name="T36" fmla="*/ 290 w 639"/>
                  <a:gd name="T37" fmla="*/ 635 h 664"/>
                  <a:gd name="T38" fmla="*/ 234 w 639"/>
                  <a:gd name="T39" fmla="*/ 643 h 664"/>
                  <a:gd name="T40" fmla="*/ 177 w 639"/>
                  <a:gd name="T41" fmla="*/ 651 h 664"/>
                  <a:gd name="T42" fmla="*/ 121 w 639"/>
                  <a:gd name="T43" fmla="*/ 659 h 664"/>
                  <a:gd name="T44" fmla="*/ 74 w 639"/>
                  <a:gd name="T45" fmla="*/ 662 h 664"/>
                  <a:gd name="T46" fmla="*/ 49 w 639"/>
                  <a:gd name="T47" fmla="*/ 656 h 664"/>
                  <a:gd name="T48" fmla="*/ 28 w 639"/>
                  <a:gd name="T49" fmla="*/ 648 h 664"/>
                  <a:gd name="T50" fmla="*/ 11 w 639"/>
                  <a:gd name="T51" fmla="*/ 638 h 664"/>
                  <a:gd name="T52" fmla="*/ 2 w 639"/>
                  <a:gd name="T53" fmla="*/ 597 h 664"/>
                  <a:gd name="T54" fmla="*/ 0 w 639"/>
                  <a:gd name="T55" fmla="*/ 525 h 664"/>
                  <a:gd name="T56" fmla="*/ 2 w 639"/>
                  <a:gd name="T57" fmla="*/ 398 h 664"/>
                  <a:gd name="T58" fmla="*/ 4 w 639"/>
                  <a:gd name="T59" fmla="*/ 215 h 664"/>
                  <a:gd name="T60" fmla="*/ 10 w 639"/>
                  <a:gd name="T61" fmla="*/ 114 h 664"/>
                  <a:gd name="T62" fmla="*/ 19 w 639"/>
                  <a:gd name="T63" fmla="*/ 97 h 664"/>
                  <a:gd name="T64" fmla="*/ 27 w 639"/>
                  <a:gd name="T65" fmla="*/ 81 h 664"/>
                  <a:gd name="T66" fmla="*/ 35 w 639"/>
                  <a:gd name="T67" fmla="*/ 64 h 664"/>
                  <a:gd name="T68" fmla="*/ 49 w 639"/>
                  <a:gd name="T69" fmla="*/ 53 h 664"/>
                  <a:gd name="T70" fmla="*/ 67 w 639"/>
                  <a:gd name="T71" fmla="*/ 47 h 664"/>
                  <a:gd name="T72" fmla="*/ 85 w 639"/>
                  <a:gd name="T73" fmla="*/ 43 h 664"/>
                  <a:gd name="T74" fmla="*/ 103 w 639"/>
                  <a:gd name="T75" fmla="*/ 38 h 664"/>
                  <a:gd name="T76" fmla="*/ 141 w 639"/>
                  <a:gd name="T77" fmla="*/ 34 h 664"/>
                  <a:gd name="T78" fmla="*/ 198 w 639"/>
                  <a:gd name="T79" fmla="*/ 29 h 664"/>
                  <a:gd name="T80" fmla="*/ 254 w 639"/>
                  <a:gd name="T81" fmla="*/ 24 h 664"/>
                  <a:gd name="T82" fmla="*/ 311 w 639"/>
                  <a:gd name="T83" fmla="*/ 20 h 664"/>
                  <a:gd name="T84" fmla="*/ 369 w 639"/>
                  <a:gd name="T85" fmla="*/ 15 h 664"/>
                  <a:gd name="T86" fmla="*/ 425 w 639"/>
                  <a:gd name="T87" fmla="*/ 10 h 664"/>
                  <a:gd name="T88" fmla="*/ 483 w 639"/>
                  <a:gd name="T89" fmla="*/ 6 h 664"/>
                  <a:gd name="T90" fmla="*/ 540 w 639"/>
                  <a:gd name="T91" fmla="*/ 2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39" h="664">
                    <a:moveTo>
                      <a:pt x="569" y="0"/>
                    </a:moveTo>
                    <a:lnTo>
                      <a:pt x="575" y="1"/>
                    </a:lnTo>
                    <a:lnTo>
                      <a:pt x="581" y="3"/>
                    </a:lnTo>
                    <a:lnTo>
                      <a:pt x="588" y="5"/>
                    </a:lnTo>
                    <a:lnTo>
                      <a:pt x="595" y="6"/>
                    </a:lnTo>
                    <a:lnTo>
                      <a:pt x="601" y="8"/>
                    </a:lnTo>
                    <a:lnTo>
                      <a:pt x="608" y="9"/>
                    </a:lnTo>
                    <a:lnTo>
                      <a:pt x="615" y="12"/>
                    </a:lnTo>
                    <a:lnTo>
                      <a:pt x="622" y="13"/>
                    </a:lnTo>
                    <a:lnTo>
                      <a:pt x="626" y="21"/>
                    </a:lnTo>
                    <a:lnTo>
                      <a:pt x="631" y="29"/>
                    </a:lnTo>
                    <a:lnTo>
                      <a:pt x="634" y="37"/>
                    </a:lnTo>
                    <a:lnTo>
                      <a:pt x="639" y="45"/>
                    </a:lnTo>
                    <a:lnTo>
                      <a:pt x="639" y="169"/>
                    </a:lnTo>
                    <a:lnTo>
                      <a:pt x="639" y="292"/>
                    </a:lnTo>
                    <a:lnTo>
                      <a:pt x="639" y="416"/>
                    </a:lnTo>
                    <a:lnTo>
                      <a:pt x="639" y="539"/>
                    </a:lnTo>
                    <a:lnTo>
                      <a:pt x="635" y="552"/>
                    </a:lnTo>
                    <a:lnTo>
                      <a:pt x="629" y="565"/>
                    </a:lnTo>
                    <a:lnTo>
                      <a:pt x="619" y="577"/>
                    </a:lnTo>
                    <a:lnTo>
                      <a:pt x="605" y="590"/>
                    </a:lnTo>
                    <a:lnTo>
                      <a:pt x="597" y="591"/>
                    </a:lnTo>
                    <a:lnTo>
                      <a:pt x="590" y="591"/>
                    </a:lnTo>
                    <a:lnTo>
                      <a:pt x="582" y="592"/>
                    </a:lnTo>
                    <a:lnTo>
                      <a:pt x="575" y="593"/>
                    </a:lnTo>
                    <a:lnTo>
                      <a:pt x="567" y="595"/>
                    </a:lnTo>
                    <a:lnTo>
                      <a:pt x="560" y="596"/>
                    </a:lnTo>
                    <a:lnTo>
                      <a:pt x="552" y="597"/>
                    </a:lnTo>
                    <a:lnTo>
                      <a:pt x="545" y="598"/>
                    </a:lnTo>
                    <a:lnTo>
                      <a:pt x="517" y="603"/>
                    </a:lnTo>
                    <a:lnTo>
                      <a:pt x="489" y="606"/>
                    </a:lnTo>
                    <a:lnTo>
                      <a:pt x="460" y="611"/>
                    </a:lnTo>
                    <a:lnTo>
                      <a:pt x="432" y="614"/>
                    </a:lnTo>
                    <a:lnTo>
                      <a:pt x="403" y="619"/>
                    </a:lnTo>
                    <a:lnTo>
                      <a:pt x="376" y="622"/>
                    </a:lnTo>
                    <a:lnTo>
                      <a:pt x="347" y="627"/>
                    </a:lnTo>
                    <a:lnTo>
                      <a:pt x="319" y="630"/>
                    </a:lnTo>
                    <a:lnTo>
                      <a:pt x="290" y="635"/>
                    </a:lnTo>
                    <a:lnTo>
                      <a:pt x="261" y="640"/>
                    </a:lnTo>
                    <a:lnTo>
                      <a:pt x="234" y="643"/>
                    </a:lnTo>
                    <a:lnTo>
                      <a:pt x="205" y="648"/>
                    </a:lnTo>
                    <a:lnTo>
                      <a:pt x="177" y="651"/>
                    </a:lnTo>
                    <a:lnTo>
                      <a:pt x="148" y="656"/>
                    </a:lnTo>
                    <a:lnTo>
                      <a:pt x="121" y="659"/>
                    </a:lnTo>
                    <a:lnTo>
                      <a:pt x="92" y="664"/>
                    </a:lnTo>
                    <a:lnTo>
                      <a:pt x="74" y="662"/>
                    </a:lnTo>
                    <a:lnTo>
                      <a:pt x="61" y="658"/>
                    </a:lnTo>
                    <a:lnTo>
                      <a:pt x="49" y="656"/>
                    </a:lnTo>
                    <a:lnTo>
                      <a:pt x="39" y="651"/>
                    </a:lnTo>
                    <a:lnTo>
                      <a:pt x="28" y="648"/>
                    </a:lnTo>
                    <a:lnTo>
                      <a:pt x="20" y="643"/>
                    </a:lnTo>
                    <a:lnTo>
                      <a:pt x="11" y="638"/>
                    </a:lnTo>
                    <a:lnTo>
                      <a:pt x="2" y="633"/>
                    </a:lnTo>
                    <a:lnTo>
                      <a:pt x="2" y="597"/>
                    </a:lnTo>
                    <a:lnTo>
                      <a:pt x="2" y="561"/>
                    </a:lnTo>
                    <a:lnTo>
                      <a:pt x="0" y="525"/>
                    </a:lnTo>
                    <a:lnTo>
                      <a:pt x="0" y="490"/>
                    </a:lnTo>
                    <a:lnTo>
                      <a:pt x="2" y="398"/>
                    </a:lnTo>
                    <a:lnTo>
                      <a:pt x="3" y="306"/>
                    </a:lnTo>
                    <a:lnTo>
                      <a:pt x="4" y="215"/>
                    </a:lnTo>
                    <a:lnTo>
                      <a:pt x="5" y="122"/>
                    </a:lnTo>
                    <a:lnTo>
                      <a:pt x="10" y="114"/>
                    </a:lnTo>
                    <a:lnTo>
                      <a:pt x="14" y="106"/>
                    </a:lnTo>
                    <a:lnTo>
                      <a:pt x="19" y="97"/>
                    </a:lnTo>
                    <a:lnTo>
                      <a:pt x="22" y="89"/>
                    </a:lnTo>
                    <a:lnTo>
                      <a:pt x="27" y="81"/>
                    </a:lnTo>
                    <a:lnTo>
                      <a:pt x="32" y="72"/>
                    </a:lnTo>
                    <a:lnTo>
                      <a:pt x="35" y="64"/>
                    </a:lnTo>
                    <a:lnTo>
                      <a:pt x="40" y="55"/>
                    </a:lnTo>
                    <a:lnTo>
                      <a:pt x="49" y="53"/>
                    </a:lnTo>
                    <a:lnTo>
                      <a:pt x="58" y="51"/>
                    </a:lnTo>
                    <a:lnTo>
                      <a:pt x="67" y="47"/>
                    </a:lnTo>
                    <a:lnTo>
                      <a:pt x="77" y="45"/>
                    </a:lnTo>
                    <a:lnTo>
                      <a:pt x="85" y="43"/>
                    </a:lnTo>
                    <a:lnTo>
                      <a:pt x="94" y="40"/>
                    </a:lnTo>
                    <a:lnTo>
                      <a:pt x="103" y="38"/>
                    </a:lnTo>
                    <a:lnTo>
                      <a:pt x="112" y="36"/>
                    </a:lnTo>
                    <a:lnTo>
                      <a:pt x="141" y="34"/>
                    </a:lnTo>
                    <a:lnTo>
                      <a:pt x="169" y="31"/>
                    </a:lnTo>
                    <a:lnTo>
                      <a:pt x="198" y="29"/>
                    </a:lnTo>
                    <a:lnTo>
                      <a:pt x="226" y="27"/>
                    </a:lnTo>
                    <a:lnTo>
                      <a:pt x="254" y="24"/>
                    </a:lnTo>
                    <a:lnTo>
                      <a:pt x="283" y="22"/>
                    </a:lnTo>
                    <a:lnTo>
                      <a:pt x="311" y="20"/>
                    </a:lnTo>
                    <a:lnTo>
                      <a:pt x="340" y="17"/>
                    </a:lnTo>
                    <a:lnTo>
                      <a:pt x="369" y="15"/>
                    </a:lnTo>
                    <a:lnTo>
                      <a:pt x="398" y="13"/>
                    </a:lnTo>
                    <a:lnTo>
                      <a:pt x="425" y="10"/>
                    </a:lnTo>
                    <a:lnTo>
                      <a:pt x="454" y="8"/>
                    </a:lnTo>
                    <a:lnTo>
                      <a:pt x="483" y="6"/>
                    </a:lnTo>
                    <a:lnTo>
                      <a:pt x="512" y="5"/>
                    </a:lnTo>
                    <a:lnTo>
                      <a:pt x="540" y="2"/>
                    </a:lnTo>
                    <a:lnTo>
                      <a:pt x="569" y="0"/>
                    </a:lnTo>
                    <a:close/>
                  </a:path>
                </a:pathLst>
              </a:custGeom>
              <a:solidFill>
                <a:srgbClr val="0F14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Freeform 78"/>
              <p:cNvSpPr>
                <a:spLocks/>
              </p:cNvSpPr>
              <p:nvPr/>
            </p:nvSpPr>
            <p:spPr bwMode="auto">
              <a:xfrm>
                <a:off x="4461" y="514"/>
                <a:ext cx="101" cy="105"/>
              </a:xfrm>
              <a:custGeom>
                <a:avLst/>
                <a:gdLst>
                  <a:gd name="T0" fmla="*/ 547 w 607"/>
                  <a:gd name="T1" fmla="*/ 1 h 632"/>
                  <a:gd name="T2" fmla="*/ 560 w 607"/>
                  <a:gd name="T3" fmla="*/ 5 h 632"/>
                  <a:gd name="T4" fmla="*/ 571 w 607"/>
                  <a:gd name="T5" fmla="*/ 8 h 632"/>
                  <a:gd name="T6" fmla="*/ 584 w 607"/>
                  <a:gd name="T7" fmla="*/ 12 h 632"/>
                  <a:gd name="T8" fmla="*/ 596 w 607"/>
                  <a:gd name="T9" fmla="*/ 22 h 632"/>
                  <a:gd name="T10" fmla="*/ 603 w 607"/>
                  <a:gd name="T11" fmla="*/ 38 h 632"/>
                  <a:gd name="T12" fmla="*/ 607 w 607"/>
                  <a:gd name="T13" fmla="*/ 163 h 632"/>
                  <a:gd name="T14" fmla="*/ 607 w 607"/>
                  <a:gd name="T15" fmla="*/ 397 h 632"/>
                  <a:gd name="T16" fmla="*/ 604 w 607"/>
                  <a:gd name="T17" fmla="*/ 527 h 632"/>
                  <a:gd name="T18" fmla="*/ 589 w 607"/>
                  <a:gd name="T19" fmla="*/ 550 h 632"/>
                  <a:gd name="T20" fmla="*/ 569 w 607"/>
                  <a:gd name="T21" fmla="*/ 562 h 632"/>
                  <a:gd name="T22" fmla="*/ 554 w 607"/>
                  <a:gd name="T23" fmla="*/ 565 h 632"/>
                  <a:gd name="T24" fmla="*/ 539 w 607"/>
                  <a:gd name="T25" fmla="*/ 567 h 632"/>
                  <a:gd name="T26" fmla="*/ 524 w 607"/>
                  <a:gd name="T27" fmla="*/ 568 h 632"/>
                  <a:gd name="T28" fmla="*/ 491 w 607"/>
                  <a:gd name="T29" fmla="*/ 573 h 632"/>
                  <a:gd name="T30" fmla="*/ 436 w 607"/>
                  <a:gd name="T31" fmla="*/ 581 h 632"/>
                  <a:gd name="T32" fmla="*/ 383 w 607"/>
                  <a:gd name="T33" fmla="*/ 589 h 632"/>
                  <a:gd name="T34" fmla="*/ 330 w 607"/>
                  <a:gd name="T35" fmla="*/ 597 h 632"/>
                  <a:gd name="T36" fmla="*/ 277 w 607"/>
                  <a:gd name="T37" fmla="*/ 604 h 632"/>
                  <a:gd name="T38" fmla="*/ 223 w 607"/>
                  <a:gd name="T39" fmla="*/ 612 h 632"/>
                  <a:gd name="T40" fmla="*/ 170 w 607"/>
                  <a:gd name="T41" fmla="*/ 620 h 632"/>
                  <a:gd name="T42" fmla="*/ 117 w 607"/>
                  <a:gd name="T43" fmla="*/ 628 h 632"/>
                  <a:gd name="T44" fmla="*/ 74 w 607"/>
                  <a:gd name="T45" fmla="*/ 629 h 632"/>
                  <a:gd name="T46" fmla="*/ 48 w 607"/>
                  <a:gd name="T47" fmla="*/ 624 h 632"/>
                  <a:gd name="T48" fmla="*/ 28 w 607"/>
                  <a:gd name="T49" fmla="*/ 616 h 632"/>
                  <a:gd name="T50" fmla="*/ 10 w 607"/>
                  <a:gd name="T51" fmla="*/ 606 h 632"/>
                  <a:gd name="T52" fmla="*/ 1 w 607"/>
                  <a:gd name="T53" fmla="*/ 568 h 632"/>
                  <a:gd name="T54" fmla="*/ 1 w 607"/>
                  <a:gd name="T55" fmla="*/ 502 h 632"/>
                  <a:gd name="T56" fmla="*/ 1 w 607"/>
                  <a:gd name="T57" fmla="*/ 381 h 632"/>
                  <a:gd name="T58" fmla="*/ 5 w 607"/>
                  <a:gd name="T59" fmla="*/ 205 h 632"/>
                  <a:gd name="T60" fmla="*/ 10 w 607"/>
                  <a:gd name="T61" fmla="*/ 108 h 632"/>
                  <a:gd name="T62" fmla="*/ 18 w 607"/>
                  <a:gd name="T63" fmla="*/ 91 h 632"/>
                  <a:gd name="T64" fmla="*/ 28 w 607"/>
                  <a:gd name="T65" fmla="*/ 74 h 632"/>
                  <a:gd name="T66" fmla="*/ 36 w 607"/>
                  <a:gd name="T67" fmla="*/ 58 h 632"/>
                  <a:gd name="T68" fmla="*/ 50 w 607"/>
                  <a:gd name="T69" fmla="*/ 48 h 632"/>
                  <a:gd name="T70" fmla="*/ 69 w 607"/>
                  <a:gd name="T71" fmla="*/ 42 h 632"/>
                  <a:gd name="T72" fmla="*/ 89 w 607"/>
                  <a:gd name="T73" fmla="*/ 37 h 632"/>
                  <a:gd name="T74" fmla="*/ 108 w 607"/>
                  <a:gd name="T75" fmla="*/ 33 h 632"/>
                  <a:gd name="T76" fmla="*/ 144 w 607"/>
                  <a:gd name="T77" fmla="*/ 28 h 632"/>
                  <a:gd name="T78" fmla="*/ 197 w 607"/>
                  <a:gd name="T79" fmla="*/ 24 h 632"/>
                  <a:gd name="T80" fmla="*/ 249 w 607"/>
                  <a:gd name="T81" fmla="*/ 21 h 632"/>
                  <a:gd name="T82" fmla="*/ 302 w 607"/>
                  <a:gd name="T83" fmla="*/ 18 h 632"/>
                  <a:gd name="T84" fmla="*/ 356 w 607"/>
                  <a:gd name="T85" fmla="*/ 13 h 632"/>
                  <a:gd name="T86" fmla="*/ 409 w 607"/>
                  <a:gd name="T87" fmla="*/ 9 h 632"/>
                  <a:gd name="T88" fmla="*/ 461 w 607"/>
                  <a:gd name="T89" fmla="*/ 6 h 632"/>
                  <a:gd name="T90" fmla="*/ 514 w 607"/>
                  <a:gd name="T91" fmla="*/ 3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7" h="632">
                    <a:moveTo>
                      <a:pt x="540" y="0"/>
                    </a:moveTo>
                    <a:lnTo>
                      <a:pt x="547" y="1"/>
                    </a:lnTo>
                    <a:lnTo>
                      <a:pt x="553" y="4"/>
                    </a:lnTo>
                    <a:lnTo>
                      <a:pt x="560" y="5"/>
                    </a:lnTo>
                    <a:lnTo>
                      <a:pt x="566" y="7"/>
                    </a:lnTo>
                    <a:lnTo>
                      <a:pt x="571" y="8"/>
                    </a:lnTo>
                    <a:lnTo>
                      <a:pt x="578" y="11"/>
                    </a:lnTo>
                    <a:lnTo>
                      <a:pt x="584" y="12"/>
                    </a:lnTo>
                    <a:lnTo>
                      <a:pt x="591" y="14"/>
                    </a:lnTo>
                    <a:lnTo>
                      <a:pt x="596" y="22"/>
                    </a:lnTo>
                    <a:lnTo>
                      <a:pt x="599" y="30"/>
                    </a:lnTo>
                    <a:lnTo>
                      <a:pt x="603" y="38"/>
                    </a:lnTo>
                    <a:lnTo>
                      <a:pt x="607" y="46"/>
                    </a:lnTo>
                    <a:lnTo>
                      <a:pt x="607" y="163"/>
                    </a:lnTo>
                    <a:lnTo>
                      <a:pt x="607" y="281"/>
                    </a:lnTo>
                    <a:lnTo>
                      <a:pt x="607" y="397"/>
                    </a:lnTo>
                    <a:lnTo>
                      <a:pt x="607" y="515"/>
                    </a:lnTo>
                    <a:lnTo>
                      <a:pt x="604" y="527"/>
                    </a:lnTo>
                    <a:lnTo>
                      <a:pt x="598" y="538"/>
                    </a:lnTo>
                    <a:lnTo>
                      <a:pt x="589" y="550"/>
                    </a:lnTo>
                    <a:lnTo>
                      <a:pt x="576" y="561"/>
                    </a:lnTo>
                    <a:lnTo>
                      <a:pt x="569" y="562"/>
                    </a:lnTo>
                    <a:lnTo>
                      <a:pt x="561" y="564"/>
                    </a:lnTo>
                    <a:lnTo>
                      <a:pt x="554" y="565"/>
                    </a:lnTo>
                    <a:lnTo>
                      <a:pt x="547" y="566"/>
                    </a:lnTo>
                    <a:lnTo>
                      <a:pt x="539" y="567"/>
                    </a:lnTo>
                    <a:lnTo>
                      <a:pt x="532" y="567"/>
                    </a:lnTo>
                    <a:lnTo>
                      <a:pt x="524" y="568"/>
                    </a:lnTo>
                    <a:lnTo>
                      <a:pt x="517" y="569"/>
                    </a:lnTo>
                    <a:lnTo>
                      <a:pt x="491" y="573"/>
                    </a:lnTo>
                    <a:lnTo>
                      <a:pt x="464" y="577"/>
                    </a:lnTo>
                    <a:lnTo>
                      <a:pt x="436" y="581"/>
                    </a:lnTo>
                    <a:lnTo>
                      <a:pt x="410" y="584"/>
                    </a:lnTo>
                    <a:lnTo>
                      <a:pt x="383" y="589"/>
                    </a:lnTo>
                    <a:lnTo>
                      <a:pt x="357" y="592"/>
                    </a:lnTo>
                    <a:lnTo>
                      <a:pt x="330" y="597"/>
                    </a:lnTo>
                    <a:lnTo>
                      <a:pt x="304" y="600"/>
                    </a:lnTo>
                    <a:lnTo>
                      <a:pt x="277" y="604"/>
                    </a:lnTo>
                    <a:lnTo>
                      <a:pt x="249" y="609"/>
                    </a:lnTo>
                    <a:lnTo>
                      <a:pt x="223" y="612"/>
                    </a:lnTo>
                    <a:lnTo>
                      <a:pt x="196" y="616"/>
                    </a:lnTo>
                    <a:lnTo>
                      <a:pt x="170" y="620"/>
                    </a:lnTo>
                    <a:lnTo>
                      <a:pt x="143" y="624"/>
                    </a:lnTo>
                    <a:lnTo>
                      <a:pt x="117" y="628"/>
                    </a:lnTo>
                    <a:lnTo>
                      <a:pt x="90" y="632"/>
                    </a:lnTo>
                    <a:lnTo>
                      <a:pt x="74" y="629"/>
                    </a:lnTo>
                    <a:lnTo>
                      <a:pt x="60" y="627"/>
                    </a:lnTo>
                    <a:lnTo>
                      <a:pt x="48" y="624"/>
                    </a:lnTo>
                    <a:lnTo>
                      <a:pt x="38" y="620"/>
                    </a:lnTo>
                    <a:lnTo>
                      <a:pt x="28" y="616"/>
                    </a:lnTo>
                    <a:lnTo>
                      <a:pt x="20" y="611"/>
                    </a:lnTo>
                    <a:lnTo>
                      <a:pt x="10" y="606"/>
                    </a:lnTo>
                    <a:lnTo>
                      <a:pt x="1" y="602"/>
                    </a:lnTo>
                    <a:lnTo>
                      <a:pt x="1" y="568"/>
                    </a:lnTo>
                    <a:lnTo>
                      <a:pt x="1" y="536"/>
                    </a:lnTo>
                    <a:lnTo>
                      <a:pt x="1" y="502"/>
                    </a:lnTo>
                    <a:lnTo>
                      <a:pt x="0" y="470"/>
                    </a:lnTo>
                    <a:lnTo>
                      <a:pt x="1" y="381"/>
                    </a:lnTo>
                    <a:lnTo>
                      <a:pt x="3" y="292"/>
                    </a:lnTo>
                    <a:lnTo>
                      <a:pt x="5" y="205"/>
                    </a:lnTo>
                    <a:lnTo>
                      <a:pt x="6" y="116"/>
                    </a:lnTo>
                    <a:lnTo>
                      <a:pt x="10" y="108"/>
                    </a:lnTo>
                    <a:lnTo>
                      <a:pt x="15" y="99"/>
                    </a:lnTo>
                    <a:lnTo>
                      <a:pt x="18" y="91"/>
                    </a:lnTo>
                    <a:lnTo>
                      <a:pt x="23" y="82"/>
                    </a:lnTo>
                    <a:lnTo>
                      <a:pt x="28" y="74"/>
                    </a:lnTo>
                    <a:lnTo>
                      <a:pt x="32" y="66"/>
                    </a:lnTo>
                    <a:lnTo>
                      <a:pt x="36" y="58"/>
                    </a:lnTo>
                    <a:lnTo>
                      <a:pt x="40" y="50"/>
                    </a:lnTo>
                    <a:lnTo>
                      <a:pt x="50" y="48"/>
                    </a:lnTo>
                    <a:lnTo>
                      <a:pt x="60" y="45"/>
                    </a:lnTo>
                    <a:lnTo>
                      <a:pt x="69" y="42"/>
                    </a:lnTo>
                    <a:lnTo>
                      <a:pt x="80" y="39"/>
                    </a:lnTo>
                    <a:lnTo>
                      <a:pt x="89" y="37"/>
                    </a:lnTo>
                    <a:lnTo>
                      <a:pt x="98" y="35"/>
                    </a:lnTo>
                    <a:lnTo>
                      <a:pt x="108" y="33"/>
                    </a:lnTo>
                    <a:lnTo>
                      <a:pt x="118" y="30"/>
                    </a:lnTo>
                    <a:lnTo>
                      <a:pt x="144" y="28"/>
                    </a:lnTo>
                    <a:lnTo>
                      <a:pt x="171" y="27"/>
                    </a:lnTo>
                    <a:lnTo>
                      <a:pt x="197" y="24"/>
                    </a:lnTo>
                    <a:lnTo>
                      <a:pt x="224" y="22"/>
                    </a:lnTo>
                    <a:lnTo>
                      <a:pt x="249" y="21"/>
                    </a:lnTo>
                    <a:lnTo>
                      <a:pt x="276" y="19"/>
                    </a:lnTo>
                    <a:lnTo>
                      <a:pt x="302" y="18"/>
                    </a:lnTo>
                    <a:lnTo>
                      <a:pt x="329" y="15"/>
                    </a:lnTo>
                    <a:lnTo>
                      <a:pt x="356" y="13"/>
                    </a:lnTo>
                    <a:lnTo>
                      <a:pt x="382" y="12"/>
                    </a:lnTo>
                    <a:lnTo>
                      <a:pt x="409" y="9"/>
                    </a:lnTo>
                    <a:lnTo>
                      <a:pt x="435" y="8"/>
                    </a:lnTo>
                    <a:lnTo>
                      <a:pt x="461" y="6"/>
                    </a:lnTo>
                    <a:lnTo>
                      <a:pt x="487" y="4"/>
                    </a:lnTo>
                    <a:lnTo>
                      <a:pt x="514" y="3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1116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Freeform 79"/>
              <p:cNvSpPr>
                <a:spLocks/>
              </p:cNvSpPr>
              <p:nvPr/>
            </p:nvSpPr>
            <p:spPr bwMode="auto">
              <a:xfrm>
                <a:off x="4462" y="520"/>
                <a:ext cx="96" cy="99"/>
              </a:xfrm>
              <a:custGeom>
                <a:avLst/>
                <a:gdLst>
                  <a:gd name="T0" fmla="*/ 517 w 576"/>
                  <a:gd name="T1" fmla="*/ 1 h 598"/>
                  <a:gd name="T2" fmla="*/ 530 w 576"/>
                  <a:gd name="T3" fmla="*/ 4 h 598"/>
                  <a:gd name="T4" fmla="*/ 541 w 576"/>
                  <a:gd name="T5" fmla="*/ 8 h 598"/>
                  <a:gd name="T6" fmla="*/ 554 w 576"/>
                  <a:gd name="T7" fmla="*/ 11 h 598"/>
                  <a:gd name="T8" fmla="*/ 563 w 576"/>
                  <a:gd name="T9" fmla="*/ 21 h 598"/>
                  <a:gd name="T10" fmla="*/ 571 w 576"/>
                  <a:gd name="T11" fmla="*/ 36 h 598"/>
                  <a:gd name="T12" fmla="*/ 576 w 576"/>
                  <a:gd name="T13" fmla="*/ 155 h 598"/>
                  <a:gd name="T14" fmla="*/ 576 w 576"/>
                  <a:gd name="T15" fmla="*/ 377 h 598"/>
                  <a:gd name="T16" fmla="*/ 572 w 576"/>
                  <a:gd name="T17" fmla="*/ 499 h 598"/>
                  <a:gd name="T18" fmla="*/ 557 w 576"/>
                  <a:gd name="T19" fmla="*/ 521 h 598"/>
                  <a:gd name="T20" fmla="*/ 538 w 576"/>
                  <a:gd name="T21" fmla="*/ 533 h 598"/>
                  <a:gd name="T22" fmla="*/ 524 w 576"/>
                  <a:gd name="T23" fmla="*/ 535 h 598"/>
                  <a:gd name="T24" fmla="*/ 509 w 576"/>
                  <a:gd name="T25" fmla="*/ 536 h 598"/>
                  <a:gd name="T26" fmla="*/ 494 w 576"/>
                  <a:gd name="T27" fmla="*/ 539 h 598"/>
                  <a:gd name="T28" fmla="*/ 461 w 576"/>
                  <a:gd name="T29" fmla="*/ 543 h 598"/>
                  <a:gd name="T30" fmla="*/ 412 w 576"/>
                  <a:gd name="T31" fmla="*/ 550 h 598"/>
                  <a:gd name="T32" fmla="*/ 362 w 576"/>
                  <a:gd name="T33" fmla="*/ 557 h 598"/>
                  <a:gd name="T34" fmla="*/ 312 w 576"/>
                  <a:gd name="T35" fmla="*/ 564 h 598"/>
                  <a:gd name="T36" fmla="*/ 263 w 576"/>
                  <a:gd name="T37" fmla="*/ 572 h 598"/>
                  <a:gd name="T38" fmla="*/ 212 w 576"/>
                  <a:gd name="T39" fmla="*/ 579 h 598"/>
                  <a:gd name="T40" fmla="*/ 162 w 576"/>
                  <a:gd name="T41" fmla="*/ 586 h 598"/>
                  <a:gd name="T42" fmla="*/ 113 w 576"/>
                  <a:gd name="T43" fmla="*/ 594 h 598"/>
                  <a:gd name="T44" fmla="*/ 72 w 576"/>
                  <a:gd name="T45" fmla="*/ 595 h 598"/>
                  <a:gd name="T46" fmla="*/ 47 w 576"/>
                  <a:gd name="T47" fmla="*/ 588 h 598"/>
                  <a:gd name="T48" fmla="*/ 27 w 576"/>
                  <a:gd name="T49" fmla="*/ 581 h 598"/>
                  <a:gd name="T50" fmla="*/ 9 w 576"/>
                  <a:gd name="T51" fmla="*/ 573 h 598"/>
                  <a:gd name="T52" fmla="*/ 0 w 576"/>
                  <a:gd name="T53" fmla="*/ 537 h 598"/>
                  <a:gd name="T54" fmla="*/ 0 w 576"/>
                  <a:gd name="T55" fmla="*/ 476 h 598"/>
                  <a:gd name="T56" fmla="*/ 1 w 576"/>
                  <a:gd name="T57" fmla="*/ 361 h 598"/>
                  <a:gd name="T58" fmla="*/ 3 w 576"/>
                  <a:gd name="T59" fmla="*/ 191 h 598"/>
                  <a:gd name="T60" fmla="*/ 9 w 576"/>
                  <a:gd name="T61" fmla="*/ 99 h 598"/>
                  <a:gd name="T62" fmla="*/ 18 w 576"/>
                  <a:gd name="T63" fmla="*/ 83 h 598"/>
                  <a:gd name="T64" fmla="*/ 27 w 576"/>
                  <a:gd name="T65" fmla="*/ 66 h 598"/>
                  <a:gd name="T66" fmla="*/ 35 w 576"/>
                  <a:gd name="T67" fmla="*/ 50 h 598"/>
                  <a:gd name="T68" fmla="*/ 50 w 576"/>
                  <a:gd name="T69" fmla="*/ 40 h 598"/>
                  <a:gd name="T70" fmla="*/ 71 w 576"/>
                  <a:gd name="T71" fmla="*/ 34 h 598"/>
                  <a:gd name="T72" fmla="*/ 91 w 576"/>
                  <a:gd name="T73" fmla="*/ 30 h 598"/>
                  <a:gd name="T74" fmla="*/ 112 w 576"/>
                  <a:gd name="T75" fmla="*/ 25 h 598"/>
                  <a:gd name="T76" fmla="*/ 146 w 576"/>
                  <a:gd name="T77" fmla="*/ 21 h 598"/>
                  <a:gd name="T78" fmla="*/ 195 w 576"/>
                  <a:gd name="T79" fmla="*/ 18 h 598"/>
                  <a:gd name="T80" fmla="*/ 243 w 576"/>
                  <a:gd name="T81" fmla="*/ 15 h 598"/>
                  <a:gd name="T82" fmla="*/ 292 w 576"/>
                  <a:gd name="T83" fmla="*/ 12 h 598"/>
                  <a:gd name="T84" fmla="*/ 341 w 576"/>
                  <a:gd name="T85" fmla="*/ 9 h 598"/>
                  <a:gd name="T86" fmla="*/ 390 w 576"/>
                  <a:gd name="T87" fmla="*/ 6 h 598"/>
                  <a:gd name="T88" fmla="*/ 438 w 576"/>
                  <a:gd name="T89" fmla="*/ 3 h 598"/>
                  <a:gd name="T90" fmla="*/ 487 w 576"/>
                  <a:gd name="T91" fmla="*/ 1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76" h="598">
                    <a:moveTo>
                      <a:pt x="511" y="0"/>
                    </a:moveTo>
                    <a:lnTo>
                      <a:pt x="517" y="1"/>
                    </a:lnTo>
                    <a:lnTo>
                      <a:pt x="524" y="3"/>
                    </a:lnTo>
                    <a:lnTo>
                      <a:pt x="530" y="4"/>
                    </a:lnTo>
                    <a:lnTo>
                      <a:pt x="535" y="6"/>
                    </a:lnTo>
                    <a:lnTo>
                      <a:pt x="541" y="8"/>
                    </a:lnTo>
                    <a:lnTo>
                      <a:pt x="548" y="10"/>
                    </a:lnTo>
                    <a:lnTo>
                      <a:pt x="554" y="11"/>
                    </a:lnTo>
                    <a:lnTo>
                      <a:pt x="560" y="13"/>
                    </a:lnTo>
                    <a:lnTo>
                      <a:pt x="563" y="21"/>
                    </a:lnTo>
                    <a:lnTo>
                      <a:pt x="568" y="28"/>
                    </a:lnTo>
                    <a:lnTo>
                      <a:pt x="571" y="36"/>
                    </a:lnTo>
                    <a:lnTo>
                      <a:pt x="576" y="45"/>
                    </a:lnTo>
                    <a:lnTo>
                      <a:pt x="576" y="155"/>
                    </a:lnTo>
                    <a:lnTo>
                      <a:pt x="576" y="266"/>
                    </a:lnTo>
                    <a:lnTo>
                      <a:pt x="576" y="377"/>
                    </a:lnTo>
                    <a:lnTo>
                      <a:pt x="576" y="488"/>
                    </a:lnTo>
                    <a:lnTo>
                      <a:pt x="572" y="499"/>
                    </a:lnTo>
                    <a:lnTo>
                      <a:pt x="565" y="510"/>
                    </a:lnTo>
                    <a:lnTo>
                      <a:pt x="557" y="521"/>
                    </a:lnTo>
                    <a:lnTo>
                      <a:pt x="545" y="532"/>
                    </a:lnTo>
                    <a:lnTo>
                      <a:pt x="538" y="533"/>
                    </a:lnTo>
                    <a:lnTo>
                      <a:pt x="531" y="534"/>
                    </a:lnTo>
                    <a:lnTo>
                      <a:pt x="524" y="535"/>
                    </a:lnTo>
                    <a:lnTo>
                      <a:pt x="516" y="535"/>
                    </a:lnTo>
                    <a:lnTo>
                      <a:pt x="509" y="536"/>
                    </a:lnTo>
                    <a:lnTo>
                      <a:pt x="502" y="537"/>
                    </a:lnTo>
                    <a:lnTo>
                      <a:pt x="494" y="539"/>
                    </a:lnTo>
                    <a:lnTo>
                      <a:pt x="487" y="540"/>
                    </a:lnTo>
                    <a:lnTo>
                      <a:pt x="461" y="543"/>
                    </a:lnTo>
                    <a:lnTo>
                      <a:pt x="437" y="547"/>
                    </a:lnTo>
                    <a:lnTo>
                      <a:pt x="412" y="550"/>
                    </a:lnTo>
                    <a:lnTo>
                      <a:pt x="387" y="554"/>
                    </a:lnTo>
                    <a:lnTo>
                      <a:pt x="362" y="557"/>
                    </a:lnTo>
                    <a:lnTo>
                      <a:pt x="338" y="561"/>
                    </a:lnTo>
                    <a:lnTo>
                      <a:pt x="312" y="564"/>
                    </a:lnTo>
                    <a:lnTo>
                      <a:pt x="287" y="569"/>
                    </a:lnTo>
                    <a:lnTo>
                      <a:pt x="263" y="572"/>
                    </a:lnTo>
                    <a:lnTo>
                      <a:pt x="237" y="576"/>
                    </a:lnTo>
                    <a:lnTo>
                      <a:pt x="212" y="579"/>
                    </a:lnTo>
                    <a:lnTo>
                      <a:pt x="188" y="583"/>
                    </a:lnTo>
                    <a:lnTo>
                      <a:pt x="162" y="586"/>
                    </a:lnTo>
                    <a:lnTo>
                      <a:pt x="137" y="591"/>
                    </a:lnTo>
                    <a:lnTo>
                      <a:pt x="113" y="594"/>
                    </a:lnTo>
                    <a:lnTo>
                      <a:pt x="87" y="598"/>
                    </a:lnTo>
                    <a:lnTo>
                      <a:pt x="72" y="595"/>
                    </a:lnTo>
                    <a:lnTo>
                      <a:pt x="58" y="592"/>
                    </a:lnTo>
                    <a:lnTo>
                      <a:pt x="47" y="588"/>
                    </a:lnTo>
                    <a:lnTo>
                      <a:pt x="37" y="585"/>
                    </a:lnTo>
                    <a:lnTo>
                      <a:pt x="27" y="581"/>
                    </a:lnTo>
                    <a:lnTo>
                      <a:pt x="18" y="578"/>
                    </a:lnTo>
                    <a:lnTo>
                      <a:pt x="9" y="573"/>
                    </a:lnTo>
                    <a:lnTo>
                      <a:pt x="0" y="569"/>
                    </a:lnTo>
                    <a:lnTo>
                      <a:pt x="0" y="537"/>
                    </a:lnTo>
                    <a:lnTo>
                      <a:pt x="0" y="507"/>
                    </a:lnTo>
                    <a:lnTo>
                      <a:pt x="0" y="476"/>
                    </a:lnTo>
                    <a:lnTo>
                      <a:pt x="0" y="446"/>
                    </a:lnTo>
                    <a:lnTo>
                      <a:pt x="1" y="361"/>
                    </a:lnTo>
                    <a:lnTo>
                      <a:pt x="2" y="277"/>
                    </a:lnTo>
                    <a:lnTo>
                      <a:pt x="3" y="191"/>
                    </a:lnTo>
                    <a:lnTo>
                      <a:pt x="4" y="107"/>
                    </a:lnTo>
                    <a:lnTo>
                      <a:pt x="9" y="99"/>
                    </a:lnTo>
                    <a:lnTo>
                      <a:pt x="13" y="91"/>
                    </a:lnTo>
                    <a:lnTo>
                      <a:pt x="18" y="83"/>
                    </a:lnTo>
                    <a:lnTo>
                      <a:pt x="23" y="75"/>
                    </a:lnTo>
                    <a:lnTo>
                      <a:pt x="27" y="66"/>
                    </a:lnTo>
                    <a:lnTo>
                      <a:pt x="31" y="58"/>
                    </a:lnTo>
                    <a:lnTo>
                      <a:pt x="35" y="50"/>
                    </a:lnTo>
                    <a:lnTo>
                      <a:pt x="40" y="42"/>
                    </a:lnTo>
                    <a:lnTo>
                      <a:pt x="50" y="40"/>
                    </a:lnTo>
                    <a:lnTo>
                      <a:pt x="61" y="38"/>
                    </a:lnTo>
                    <a:lnTo>
                      <a:pt x="71" y="34"/>
                    </a:lnTo>
                    <a:lnTo>
                      <a:pt x="82" y="32"/>
                    </a:lnTo>
                    <a:lnTo>
                      <a:pt x="91" y="30"/>
                    </a:lnTo>
                    <a:lnTo>
                      <a:pt x="101" y="27"/>
                    </a:lnTo>
                    <a:lnTo>
                      <a:pt x="112" y="25"/>
                    </a:lnTo>
                    <a:lnTo>
                      <a:pt x="122" y="23"/>
                    </a:lnTo>
                    <a:lnTo>
                      <a:pt x="146" y="21"/>
                    </a:lnTo>
                    <a:lnTo>
                      <a:pt x="170" y="19"/>
                    </a:lnTo>
                    <a:lnTo>
                      <a:pt x="195" y="18"/>
                    </a:lnTo>
                    <a:lnTo>
                      <a:pt x="219" y="17"/>
                    </a:lnTo>
                    <a:lnTo>
                      <a:pt x="243" y="15"/>
                    </a:lnTo>
                    <a:lnTo>
                      <a:pt x="267" y="13"/>
                    </a:lnTo>
                    <a:lnTo>
                      <a:pt x="292" y="12"/>
                    </a:lnTo>
                    <a:lnTo>
                      <a:pt x="317" y="11"/>
                    </a:lnTo>
                    <a:lnTo>
                      <a:pt x="341" y="9"/>
                    </a:lnTo>
                    <a:lnTo>
                      <a:pt x="366" y="8"/>
                    </a:lnTo>
                    <a:lnTo>
                      <a:pt x="390" y="6"/>
                    </a:lnTo>
                    <a:lnTo>
                      <a:pt x="414" y="5"/>
                    </a:lnTo>
                    <a:lnTo>
                      <a:pt x="438" y="3"/>
                    </a:lnTo>
                    <a:lnTo>
                      <a:pt x="463" y="2"/>
                    </a:lnTo>
                    <a:lnTo>
                      <a:pt x="487" y="1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1419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Freeform 80"/>
              <p:cNvSpPr>
                <a:spLocks/>
              </p:cNvSpPr>
              <p:nvPr/>
            </p:nvSpPr>
            <p:spPr bwMode="auto">
              <a:xfrm>
                <a:off x="4462" y="525"/>
                <a:ext cx="91" cy="94"/>
              </a:xfrm>
              <a:custGeom>
                <a:avLst/>
                <a:gdLst>
                  <a:gd name="T0" fmla="*/ 491 w 546"/>
                  <a:gd name="T1" fmla="*/ 1 h 564"/>
                  <a:gd name="T2" fmla="*/ 502 w 546"/>
                  <a:gd name="T3" fmla="*/ 4 h 564"/>
                  <a:gd name="T4" fmla="*/ 513 w 546"/>
                  <a:gd name="T5" fmla="*/ 8 h 564"/>
                  <a:gd name="T6" fmla="*/ 523 w 546"/>
                  <a:gd name="T7" fmla="*/ 11 h 564"/>
                  <a:gd name="T8" fmla="*/ 533 w 546"/>
                  <a:gd name="T9" fmla="*/ 22 h 564"/>
                  <a:gd name="T10" fmla="*/ 542 w 546"/>
                  <a:gd name="T11" fmla="*/ 39 h 564"/>
                  <a:gd name="T12" fmla="*/ 546 w 546"/>
                  <a:gd name="T13" fmla="*/ 151 h 564"/>
                  <a:gd name="T14" fmla="*/ 546 w 546"/>
                  <a:gd name="T15" fmla="*/ 359 h 564"/>
                  <a:gd name="T16" fmla="*/ 542 w 546"/>
                  <a:gd name="T17" fmla="*/ 474 h 564"/>
                  <a:gd name="T18" fmla="*/ 528 w 546"/>
                  <a:gd name="T19" fmla="*/ 494 h 564"/>
                  <a:gd name="T20" fmla="*/ 509 w 546"/>
                  <a:gd name="T21" fmla="*/ 505 h 564"/>
                  <a:gd name="T22" fmla="*/ 495 w 546"/>
                  <a:gd name="T23" fmla="*/ 506 h 564"/>
                  <a:gd name="T24" fmla="*/ 480 w 546"/>
                  <a:gd name="T25" fmla="*/ 509 h 564"/>
                  <a:gd name="T26" fmla="*/ 465 w 546"/>
                  <a:gd name="T27" fmla="*/ 510 h 564"/>
                  <a:gd name="T28" fmla="*/ 435 w 546"/>
                  <a:gd name="T29" fmla="*/ 515 h 564"/>
                  <a:gd name="T30" fmla="*/ 389 w 546"/>
                  <a:gd name="T31" fmla="*/ 521 h 564"/>
                  <a:gd name="T32" fmla="*/ 343 w 546"/>
                  <a:gd name="T33" fmla="*/ 528 h 564"/>
                  <a:gd name="T34" fmla="*/ 296 w 546"/>
                  <a:gd name="T35" fmla="*/ 535 h 564"/>
                  <a:gd name="T36" fmla="*/ 249 w 546"/>
                  <a:gd name="T37" fmla="*/ 541 h 564"/>
                  <a:gd name="T38" fmla="*/ 203 w 546"/>
                  <a:gd name="T39" fmla="*/ 548 h 564"/>
                  <a:gd name="T40" fmla="*/ 157 w 546"/>
                  <a:gd name="T41" fmla="*/ 555 h 564"/>
                  <a:gd name="T42" fmla="*/ 110 w 546"/>
                  <a:gd name="T43" fmla="*/ 561 h 564"/>
                  <a:gd name="T44" fmla="*/ 72 w 546"/>
                  <a:gd name="T45" fmla="*/ 562 h 564"/>
                  <a:gd name="T46" fmla="*/ 47 w 546"/>
                  <a:gd name="T47" fmla="*/ 556 h 564"/>
                  <a:gd name="T48" fmla="*/ 28 w 546"/>
                  <a:gd name="T49" fmla="*/ 549 h 564"/>
                  <a:gd name="T50" fmla="*/ 9 w 546"/>
                  <a:gd name="T51" fmla="*/ 541 h 564"/>
                  <a:gd name="T52" fmla="*/ 0 w 546"/>
                  <a:gd name="T53" fmla="*/ 509 h 564"/>
                  <a:gd name="T54" fmla="*/ 0 w 546"/>
                  <a:gd name="T55" fmla="*/ 453 h 564"/>
                  <a:gd name="T56" fmla="*/ 1 w 546"/>
                  <a:gd name="T57" fmla="*/ 344 h 564"/>
                  <a:gd name="T58" fmla="*/ 5 w 546"/>
                  <a:gd name="T59" fmla="*/ 181 h 564"/>
                  <a:gd name="T60" fmla="*/ 10 w 546"/>
                  <a:gd name="T61" fmla="*/ 92 h 564"/>
                  <a:gd name="T62" fmla="*/ 20 w 546"/>
                  <a:gd name="T63" fmla="*/ 76 h 564"/>
                  <a:gd name="T64" fmla="*/ 28 w 546"/>
                  <a:gd name="T65" fmla="*/ 61 h 564"/>
                  <a:gd name="T66" fmla="*/ 37 w 546"/>
                  <a:gd name="T67" fmla="*/ 45 h 564"/>
                  <a:gd name="T68" fmla="*/ 52 w 546"/>
                  <a:gd name="T69" fmla="*/ 34 h 564"/>
                  <a:gd name="T70" fmla="*/ 74 w 546"/>
                  <a:gd name="T71" fmla="*/ 29 h 564"/>
                  <a:gd name="T72" fmla="*/ 96 w 546"/>
                  <a:gd name="T73" fmla="*/ 24 h 564"/>
                  <a:gd name="T74" fmla="*/ 118 w 546"/>
                  <a:gd name="T75" fmla="*/ 19 h 564"/>
                  <a:gd name="T76" fmla="*/ 150 w 546"/>
                  <a:gd name="T77" fmla="*/ 16 h 564"/>
                  <a:gd name="T78" fmla="*/ 195 w 546"/>
                  <a:gd name="T79" fmla="*/ 14 h 564"/>
                  <a:gd name="T80" fmla="*/ 240 w 546"/>
                  <a:gd name="T81" fmla="*/ 11 h 564"/>
                  <a:gd name="T82" fmla="*/ 284 w 546"/>
                  <a:gd name="T83" fmla="*/ 9 h 564"/>
                  <a:gd name="T84" fmla="*/ 329 w 546"/>
                  <a:gd name="T85" fmla="*/ 8 h 564"/>
                  <a:gd name="T86" fmla="*/ 373 w 546"/>
                  <a:gd name="T87" fmla="*/ 5 h 564"/>
                  <a:gd name="T88" fmla="*/ 418 w 546"/>
                  <a:gd name="T89" fmla="*/ 3 h 564"/>
                  <a:gd name="T90" fmla="*/ 463 w 546"/>
                  <a:gd name="T91" fmla="*/ 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46" h="564">
                    <a:moveTo>
                      <a:pt x="485" y="0"/>
                    </a:moveTo>
                    <a:lnTo>
                      <a:pt x="491" y="1"/>
                    </a:lnTo>
                    <a:lnTo>
                      <a:pt x="496" y="3"/>
                    </a:lnTo>
                    <a:lnTo>
                      <a:pt x="502" y="4"/>
                    </a:lnTo>
                    <a:lnTo>
                      <a:pt x="507" y="7"/>
                    </a:lnTo>
                    <a:lnTo>
                      <a:pt x="513" y="8"/>
                    </a:lnTo>
                    <a:lnTo>
                      <a:pt x="518" y="10"/>
                    </a:lnTo>
                    <a:lnTo>
                      <a:pt x="523" y="11"/>
                    </a:lnTo>
                    <a:lnTo>
                      <a:pt x="529" y="12"/>
                    </a:lnTo>
                    <a:lnTo>
                      <a:pt x="533" y="22"/>
                    </a:lnTo>
                    <a:lnTo>
                      <a:pt x="538" y="30"/>
                    </a:lnTo>
                    <a:lnTo>
                      <a:pt x="542" y="39"/>
                    </a:lnTo>
                    <a:lnTo>
                      <a:pt x="546" y="47"/>
                    </a:lnTo>
                    <a:lnTo>
                      <a:pt x="546" y="151"/>
                    </a:lnTo>
                    <a:lnTo>
                      <a:pt x="546" y="255"/>
                    </a:lnTo>
                    <a:lnTo>
                      <a:pt x="546" y="359"/>
                    </a:lnTo>
                    <a:lnTo>
                      <a:pt x="546" y="464"/>
                    </a:lnTo>
                    <a:lnTo>
                      <a:pt x="542" y="474"/>
                    </a:lnTo>
                    <a:lnTo>
                      <a:pt x="536" y="483"/>
                    </a:lnTo>
                    <a:lnTo>
                      <a:pt x="528" y="494"/>
                    </a:lnTo>
                    <a:lnTo>
                      <a:pt x="516" y="504"/>
                    </a:lnTo>
                    <a:lnTo>
                      <a:pt x="509" y="505"/>
                    </a:lnTo>
                    <a:lnTo>
                      <a:pt x="502" y="505"/>
                    </a:lnTo>
                    <a:lnTo>
                      <a:pt x="495" y="506"/>
                    </a:lnTo>
                    <a:lnTo>
                      <a:pt x="487" y="508"/>
                    </a:lnTo>
                    <a:lnTo>
                      <a:pt x="480" y="509"/>
                    </a:lnTo>
                    <a:lnTo>
                      <a:pt x="473" y="509"/>
                    </a:lnTo>
                    <a:lnTo>
                      <a:pt x="465" y="510"/>
                    </a:lnTo>
                    <a:lnTo>
                      <a:pt x="458" y="511"/>
                    </a:lnTo>
                    <a:lnTo>
                      <a:pt x="435" y="515"/>
                    </a:lnTo>
                    <a:lnTo>
                      <a:pt x="412" y="518"/>
                    </a:lnTo>
                    <a:lnTo>
                      <a:pt x="389" y="521"/>
                    </a:lnTo>
                    <a:lnTo>
                      <a:pt x="366" y="525"/>
                    </a:lnTo>
                    <a:lnTo>
                      <a:pt x="343" y="528"/>
                    </a:lnTo>
                    <a:lnTo>
                      <a:pt x="320" y="532"/>
                    </a:lnTo>
                    <a:lnTo>
                      <a:pt x="296" y="535"/>
                    </a:lnTo>
                    <a:lnTo>
                      <a:pt x="273" y="538"/>
                    </a:lnTo>
                    <a:lnTo>
                      <a:pt x="249" y="541"/>
                    </a:lnTo>
                    <a:lnTo>
                      <a:pt x="226" y="545"/>
                    </a:lnTo>
                    <a:lnTo>
                      <a:pt x="203" y="548"/>
                    </a:lnTo>
                    <a:lnTo>
                      <a:pt x="180" y="552"/>
                    </a:lnTo>
                    <a:lnTo>
                      <a:pt x="157" y="555"/>
                    </a:lnTo>
                    <a:lnTo>
                      <a:pt x="133" y="557"/>
                    </a:lnTo>
                    <a:lnTo>
                      <a:pt x="110" y="561"/>
                    </a:lnTo>
                    <a:lnTo>
                      <a:pt x="87" y="564"/>
                    </a:lnTo>
                    <a:lnTo>
                      <a:pt x="72" y="562"/>
                    </a:lnTo>
                    <a:lnTo>
                      <a:pt x="59" y="560"/>
                    </a:lnTo>
                    <a:lnTo>
                      <a:pt x="47" y="556"/>
                    </a:lnTo>
                    <a:lnTo>
                      <a:pt x="37" y="553"/>
                    </a:lnTo>
                    <a:lnTo>
                      <a:pt x="28" y="549"/>
                    </a:lnTo>
                    <a:lnTo>
                      <a:pt x="19" y="546"/>
                    </a:lnTo>
                    <a:lnTo>
                      <a:pt x="9" y="541"/>
                    </a:lnTo>
                    <a:lnTo>
                      <a:pt x="0" y="536"/>
                    </a:lnTo>
                    <a:lnTo>
                      <a:pt x="0" y="509"/>
                    </a:lnTo>
                    <a:lnTo>
                      <a:pt x="0" y="481"/>
                    </a:lnTo>
                    <a:lnTo>
                      <a:pt x="0" y="453"/>
                    </a:lnTo>
                    <a:lnTo>
                      <a:pt x="0" y="425"/>
                    </a:lnTo>
                    <a:lnTo>
                      <a:pt x="1" y="344"/>
                    </a:lnTo>
                    <a:lnTo>
                      <a:pt x="2" y="262"/>
                    </a:lnTo>
                    <a:lnTo>
                      <a:pt x="5" y="181"/>
                    </a:lnTo>
                    <a:lnTo>
                      <a:pt x="6" y="100"/>
                    </a:lnTo>
                    <a:lnTo>
                      <a:pt x="10" y="92"/>
                    </a:lnTo>
                    <a:lnTo>
                      <a:pt x="15" y="84"/>
                    </a:lnTo>
                    <a:lnTo>
                      <a:pt x="20" y="76"/>
                    </a:lnTo>
                    <a:lnTo>
                      <a:pt x="24" y="68"/>
                    </a:lnTo>
                    <a:lnTo>
                      <a:pt x="28" y="61"/>
                    </a:lnTo>
                    <a:lnTo>
                      <a:pt x="32" y="53"/>
                    </a:lnTo>
                    <a:lnTo>
                      <a:pt x="37" y="45"/>
                    </a:lnTo>
                    <a:lnTo>
                      <a:pt x="42" y="37"/>
                    </a:lnTo>
                    <a:lnTo>
                      <a:pt x="52" y="34"/>
                    </a:lnTo>
                    <a:lnTo>
                      <a:pt x="64" y="32"/>
                    </a:lnTo>
                    <a:lnTo>
                      <a:pt x="74" y="29"/>
                    </a:lnTo>
                    <a:lnTo>
                      <a:pt x="85" y="26"/>
                    </a:lnTo>
                    <a:lnTo>
                      <a:pt x="96" y="24"/>
                    </a:lnTo>
                    <a:lnTo>
                      <a:pt x="106" y="22"/>
                    </a:lnTo>
                    <a:lnTo>
                      <a:pt x="118" y="19"/>
                    </a:lnTo>
                    <a:lnTo>
                      <a:pt x="128" y="17"/>
                    </a:lnTo>
                    <a:lnTo>
                      <a:pt x="150" y="16"/>
                    </a:lnTo>
                    <a:lnTo>
                      <a:pt x="173" y="15"/>
                    </a:lnTo>
                    <a:lnTo>
                      <a:pt x="195" y="14"/>
                    </a:lnTo>
                    <a:lnTo>
                      <a:pt x="217" y="12"/>
                    </a:lnTo>
                    <a:lnTo>
                      <a:pt x="240" y="11"/>
                    </a:lnTo>
                    <a:lnTo>
                      <a:pt x="262" y="10"/>
                    </a:lnTo>
                    <a:lnTo>
                      <a:pt x="284" y="9"/>
                    </a:lnTo>
                    <a:lnTo>
                      <a:pt x="307" y="8"/>
                    </a:lnTo>
                    <a:lnTo>
                      <a:pt x="329" y="8"/>
                    </a:lnTo>
                    <a:lnTo>
                      <a:pt x="351" y="7"/>
                    </a:lnTo>
                    <a:lnTo>
                      <a:pt x="373" y="5"/>
                    </a:lnTo>
                    <a:lnTo>
                      <a:pt x="396" y="4"/>
                    </a:lnTo>
                    <a:lnTo>
                      <a:pt x="418" y="3"/>
                    </a:lnTo>
                    <a:lnTo>
                      <a:pt x="440" y="2"/>
                    </a:lnTo>
                    <a:lnTo>
                      <a:pt x="463" y="1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rgbClr val="161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Freeform 81"/>
              <p:cNvSpPr>
                <a:spLocks/>
              </p:cNvSpPr>
              <p:nvPr/>
            </p:nvSpPr>
            <p:spPr bwMode="auto">
              <a:xfrm>
                <a:off x="4463" y="530"/>
                <a:ext cx="86" cy="89"/>
              </a:xfrm>
              <a:custGeom>
                <a:avLst/>
                <a:gdLst>
                  <a:gd name="T0" fmla="*/ 463 w 517"/>
                  <a:gd name="T1" fmla="*/ 2 h 532"/>
                  <a:gd name="T2" fmla="*/ 474 w 517"/>
                  <a:gd name="T3" fmla="*/ 6 h 532"/>
                  <a:gd name="T4" fmla="*/ 484 w 517"/>
                  <a:gd name="T5" fmla="*/ 9 h 532"/>
                  <a:gd name="T6" fmla="*/ 495 w 517"/>
                  <a:gd name="T7" fmla="*/ 13 h 532"/>
                  <a:gd name="T8" fmla="*/ 504 w 517"/>
                  <a:gd name="T9" fmla="*/ 23 h 532"/>
                  <a:gd name="T10" fmla="*/ 512 w 517"/>
                  <a:gd name="T11" fmla="*/ 40 h 532"/>
                  <a:gd name="T12" fmla="*/ 517 w 517"/>
                  <a:gd name="T13" fmla="*/ 145 h 532"/>
                  <a:gd name="T14" fmla="*/ 517 w 517"/>
                  <a:gd name="T15" fmla="*/ 340 h 532"/>
                  <a:gd name="T16" fmla="*/ 512 w 517"/>
                  <a:gd name="T17" fmla="*/ 448 h 532"/>
                  <a:gd name="T18" fmla="*/ 498 w 517"/>
                  <a:gd name="T19" fmla="*/ 467 h 532"/>
                  <a:gd name="T20" fmla="*/ 481 w 517"/>
                  <a:gd name="T21" fmla="*/ 478 h 532"/>
                  <a:gd name="T22" fmla="*/ 467 w 517"/>
                  <a:gd name="T23" fmla="*/ 479 h 532"/>
                  <a:gd name="T24" fmla="*/ 452 w 517"/>
                  <a:gd name="T25" fmla="*/ 481 h 532"/>
                  <a:gd name="T26" fmla="*/ 438 w 517"/>
                  <a:gd name="T27" fmla="*/ 482 h 532"/>
                  <a:gd name="T28" fmla="*/ 409 w 517"/>
                  <a:gd name="T29" fmla="*/ 486 h 532"/>
                  <a:gd name="T30" fmla="*/ 366 w 517"/>
                  <a:gd name="T31" fmla="*/ 492 h 532"/>
                  <a:gd name="T32" fmla="*/ 324 w 517"/>
                  <a:gd name="T33" fmla="*/ 499 h 532"/>
                  <a:gd name="T34" fmla="*/ 280 w 517"/>
                  <a:gd name="T35" fmla="*/ 504 h 532"/>
                  <a:gd name="T36" fmla="*/ 237 w 517"/>
                  <a:gd name="T37" fmla="*/ 511 h 532"/>
                  <a:gd name="T38" fmla="*/ 194 w 517"/>
                  <a:gd name="T39" fmla="*/ 517 h 532"/>
                  <a:gd name="T40" fmla="*/ 152 w 517"/>
                  <a:gd name="T41" fmla="*/ 523 h 532"/>
                  <a:gd name="T42" fmla="*/ 109 w 517"/>
                  <a:gd name="T43" fmla="*/ 529 h 532"/>
                  <a:gd name="T44" fmla="*/ 73 w 517"/>
                  <a:gd name="T45" fmla="*/ 530 h 532"/>
                  <a:gd name="T46" fmla="*/ 49 w 517"/>
                  <a:gd name="T47" fmla="*/ 524 h 532"/>
                  <a:gd name="T48" fmla="*/ 28 w 517"/>
                  <a:gd name="T49" fmla="*/ 517 h 532"/>
                  <a:gd name="T50" fmla="*/ 10 w 517"/>
                  <a:gd name="T51" fmla="*/ 510 h 532"/>
                  <a:gd name="T52" fmla="*/ 0 w 517"/>
                  <a:gd name="T53" fmla="*/ 480 h 532"/>
                  <a:gd name="T54" fmla="*/ 0 w 517"/>
                  <a:gd name="T55" fmla="*/ 429 h 532"/>
                  <a:gd name="T56" fmla="*/ 3 w 517"/>
                  <a:gd name="T57" fmla="*/ 327 h 532"/>
                  <a:gd name="T58" fmla="*/ 6 w 517"/>
                  <a:gd name="T59" fmla="*/ 172 h 532"/>
                  <a:gd name="T60" fmla="*/ 12 w 517"/>
                  <a:gd name="T61" fmla="*/ 86 h 532"/>
                  <a:gd name="T62" fmla="*/ 21 w 517"/>
                  <a:gd name="T63" fmla="*/ 70 h 532"/>
                  <a:gd name="T64" fmla="*/ 29 w 517"/>
                  <a:gd name="T65" fmla="*/ 54 h 532"/>
                  <a:gd name="T66" fmla="*/ 39 w 517"/>
                  <a:gd name="T67" fmla="*/ 37 h 532"/>
                  <a:gd name="T68" fmla="*/ 55 w 517"/>
                  <a:gd name="T69" fmla="*/ 26 h 532"/>
                  <a:gd name="T70" fmla="*/ 78 w 517"/>
                  <a:gd name="T71" fmla="*/ 23 h 532"/>
                  <a:gd name="T72" fmla="*/ 100 w 517"/>
                  <a:gd name="T73" fmla="*/ 18 h 532"/>
                  <a:gd name="T74" fmla="*/ 123 w 517"/>
                  <a:gd name="T75" fmla="*/ 14 h 532"/>
                  <a:gd name="T76" fmla="*/ 154 w 517"/>
                  <a:gd name="T77" fmla="*/ 10 h 532"/>
                  <a:gd name="T78" fmla="*/ 194 w 517"/>
                  <a:gd name="T79" fmla="*/ 9 h 532"/>
                  <a:gd name="T80" fmla="*/ 235 w 517"/>
                  <a:gd name="T81" fmla="*/ 8 h 532"/>
                  <a:gd name="T82" fmla="*/ 275 w 517"/>
                  <a:gd name="T83" fmla="*/ 7 h 532"/>
                  <a:gd name="T84" fmla="*/ 317 w 517"/>
                  <a:gd name="T85" fmla="*/ 6 h 532"/>
                  <a:gd name="T86" fmla="*/ 357 w 517"/>
                  <a:gd name="T87" fmla="*/ 3 h 532"/>
                  <a:gd name="T88" fmla="*/ 398 w 517"/>
                  <a:gd name="T89" fmla="*/ 2 h 532"/>
                  <a:gd name="T90" fmla="*/ 438 w 517"/>
                  <a:gd name="T91" fmla="*/ 1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17" h="532">
                    <a:moveTo>
                      <a:pt x="458" y="0"/>
                    </a:moveTo>
                    <a:lnTo>
                      <a:pt x="463" y="2"/>
                    </a:lnTo>
                    <a:lnTo>
                      <a:pt x="468" y="4"/>
                    </a:lnTo>
                    <a:lnTo>
                      <a:pt x="474" y="6"/>
                    </a:lnTo>
                    <a:lnTo>
                      <a:pt x="478" y="8"/>
                    </a:lnTo>
                    <a:lnTo>
                      <a:pt x="484" y="9"/>
                    </a:lnTo>
                    <a:lnTo>
                      <a:pt x="489" y="11"/>
                    </a:lnTo>
                    <a:lnTo>
                      <a:pt x="495" y="13"/>
                    </a:lnTo>
                    <a:lnTo>
                      <a:pt x="499" y="15"/>
                    </a:lnTo>
                    <a:lnTo>
                      <a:pt x="504" y="23"/>
                    </a:lnTo>
                    <a:lnTo>
                      <a:pt x="508" y="31"/>
                    </a:lnTo>
                    <a:lnTo>
                      <a:pt x="512" y="40"/>
                    </a:lnTo>
                    <a:lnTo>
                      <a:pt x="517" y="48"/>
                    </a:lnTo>
                    <a:lnTo>
                      <a:pt x="517" y="145"/>
                    </a:lnTo>
                    <a:lnTo>
                      <a:pt x="517" y="242"/>
                    </a:lnTo>
                    <a:lnTo>
                      <a:pt x="517" y="340"/>
                    </a:lnTo>
                    <a:lnTo>
                      <a:pt x="517" y="439"/>
                    </a:lnTo>
                    <a:lnTo>
                      <a:pt x="512" y="448"/>
                    </a:lnTo>
                    <a:lnTo>
                      <a:pt x="506" y="457"/>
                    </a:lnTo>
                    <a:lnTo>
                      <a:pt x="498" y="467"/>
                    </a:lnTo>
                    <a:lnTo>
                      <a:pt x="488" y="477"/>
                    </a:lnTo>
                    <a:lnTo>
                      <a:pt x="481" y="478"/>
                    </a:lnTo>
                    <a:lnTo>
                      <a:pt x="474" y="478"/>
                    </a:lnTo>
                    <a:lnTo>
                      <a:pt x="467" y="479"/>
                    </a:lnTo>
                    <a:lnTo>
                      <a:pt x="460" y="480"/>
                    </a:lnTo>
                    <a:lnTo>
                      <a:pt x="452" y="481"/>
                    </a:lnTo>
                    <a:lnTo>
                      <a:pt x="445" y="481"/>
                    </a:lnTo>
                    <a:lnTo>
                      <a:pt x="438" y="482"/>
                    </a:lnTo>
                    <a:lnTo>
                      <a:pt x="431" y="482"/>
                    </a:lnTo>
                    <a:lnTo>
                      <a:pt x="409" y="486"/>
                    </a:lnTo>
                    <a:lnTo>
                      <a:pt x="388" y="489"/>
                    </a:lnTo>
                    <a:lnTo>
                      <a:pt x="366" y="492"/>
                    </a:lnTo>
                    <a:lnTo>
                      <a:pt x="345" y="495"/>
                    </a:lnTo>
                    <a:lnTo>
                      <a:pt x="324" y="499"/>
                    </a:lnTo>
                    <a:lnTo>
                      <a:pt x="302" y="502"/>
                    </a:lnTo>
                    <a:lnTo>
                      <a:pt x="280" y="504"/>
                    </a:lnTo>
                    <a:lnTo>
                      <a:pt x="259" y="508"/>
                    </a:lnTo>
                    <a:lnTo>
                      <a:pt x="237" y="511"/>
                    </a:lnTo>
                    <a:lnTo>
                      <a:pt x="215" y="514"/>
                    </a:lnTo>
                    <a:lnTo>
                      <a:pt x="194" y="517"/>
                    </a:lnTo>
                    <a:lnTo>
                      <a:pt x="173" y="519"/>
                    </a:lnTo>
                    <a:lnTo>
                      <a:pt x="152" y="523"/>
                    </a:lnTo>
                    <a:lnTo>
                      <a:pt x="130" y="526"/>
                    </a:lnTo>
                    <a:lnTo>
                      <a:pt x="109" y="529"/>
                    </a:lnTo>
                    <a:lnTo>
                      <a:pt x="87" y="532"/>
                    </a:lnTo>
                    <a:lnTo>
                      <a:pt x="73" y="530"/>
                    </a:lnTo>
                    <a:lnTo>
                      <a:pt x="61" y="527"/>
                    </a:lnTo>
                    <a:lnTo>
                      <a:pt x="49" y="524"/>
                    </a:lnTo>
                    <a:lnTo>
                      <a:pt x="39" y="521"/>
                    </a:lnTo>
                    <a:lnTo>
                      <a:pt x="28" y="517"/>
                    </a:lnTo>
                    <a:lnTo>
                      <a:pt x="19" y="514"/>
                    </a:lnTo>
                    <a:lnTo>
                      <a:pt x="10" y="510"/>
                    </a:lnTo>
                    <a:lnTo>
                      <a:pt x="0" y="505"/>
                    </a:lnTo>
                    <a:lnTo>
                      <a:pt x="0" y="480"/>
                    </a:lnTo>
                    <a:lnTo>
                      <a:pt x="0" y="455"/>
                    </a:lnTo>
                    <a:lnTo>
                      <a:pt x="0" y="429"/>
                    </a:lnTo>
                    <a:lnTo>
                      <a:pt x="0" y="404"/>
                    </a:lnTo>
                    <a:lnTo>
                      <a:pt x="3" y="327"/>
                    </a:lnTo>
                    <a:lnTo>
                      <a:pt x="4" y="249"/>
                    </a:lnTo>
                    <a:lnTo>
                      <a:pt x="6" y="172"/>
                    </a:lnTo>
                    <a:lnTo>
                      <a:pt x="7" y="95"/>
                    </a:lnTo>
                    <a:lnTo>
                      <a:pt x="12" y="86"/>
                    </a:lnTo>
                    <a:lnTo>
                      <a:pt x="17" y="78"/>
                    </a:lnTo>
                    <a:lnTo>
                      <a:pt x="21" y="70"/>
                    </a:lnTo>
                    <a:lnTo>
                      <a:pt x="26" y="62"/>
                    </a:lnTo>
                    <a:lnTo>
                      <a:pt x="29" y="54"/>
                    </a:lnTo>
                    <a:lnTo>
                      <a:pt x="34" y="46"/>
                    </a:lnTo>
                    <a:lnTo>
                      <a:pt x="39" y="37"/>
                    </a:lnTo>
                    <a:lnTo>
                      <a:pt x="43" y="29"/>
                    </a:lnTo>
                    <a:lnTo>
                      <a:pt x="55" y="26"/>
                    </a:lnTo>
                    <a:lnTo>
                      <a:pt x="66" y="25"/>
                    </a:lnTo>
                    <a:lnTo>
                      <a:pt x="78" y="23"/>
                    </a:lnTo>
                    <a:lnTo>
                      <a:pt x="89" y="21"/>
                    </a:lnTo>
                    <a:lnTo>
                      <a:pt x="100" y="18"/>
                    </a:lnTo>
                    <a:lnTo>
                      <a:pt x="111" y="16"/>
                    </a:lnTo>
                    <a:lnTo>
                      <a:pt x="123" y="14"/>
                    </a:lnTo>
                    <a:lnTo>
                      <a:pt x="134" y="11"/>
                    </a:lnTo>
                    <a:lnTo>
                      <a:pt x="154" y="10"/>
                    </a:lnTo>
                    <a:lnTo>
                      <a:pt x="175" y="10"/>
                    </a:lnTo>
                    <a:lnTo>
                      <a:pt x="194" y="9"/>
                    </a:lnTo>
                    <a:lnTo>
                      <a:pt x="215" y="9"/>
                    </a:lnTo>
                    <a:lnTo>
                      <a:pt x="235" y="8"/>
                    </a:lnTo>
                    <a:lnTo>
                      <a:pt x="256" y="8"/>
                    </a:lnTo>
                    <a:lnTo>
                      <a:pt x="275" y="7"/>
                    </a:lnTo>
                    <a:lnTo>
                      <a:pt x="296" y="6"/>
                    </a:lnTo>
                    <a:lnTo>
                      <a:pt x="317" y="6"/>
                    </a:lnTo>
                    <a:lnTo>
                      <a:pt x="336" y="4"/>
                    </a:lnTo>
                    <a:lnTo>
                      <a:pt x="357" y="3"/>
                    </a:lnTo>
                    <a:lnTo>
                      <a:pt x="377" y="3"/>
                    </a:lnTo>
                    <a:lnTo>
                      <a:pt x="398" y="2"/>
                    </a:lnTo>
                    <a:lnTo>
                      <a:pt x="417" y="1"/>
                    </a:lnTo>
                    <a:lnTo>
                      <a:pt x="438" y="1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rgbClr val="191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Freeform 82"/>
              <p:cNvSpPr>
                <a:spLocks/>
              </p:cNvSpPr>
              <p:nvPr/>
            </p:nvSpPr>
            <p:spPr bwMode="auto">
              <a:xfrm>
                <a:off x="4463" y="535"/>
                <a:ext cx="82" cy="83"/>
              </a:xfrm>
              <a:custGeom>
                <a:avLst/>
                <a:gdLst>
                  <a:gd name="T0" fmla="*/ 435 w 486"/>
                  <a:gd name="T1" fmla="*/ 2 h 499"/>
                  <a:gd name="T2" fmla="*/ 444 w 486"/>
                  <a:gd name="T3" fmla="*/ 6 h 499"/>
                  <a:gd name="T4" fmla="*/ 455 w 486"/>
                  <a:gd name="T5" fmla="*/ 9 h 499"/>
                  <a:gd name="T6" fmla="*/ 464 w 486"/>
                  <a:gd name="T7" fmla="*/ 13 h 499"/>
                  <a:gd name="T8" fmla="*/ 473 w 486"/>
                  <a:gd name="T9" fmla="*/ 23 h 499"/>
                  <a:gd name="T10" fmla="*/ 481 w 486"/>
                  <a:gd name="T11" fmla="*/ 39 h 499"/>
                  <a:gd name="T12" fmla="*/ 486 w 486"/>
                  <a:gd name="T13" fmla="*/ 139 h 499"/>
                  <a:gd name="T14" fmla="*/ 486 w 486"/>
                  <a:gd name="T15" fmla="*/ 321 h 499"/>
                  <a:gd name="T16" fmla="*/ 481 w 486"/>
                  <a:gd name="T17" fmla="*/ 422 h 499"/>
                  <a:gd name="T18" fmla="*/ 468 w 486"/>
                  <a:gd name="T19" fmla="*/ 439 h 499"/>
                  <a:gd name="T20" fmla="*/ 451 w 486"/>
                  <a:gd name="T21" fmla="*/ 449 h 499"/>
                  <a:gd name="T22" fmla="*/ 438 w 486"/>
                  <a:gd name="T23" fmla="*/ 450 h 499"/>
                  <a:gd name="T24" fmla="*/ 424 w 486"/>
                  <a:gd name="T25" fmla="*/ 452 h 499"/>
                  <a:gd name="T26" fmla="*/ 409 w 486"/>
                  <a:gd name="T27" fmla="*/ 453 h 499"/>
                  <a:gd name="T28" fmla="*/ 382 w 486"/>
                  <a:gd name="T29" fmla="*/ 456 h 499"/>
                  <a:gd name="T30" fmla="*/ 343 w 486"/>
                  <a:gd name="T31" fmla="*/ 462 h 499"/>
                  <a:gd name="T32" fmla="*/ 304 w 486"/>
                  <a:gd name="T33" fmla="*/ 468 h 499"/>
                  <a:gd name="T34" fmla="*/ 263 w 486"/>
                  <a:gd name="T35" fmla="*/ 473 h 499"/>
                  <a:gd name="T36" fmla="*/ 224 w 486"/>
                  <a:gd name="T37" fmla="*/ 479 h 499"/>
                  <a:gd name="T38" fmla="*/ 185 w 486"/>
                  <a:gd name="T39" fmla="*/ 485 h 499"/>
                  <a:gd name="T40" fmla="*/ 145 w 486"/>
                  <a:gd name="T41" fmla="*/ 491 h 499"/>
                  <a:gd name="T42" fmla="*/ 105 w 486"/>
                  <a:gd name="T43" fmla="*/ 497 h 499"/>
                  <a:gd name="T44" fmla="*/ 73 w 486"/>
                  <a:gd name="T45" fmla="*/ 497 h 499"/>
                  <a:gd name="T46" fmla="*/ 48 w 486"/>
                  <a:gd name="T47" fmla="*/ 491 h 499"/>
                  <a:gd name="T48" fmla="*/ 29 w 486"/>
                  <a:gd name="T49" fmla="*/ 484 h 499"/>
                  <a:gd name="T50" fmla="*/ 9 w 486"/>
                  <a:gd name="T51" fmla="*/ 477 h 499"/>
                  <a:gd name="T52" fmla="*/ 0 w 486"/>
                  <a:gd name="T53" fmla="*/ 449 h 499"/>
                  <a:gd name="T54" fmla="*/ 0 w 486"/>
                  <a:gd name="T55" fmla="*/ 404 h 499"/>
                  <a:gd name="T56" fmla="*/ 2 w 486"/>
                  <a:gd name="T57" fmla="*/ 307 h 499"/>
                  <a:gd name="T58" fmla="*/ 6 w 486"/>
                  <a:gd name="T59" fmla="*/ 161 h 499"/>
                  <a:gd name="T60" fmla="*/ 12 w 486"/>
                  <a:gd name="T61" fmla="*/ 79 h 499"/>
                  <a:gd name="T62" fmla="*/ 21 w 486"/>
                  <a:gd name="T63" fmla="*/ 64 h 499"/>
                  <a:gd name="T64" fmla="*/ 30 w 486"/>
                  <a:gd name="T65" fmla="*/ 48 h 499"/>
                  <a:gd name="T66" fmla="*/ 39 w 486"/>
                  <a:gd name="T67" fmla="*/ 31 h 499"/>
                  <a:gd name="T68" fmla="*/ 55 w 486"/>
                  <a:gd name="T69" fmla="*/ 21 h 499"/>
                  <a:gd name="T70" fmla="*/ 80 w 486"/>
                  <a:gd name="T71" fmla="*/ 16 h 499"/>
                  <a:gd name="T72" fmla="*/ 104 w 486"/>
                  <a:gd name="T73" fmla="*/ 12 h 499"/>
                  <a:gd name="T74" fmla="*/ 128 w 486"/>
                  <a:gd name="T75" fmla="*/ 7 h 499"/>
                  <a:gd name="T76" fmla="*/ 158 w 486"/>
                  <a:gd name="T77" fmla="*/ 5 h 499"/>
                  <a:gd name="T78" fmla="*/ 194 w 486"/>
                  <a:gd name="T79" fmla="*/ 4 h 499"/>
                  <a:gd name="T80" fmla="*/ 231 w 486"/>
                  <a:gd name="T81" fmla="*/ 4 h 499"/>
                  <a:gd name="T82" fmla="*/ 267 w 486"/>
                  <a:gd name="T83" fmla="*/ 2 h 499"/>
                  <a:gd name="T84" fmla="*/ 304 w 486"/>
                  <a:gd name="T85" fmla="*/ 1 h 499"/>
                  <a:gd name="T86" fmla="*/ 339 w 486"/>
                  <a:gd name="T87" fmla="*/ 1 h 499"/>
                  <a:gd name="T88" fmla="*/ 376 w 486"/>
                  <a:gd name="T89" fmla="*/ 0 h 499"/>
                  <a:gd name="T90" fmla="*/ 412 w 486"/>
                  <a:gd name="T91" fmla="*/ 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86" h="499">
                    <a:moveTo>
                      <a:pt x="431" y="0"/>
                    </a:moveTo>
                    <a:lnTo>
                      <a:pt x="435" y="2"/>
                    </a:lnTo>
                    <a:lnTo>
                      <a:pt x="440" y="4"/>
                    </a:lnTo>
                    <a:lnTo>
                      <a:pt x="444" y="6"/>
                    </a:lnTo>
                    <a:lnTo>
                      <a:pt x="450" y="7"/>
                    </a:lnTo>
                    <a:lnTo>
                      <a:pt x="455" y="9"/>
                    </a:lnTo>
                    <a:lnTo>
                      <a:pt x="459" y="12"/>
                    </a:lnTo>
                    <a:lnTo>
                      <a:pt x="464" y="13"/>
                    </a:lnTo>
                    <a:lnTo>
                      <a:pt x="469" y="15"/>
                    </a:lnTo>
                    <a:lnTo>
                      <a:pt x="473" y="23"/>
                    </a:lnTo>
                    <a:lnTo>
                      <a:pt x="478" y="31"/>
                    </a:lnTo>
                    <a:lnTo>
                      <a:pt x="481" y="39"/>
                    </a:lnTo>
                    <a:lnTo>
                      <a:pt x="486" y="48"/>
                    </a:lnTo>
                    <a:lnTo>
                      <a:pt x="486" y="139"/>
                    </a:lnTo>
                    <a:lnTo>
                      <a:pt x="486" y="230"/>
                    </a:lnTo>
                    <a:lnTo>
                      <a:pt x="486" y="321"/>
                    </a:lnTo>
                    <a:lnTo>
                      <a:pt x="486" y="413"/>
                    </a:lnTo>
                    <a:lnTo>
                      <a:pt x="481" y="422"/>
                    </a:lnTo>
                    <a:lnTo>
                      <a:pt x="476" y="431"/>
                    </a:lnTo>
                    <a:lnTo>
                      <a:pt x="468" y="439"/>
                    </a:lnTo>
                    <a:lnTo>
                      <a:pt x="458" y="448"/>
                    </a:lnTo>
                    <a:lnTo>
                      <a:pt x="451" y="449"/>
                    </a:lnTo>
                    <a:lnTo>
                      <a:pt x="444" y="449"/>
                    </a:lnTo>
                    <a:lnTo>
                      <a:pt x="438" y="450"/>
                    </a:lnTo>
                    <a:lnTo>
                      <a:pt x="431" y="450"/>
                    </a:lnTo>
                    <a:lnTo>
                      <a:pt x="424" y="452"/>
                    </a:lnTo>
                    <a:lnTo>
                      <a:pt x="417" y="453"/>
                    </a:lnTo>
                    <a:lnTo>
                      <a:pt x="409" y="453"/>
                    </a:lnTo>
                    <a:lnTo>
                      <a:pt x="402" y="454"/>
                    </a:lnTo>
                    <a:lnTo>
                      <a:pt x="382" y="456"/>
                    </a:lnTo>
                    <a:lnTo>
                      <a:pt x="362" y="460"/>
                    </a:lnTo>
                    <a:lnTo>
                      <a:pt x="343" y="462"/>
                    </a:lnTo>
                    <a:lnTo>
                      <a:pt x="323" y="465"/>
                    </a:lnTo>
                    <a:lnTo>
                      <a:pt x="304" y="468"/>
                    </a:lnTo>
                    <a:lnTo>
                      <a:pt x="284" y="471"/>
                    </a:lnTo>
                    <a:lnTo>
                      <a:pt x="263" y="473"/>
                    </a:lnTo>
                    <a:lnTo>
                      <a:pt x="244" y="476"/>
                    </a:lnTo>
                    <a:lnTo>
                      <a:pt x="224" y="479"/>
                    </a:lnTo>
                    <a:lnTo>
                      <a:pt x="204" y="482"/>
                    </a:lnTo>
                    <a:lnTo>
                      <a:pt x="185" y="485"/>
                    </a:lnTo>
                    <a:lnTo>
                      <a:pt x="165" y="487"/>
                    </a:lnTo>
                    <a:lnTo>
                      <a:pt x="145" y="491"/>
                    </a:lnTo>
                    <a:lnTo>
                      <a:pt x="125" y="493"/>
                    </a:lnTo>
                    <a:lnTo>
                      <a:pt x="105" y="497"/>
                    </a:lnTo>
                    <a:lnTo>
                      <a:pt x="85" y="499"/>
                    </a:lnTo>
                    <a:lnTo>
                      <a:pt x="73" y="497"/>
                    </a:lnTo>
                    <a:lnTo>
                      <a:pt x="60" y="493"/>
                    </a:lnTo>
                    <a:lnTo>
                      <a:pt x="48" y="491"/>
                    </a:lnTo>
                    <a:lnTo>
                      <a:pt x="38" y="487"/>
                    </a:lnTo>
                    <a:lnTo>
                      <a:pt x="29" y="484"/>
                    </a:lnTo>
                    <a:lnTo>
                      <a:pt x="18" y="480"/>
                    </a:lnTo>
                    <a:lnTo>
                      <a:pt x="9" y="477"/>
                    </a:lnTo>
                    <a:lnTo>
                      <a:pt x="0" y="472"/>
                    </a:lnTo>
                    <a:lnTo>
                      <a:pt x="0" y="449"/>
                    </a:lnTo>
                    <a:lnTo>
                      <a:pt x="0" y="427"/>
                    </a:lnTo>
                    <a:lnTo>
                      <a:pt x="0" y="404"/>
                    </a:lnTo>
                    <a:lnTo>
                      <a:pt x="0" y="381"/>
                    </a:lnTo>
                    <a:lnTo>
                      <a:pt x="2" y="307"/>
                    </a:lnTo>
                    <a:lnTo>
                      <a:pt x="3" y="233"/>
                    </a:lnTo>
                    <a:lnTo>
                      <a:pt x="6" y="161"/>
                    </a:lnTo>
                    <a:lnTo>
                      <a:pt x="7" y="87"/>
                    </a:lnTo>
                    <a:lnTo>
                      <a:pt x="12" y="79"/>
                    </a:lnTo>
                    <a:lnTo>
                      <a:pt x="16" y="71"/>
                    </a:lnTo>
                    <a:lnTo>
                      <a:pt x="21" y="64"/>
                    </a:lnTo>
                    <a:lnTo>
                      <a:pt x="25" y="56"/>
                    </a:lnTo>
                    <a:lnTo>
                      <a:pt x="30" y="48"/>
                    </a:lnTo>
                    <a:lnTo>
                      <a:pt x="35" y="39"/>
                    </a:lnTo>
                    <a:lnTo>
                      <a:pt x="39" y="31"/>
                    </a:lnTo>
                    <a:lnTo>
                      <a:pt x="44" y="23"/>
                    </a:lnTo>
                    <a:lnTo>
                      <a:pt x="55" y="21"/>
                    </a:lnTo>
                    <a:lnTo>
                      <a:pt x="68" y="19"/>
                    </a:lnTo>
                    <a:lnTo>
                      <a:pt x="80" y="16"/>
                    </a:lnTo>
                    <a:lnTo>
                      <a:pt x="92" y="14"/>
                    </a:lnTo>
                    <a:lnTo>
                      <a:pt x="104" y="12"/>
                    </a:lnTo>
                    <a:lnTo>
                      <a:pt x="115" y="9"/>
                    </a:lnTo>
                    <a:lnTo>
                      <a:pt x="128" y="7"/>
                    </a:lnTo>
                    <a:lnTo>
                      <a:pt x="140" y="5"/>
                    </a:lnTo>
                    <a:lnTo>
                      <a:pt x="158" y="5"/>
                    </a:lnTo>
                    <a:lnTo>
                      <a:pt x="177" y="5"/>
                    </a:lnTo>
                    <a:lnTo>
                      <a:pt x="194" y="4"/>
                    </a:lnTo>
                    <a:lnTo>
                      <a:pt x="212" y="4"/>
                    </a:lnTo>
                    <a:lnTo>
                      <a:pt x="231" y="4"/>
                    </a:lnTo>
                    <a:lnTo>
                      <a:pt x="249" y="2"/>
                    </a:lnTo>
                    <a:lnTo>
                      <a:pt x="267" y="2"/>
                    </a:lnTo>
                    <a:lnTo>
                      <a:pt x="285" y="2"/>
                    </a:lnTo>
                    <a:lnTo>
                      <a:pt x="304" y="1"/>
                    </a:lnTo>
                    <a:lnTo>
                      <a:pt x="322" y="1"/>
                    </a:lnTo>
                    <a:lnTo>
                      <a:pt x="339" y="1"/>
                    </a:lnTo>
                    <a:lnTo>
                      <a:pt x="358" y="0"/>
                    </a:lnTo>
                    <a:lnTo>
                      <a:pt x="376" y="0"/>
                    </a:lnTo>
                    <a:lnTo>
                      <a:pt x="395" y="0"/>
                    </a:lnTo>
                    <a:lnTo>
                      <a:pt x="412" y="0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1921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Freeform 83"/>
              <p:cNvSpPr>
                <a:spLocks/>
              </p:cNvSpPr>
              <p:nvPr/>
            </p:nvSpPr>
            <p:spPr bwMode="auto">
              <a:xfrm>
                <a:off x="4464" y="540"/>
                <a:ext cx="76" cy="78"/>
              </a:xfrm>
              <a:custGeom>
                <a:avLst/>
                <a:gdLst>
                  <a:gd name="T0" fmla="*/ 409 w 456"/>
                  <a:gd name="T1" fmla="*/ 4 h 468"/>
                  <a:gd name="T2" fmla="*/ 418 w 456"/>
                  <a:gd name="T3" fmla="*/ 7 h 468"/>
                  <a:gd name="T4" fmla="*/ 426 w 456"/>
                  <a:gd name="T5" fmla="*/ 12 h 468"/>
                  <a:gd name="T6" fmla="*/ 436 w 456"/>
                  <a:gd name="T7" fmla="*/ 15 h 468"/>
                  <a:gd name="T8" fmla="*/ 445 w 456"/>
                  <a:gd name="T9" fmla="*/ 26 h 468"/>
                  <a:gd name="T10" fmla="*/ 453 w 456"/>
                  <a:gd name="T11" fmla="*/ 42 h 468"/>
                  <a:gd name="T12" fmla="*/ 456 w 456"/>
                  <a:gd name="T13" fmla="*/ 134 h 468"/>
                  <a:gd name="T14" fmla="*/ 456 w 456"/>
                  <a:gd name="T15" fmla="*/ 304 h 468"/>
                  <a:gd name="T16" fmla="*/ 452 w 456"/>
                  <a:gd name="T17" fmla="*/ 397 h 468"/>
                  <a:gd name="T18" fmla="*/ 439 w 456"/>
                  <a:gd name="T19" fmla="*/ 413 h 468"/>
                  <a:gd name="T20" fmla="*/ 424 w 456"/>
                  <a:gd name="T21" fmla="*/ 422 h 468"/>
                  <a:gd name="T22" fmla="*/ 410 w 456"/>
                  <a:gd name="T23" fmla="*/ 423 h 468"/>
                  <a:gd name="T24" fmla="*/ 396 w 456"/>
                  <a:gd name="T25" fmla="*/ 425 h 468"/>
                  <a:gd name="T26" fmla="*/ 382 w 456"/>
                  <a:gd name="T27" fmla="*/ 426 h 468"/>
                  <a:gd name="T28" fmla="*/ 357 w 456"/>
                  <a:gd name="T29" fmla="*/ 428 h 468"/>
                  <a:gd name="T30" fmla="*/ 321 w 456"/>
                  <a:gd name="T31" fmla="*/ 434 h 468"/>
                  <a:gd name="T32" fmla="*/ 284 w 456"/>
                  <a:gd name="T33" fmla="*/ 439 h 468"/>
                  <a:gd name="T34" fmla="*/ 248 w 456"/>
                  <a:gd name="T35" fmla="*/ 445 h 468"/>
                  <a:gd name="T36" fmla="*/ 213 w 456"/>
                  <a:gd name="T37" fmla="*/ 449 h 468"/>
                  <a:gd name="T38" fmla="*/ 177 w 456"/>
                  <a:gd name="T39" fmla="*/ 455 h 468"/>
                  <a:gd name="T40" fmla="*/ 140 w 456"/>
                  <a:gd name="T41" fmla="*/ 460 h 468"/>
                  <a:gd name="T42" fmla="*/ 104 w 456"/>
                  <a:gd name="T43" fmla="*/ 465 h 468"/>
                  <a:gd name="T44" fmla="*/ 73 w 456"/>
                  <a:gd name="T45" fmla="*/ 465 h 468"/>
                  <a:gd name="T46" fmla="*/ 51 w 456"/>
                  <a:gd name="T47" fmla="*/ 460 h 468"/>
                  <a:gd name="T48" fmla="*/ 30 w 456"/>
                  <a:gd name="T49" fmla="*/ 453 h 468"/>
                  <a:gd name="T50" fmla="*/ 11 w 456"/>
                  <a:gd name="T51" fmla="*/ 446 h 468"/>
                  <a:gd name="T52" fmla="*/ 1 w 456"/>
                  <a:gd name="T53" fmla="*/ 423 h 468"/>
                  <a:gd name="T54" fmla="*/ 1 w 456"/>
                  <a:gd name="T55" fmla="*/ 381 h 468"/>
                  <a:gd name="T56" fmla="*/ 4 w 456"/>
                  <a:gd name="T57" fmla="*/ 291 h 468"/>
                  <a:gd name="T58" fmla="*/ 7 w 456"/>
                  <a:gd name="T59" fmla="*/ 151 h 468"/>
                  <a:gd name="T60" fmla="*/ 14 w 456"/>
                  <a:gd name="T61" fmla="*/ 73 h 468"/>
                  <a:gd name="T62" fmla="*/ 23 w 456"/>
                  <a:gd name="T63" fmla="*/ 58 h 468"/>
                  <a:gd name="T64" fmla="*/ 33 w 456"/>
                  <a:gd name="T65" fmla="*/ 42 h 468"/>
                  <a:gd name="T66" fmla="*/ 42 w 456"/>
                  <a:gd name="T67" fmla="*/ 26 h 468"/>
                  <a:gd name="T68" fmla="*/ 59 w 456"/>
                  <a:gd name="T69" fmla="*/ 15 h 468"/>
                  <a:gd name="T70" fmla="*/ 85 w 456"/>
                  <a:gd name="T71" fmla="*/ 12 h 468"/>
                  <a:gd name="T72" fmla="*/ 109 w 456"/>
                  <a:gd name="T73" fmla="*/ 7 h 468"/>
                  <a:gd name="T74" fmla="*/ 134 w 456"/>
                  <a:gd name="T75" fmla="*/ 3 h 468"/>
                  <a:gd name="T76" fmla="*/ 163 w 456"/>
                  <a:gd name="T77" fmla="*/ 0 h 468"/>
                  <a:gd name="T78" fmla="*/ 195 w 456"/>
                  <a:gd name="T79" fmla="*/ 0 h 468"/>
                  <a:gd name="T80" fmla="*/ 228 w 456"/>
                  <a:gd name="T81" fmla="*/ 0 h 468"/>
                  <a:gd name="T82" fmla="*/ 260 w 456"/>
                  <a:gd name="T83" fmla="*/ 0 h 468"/>
                  <a:gd name="T84" fmla="*/ 292 w 456"/>
                  <a:gd name="T85" fmla="*/ 1 h 468"/>
                  <a:gd name="T86" fmla="*/ 325 w 456"/>
                  <a:gd name="T87" fmla="*/ 1 h 468"/>
                  <a:gd name="T88" fmla="*/ 357 w 456"/>
                  <a:gd name="T89" fmla="*/ 1 h 468"/>
                  <a:gd name="T90" fmla="*/ 389 w 456"/>
                  <a:gd name="T91" fmla="*/ 1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56" h="468">
                    <a:moveTo>
                      <a:pt x="406" y="1"/>
                    </a:moveTo>
                    <a:lnTo>
                      <a:pt x="409" y="4"/>
                    </a:lnTo>
                    <a:lnTo>
                      <a:pt x="414" y="6"/>
                    </a:lnTo>
                    <a:lnTo>
                      <a:pt x="418" y="7"/>
                    </a:lnTo>
                    <a:lnTo>
                      <a:pt x="423" y="9"/>
                    </a:lnTo>
                    <a:lnTo>
                      <a:pt x="426" y="12"/>
                    </a:lnTo>
                    <a:lnTo>
                      <a:pt x="431" y="13"/>
                    </a:lnTo>
                    <a:lnTo>
                      <a:pt x="436" y="15"/>
                    </a:lnTo>
                    <a:lnTo>
                      <a:pt x="440" y="18"/>
                    </a:lnTo>
                    <a:lnTo>
                      <a:pt x="445" y="26"/>
                    </a:lnTo>
                    <a:lnTo>
                      <a:pt x="448" y="34"/>
                    </a:lnTo>
                    <a:lnTo>
                      <a:pt x="453" y="42"/>
                    </a:lnTo>
                    <a:lnTo>
                      <a:pt x="456" y="50"/>
                    </a:lnTo>
                    <a:lnTo>
                      <a:pt x="456" y="134"/>
                    </a:lnTo>
                    <a:lnTo>
                      <a:pt x="456" y="220"/>
                    </a:lnTo>
                    <a:lnTo>
                      <a:pt x="456" y="304"/>
                    </a:lnTo>
                    <a:lnTo>
                      <a:pt x="456" y="389"/>
                    </a:lnTo>
                    <a:lnTo>
                      <a:pt x="452" y="397"/>
                    </a:lnTo>
                    <a:lnTo>
                      <a:pt x="446" y="405"/>
                    </a:lnTo>
                    <a:lnTo>
                      <a:pt x="439" y="413"/>
                    </a:lnTo>
                    <a:lnTo>
                      <a:pt x="431" y="422"/>
                    </a:lnTo>
                    <a:lnTo>
                      <a:pt x="424" y="422"/>
                    </a:lnTo>
                    <a:lnTo>
                      <a:pt x="417" y="423"/>
                    </a:lnTo>
                    <a:lnTo>
                      <a:pt x="410" y="423"/>
                    </a:lnTo>
                    <a:lnTo>
                      <a:pt x="403" y="424"/>
                    </a:lnTo>
                    <a:lnTo>
                      <a:pt x="396" y="425"/>
                    </a:lnTo>
                    <a:lnTo>
                      <a:pt x="389" y="425"/>
                    </a:lnTo>
                    <a:lnTo>
                      <a:pt x="382" y="426"/>
                    </a:lnTo>
                    <a:lnTo>
                      <a:pt x="375" y="426"/>
                    </a:lnTo>
                    <a:lnTo>
                      <a:pt x="357" y="428"/>
                    </a:lnTo>
                    <a:lnTo>
                      <a:pt x="340" y="431"/>
                    </a:lnTo>
                    <a:lnTo>
                      <a:pt x="321" y="434"/>
                    </a:lnTo>
                    <a:lnTo>
                      <a:pt x="303" y="437"/>
                    </a:lnTo>
                    <a:lnTo>
                      <a:pt x="284" y="439"/>
                    </a:lnTo>
                    <a:lnTo>
                      <a:pt x="267" y="441"/>
                    </a:lnTo>
                    <a:lnTo>
                      <a:pt x="248" y="445"/>
                    </a:lnTo>
                    <a:lnTo>
                      <a:pt x="231" y="447"/>
                    </a:lnTo>
                    <a:lnTo>
                      <a:pt x="213" y="449"/>
                    </a:lnTo>
                    <a:lnTo>
                      <a:pt x="194" y="452"/>
                    </a:lnTo>
                    <a:lnTo>
                      <a:pt x="177" y="455"/>
                    </a:lnTo>
                    <a:lnTo>
                      <a:pt x="158" y="457"/>
                    </a:lnTo>
                    <a:lnTo>
                      <a:pt x="140" y="460"/>
                    </a:lnTo>
                    <a:lnTo>
                      <a:pt x="121" y="462"/>
                    </a:lnTo>
                    <a:lnTo>
                      <a:pt x="104" y="465"/>
                    </a:lnTo>
                    <a:lnTo>
                      <a:pt x="86" y="468"/>
                    </a:lnTo>
                    <a:lnTo>
                      <a:pt x="73" y="465"/>
                    </a:lnTo>
                    <a:lnTo>
                      <a:pt x="61" y="462"/>
                    </a:lnTo>
                    <a:lnTo>
                      <a:pt x="51" y="460"/>
                    </a:lnTo>
                    <a:lnTo>
                      <a:pt x="41" y="456"/>
                    </a:lnTo>
                    <a:lnTo>
                      <a:pt x="30" y="453"/>
                    </a:lnTo>
                    <a:lnTo>
                      <a:pt x="20" y="449"/>
                    </a:lnTo>
                    <a:lnTo>
                      <a:pt x="11" y="446"/>
                    </a:lnTo>
                    <a:lnTo>
                      <a:pt x="0" y="442"/>
                    </a:lnTo>
                    <a:lnTo>
                      <a:pt x="1" y="423"/>
                    </a:lnTo>
                    <a:lnTo>
                      <a:pt x="1" y="402"/>
                    </a:lnTo>
                    <a:lnTo>
                      <a:pt x="1" y="381"/>
                    </a:lnTo>
                    <a:lnTo>
                      <a:pt x="1" y="362"/>
                    </a:lnTo>
                    <a:lnTo>
                      <a:pt x="4" y="291"/>
                    </a:lnTo>
                    <a:lnTo>
                      <a:pt x="6" y="221"/>
                    </a:lnTo>
                    <a:lnTo>
                      <a:pt x="7" y="151"/>
                    </a:lnTo>
                    <a:lnTo>
                      <a:pt x="10" y="81"/>
                    </a:lnTo>
                    <a:lnTo>
                      <a:pt x="14" y="73"/>
                    </a:lnTo>
                    <a:lnTo>
                      <a:pt x="19" y="65"/>
                    </a:lnTo>
                    <a:lnTo>
                      <a:pt x="23" y="58"/>
                    </a:lnTo>
                    <a:lnTo>
                      <a:pt x="28" y="50"/>
                    </a:lnTo>
                    <a:lnTo>
                      <a:pt x="33" y="42"/>
                    </a:lnTo>
                    <a:lnTo>
                      <a:pt x="37" y="34"/>
                    </a:lnTo>
                    <a:lnTo>
                      <a:pt x="42" y="26"/>
                    </a:lnTo>
                    <a:lnTo>
                      <a:pt x="46" y="18"/>
                    </a:lnTo>
                    <a:lnTo>
                      <a:pt x="59" y="15"/>
                    </a:lnTo>
                    <a:lnTo>
                      <a:pt x="72" y="14"/>
                    </a:lnTo>
                    <a:lnTo>
                      <a:pt x="85" y="12"/>
                    </a:lnTo>
                    <a:lnTo>
                      <a:pt x="97" y="9"/>
                    </a:lnTo>
                    <a:lnTo>
                      <a:pt x="109" y="7"/>
                    </a:lnTo>
                    <a:lnTo>
                      <a:pt x="121" y="5"/>
                    </a:lnTo>
                    <a:lnTo>
                      <a:pt x="134" y="3"/>
                    </a:lnTo>
                    <a:lnTo>
                      <a:pt x="147" y="0"/>
                    </a:lnTo>
                    <a:lnTo>
                      <a:pt x="163" y="0"/>
                    </a:lnTo>
                    <a:lnTo>
                      <a:pt x="179" y="0"/>
                    </a:lnTo>
                    <a:lnTo>
                      <a:pt x="195" y="0"/>
                    </a:lnTo>
                    <a:lnTo>
                      <a:pt x="212" y="0"/>
                    </a:lnTo>
                    <a:lnTo>
                      <a:pt x="228" y="0"/>
                    </a:lnTo>
                    <a:lnTo>
                      <a:pt x="244" y="0"/>
                    </a:lnTo>
                    <a:lnTo>
                      <a:pt x="260" y="0"/>
                    </a:lnTo>
                    <a:lnTo>
                      <a:pt x="276" y="0"/>
                    </a:lnTo>
                    <a:lnTo>
                      <a:pt x="292" y="1"/>
                    </a:lnTo>
                    <a:lnTo>
                      <a:pt x="309" y="1"/>
                    </a:lnTo>
                    <a:lnTo>
                      <a:pt x="325" y="1"/>
                    </a:lnTo>
                    <a:lnTo>
                      <a:pt x="341" y="1"/>
                    </a:lnTo>
                    <a:lnTo>
                      <a:pt x="357" y="1"/>
                    </a:lnTo>
                    <a:lnTo>
                      <a:pt x="373" y="1"/>
                    </a:lnTo>
                    <a:lnTo>
                      <a:pt x="389" y="1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1C2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Freeform 84"/>
              <p:cNvSpPr>
                <a:spLocks/>
              </p:cNvSpPr>
              <p:nvPr/>
            </p:nvSpPr>
            <p:spPr bwMode="auto">
              <a:xfrm>
                <a:off x="4464" y="545"/>
                <a:ext cx="71" cy="73"/>
              </a:xfrm>
              <a:custGeom>
                <a:avLst/>
                <a:gdLst>
                  <a:gd name="T0" fmla="*/ 384 w 426"/>
                  <a:gd name="T1" fmla="*/ 11 h 441"/>
                  <a:gd name="T2" fmla="*/ 402 w 426"/>
                  <a:gd name="T3" fmla="*/ 19 h 441"/>
                  <a:gd name="T4" fmla="*/ 414 w 426"/>
                  <a:gd name="T5" fmla="*/ 32 h 441"/>
                  <a:gd name="T6" fmla="*/ 421 w 426"/>
                  <a:gd name="T7" fmla="*/ 48 h 441"/>
                  <a:gd name="T8" fmla="*/ 426 w 426"/>
                  <a:gd name="T9" fmla="*/ 135 h 441"/>
                  <a:gd name="T10" fmla="*/ 426 w 426"/>
                  <a:gd name="T11" fmla="*/ 292 h 441"/>
                  <a:gd name="T12" fmla="*/ 421 w 426"/>
                  <a:gd name="T13" fmla="*/ 377 h 441"/>
                  <a:gd name="T14" fmla="*/ 408 w 426"/>
                  <a:gd name="T15" fmla="*/ 391 h 441"/>
                  <a:gd name="T16" fmla="*/ 395 w 426"/>
                  <a:gd name="T17" fmla="*/ 399 h 441"/>
                  <a:gd name="T18" fmla="*/ 381 w 426"/>
                  <a:gd name="T19" fmla="*/ 400 h 441"/>
                  <a:gd name="T20" fmla="*/ 367 w 426"/>
                  <a:gd name="T21" fmla="*/ 401 h 441"/>
                  <a:gd name="T22" fmla="*/ 353 w 426"/>
                  <a:gd name="T23" fmla="*/ 402 h 441"/>
                  <a:gd name="T24" fmla="*/ 330 w 426"/>
                  <a:gd name="T25" fmla="*/ 406 h 441"/>
                  <a:gd name="T26" fmla="*/ 298 w 426"/>
                  <a:gd name="T27" fmla="*/ 411 h 441"/>
                  <a:gd name="T28" fmla="*/ 264 w 426"/>
                  <a:gd name="T29" fmla="*/ 415 h 441"/>
                  <a:gd name="T30" fmla="*/ 232 w 426"/>
                  <a:gd name="T31" fmla="*/ 420 h 441"/>
                  <a:gd name="T32" fmla="*/ 199 w 426"/>
                  <a:gd name="T33" fmla="*/ 424 h 441"/>
                  <a:gd name="T34" fmla="*/ 166 w 426"/>
                  <a:gd name="T35" fmla="*/ 429 h 441"/>
                  <a:gd name="T36" fmla="*/ 134 w 426"/>
                  <a:gd name="T37" fmla="*/ 434 h 441"/>
                  <a:gd name="T38" fmla="*/ 100 w 426"/>
                  <a:gd name="T39" fmla="*/ 438 h 441"/>
                  <a:gd name="T40" fmla="*/ 72 w 426"/>
                  <a:gd name="T41" fmla="*/ 438 h 441"/>
                  <a:gd name="T42" fmla="*/ 51 w 426"/>
                  <a:gd name="T43" fmla="*/ 433 h 441"/>
                  <a:gd name="T44" fmla="*/ 30 w 426"/>
                  <a:gd name="T45" fmla="*/ 427 h 441"/>
                  <a:gd name="T46" fmla="*/ 10 w 426"/>
                  <a:gd name="T47" fmla="*/ 420 h 441"/>
                  <a:gd name="T48" fmla="*/ 1 w 426"/>
                  <a:gd name="T49" fmla="*/ 398 h 441"/>
                  <a:gd name="T50" fmla="*/ 1 w 426"/>
                  <a:gd name="T51" fmla="*/ 363 h 441"/>
                  <a:gd name="T52" fmla="*/ 3 w 426"/>
                  <a:gd name="T53" fmla="*/ 278 h 441"/>
                  <a:gd name="T54" fmla="*/ 8 w 426"/>
                  <a:gd name="T55" fmla="*/ 146 h 441"/>
                  <a:gd name="T56" fmla="*/ 15 w 426"/>
                  <a:gd name="T57" fmla="*/ 71 h 441"/>
                  <a:gd name="T58" fmla="*/ 24 w 426"/>
                  <a:gd name="T59" fmla="*/ 56 h 441"/>
                  <a:gd name="T60" fmla="*/ 33 w 426"/>
                  <a:gd name="T61" fmla="*/ 40 h 441"/>
                  <a:gd name="T62" fmla="*/ 42 w 426"/>
                  <a:gd name="T63" fmla="*/ 25 h 441"/>
                  <a:gd name="T64" fmla="*/ 60 w 426"/>
                  <a:gd name="T65" fmla="*/ 16 h 441"/>
                  <a:gd name="T66" fmla="*/ 86 w 426"/>
                  <a:gd name="T67" fmla="*/ 11 h 441"/>
                  <a:gd name="T68" fmla="*/ 113 w 426"/>
                  <a:gd name="T69" fmla="*/ 7 h 441"/>
                  <a:gd name="T70" fmla="*/ 139 w 426"/>
                  <a:gd name="T71" fmla="*/ 2 h 441"/>
                  <a:gd name="T72" fmla="*/ 166 w 426"/>
                  <a:gd name="T73" fmla="*/ 0 h 441"/>
                  <a:gd name="T74" fmla="*/ 195 w 426"/>
                  <a:gd name="T75" fmla="*/ 1 h 441"/>
                  <a:gd name="T76" fmla="*/ 223 w 426"/>
                  <a:gd name="T77" fmla="*/ 2 h 441"/>
                  <a:gd name="T78" fmla="*/ 250 w 426"/>
                  <a:gd name="T79" fmla="*/ 3 h 441"/>
                  <a:gd name="T80" fmla="*/ 279 w 426"/>
                  <a:gd name="T81" fmla="*/ 3 h 441"/>
                  <a:gd name="T82" fmla="*/ 307 w 426"/>
                  <a:gd name="T83" fmla="*/ 4 h 441"/>
                  <a:gd name="T84" fmla="*/ 335 w 426"/>
                  <a:gd name="T85" fmla="*/ 5 h 441"/>
                  <a:gd name="T86" fmla="*/ 362 w 426"/>
                  <a:gd name="T87" fmla="*/ 7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26" h="441">
                    <a:moveTo>
                      <a:pt x="376" y="7"/>
                    </a:moveTo>
                    <a:lnTo>
                      <a:pt x="384" y="11"/>
                    </a:lnTo>
                    <a:lnTo>
                      <a:pt x="393" y="15"/>
                    </a:lnTo>
                    <a:lnTo>
                      <a:pt x="402" y="19"/>
                    </a:lnTo>
                    <a:lnTo>
                      <a:pt x="410" y="24"/>
                    </a:lnTo>
                    <a:lnTo>
                      <a:pt x="414" y="32"/>
                    </a:lnTo>
                    <a:lnTo>
                      <a:pt x="418" y="40"/>
                    </a:lnTo>
                    <a:lnTo>
                      <a:pt x="421" y="48"/>
                    </a:lnTo>
                    <a:lnTo>
                      <a:pt x="426" y="56"/>
                    </a:lnTo>
                    <a:lnTo>
                      <a:pt x="426" y="135"/>
                    </a:lnTo>
                    <a:lnTo>
                      <a:pt x="426" y="213"/>
                    </a:lnTo>
                    <a:lnTo>
                      <a:pt x="426" y="292"/>
                    </a:lnTo>
                    <a:lnTo>
                      <a:pt x="426" y="370"/>
                    </a:lnTo>
                    <a:lnTo>
                      <a:pt x="421" y="377"/>
                    </a:lnTo>
                    <a:lnTo>
                      <a:pt x="415" y="384"/>
                    </a:lnTo>
                    <a:lnTo>
                      <a:pt x="408" y="391"/>
                    </a:lnTo>
                    <a:lnTo>
                      <a:pt x="402" y="398"/>
                    </a:lnTo>
                    <a:lnTo>
                      <a:pt x="395" y="399"/>
                    </a:lnTo>
                    <a:lnTo>
                      <a:pt x="388" y="399"/>
                    </a:lnTo>
                    <a:lnTo>
                      <a:pt x="381" y="400"/>
                    </a:lnTo>
                    <a:lnTo>
                      <a:pt x="374" y="400"/>
                    </a:lnTo>
                    <a:lnTo>
                      <a:pt x="367" y="401"/>
                    </a:lnTo>
                    <a:lnTo>
                      <a:pt x="360" y="402"/>
                    </a:lnTo>
                    <a:lnTo>
                      <a:pt x="353" y="402"/>
                    </a:lnTo>
                    <a:lnTo>
                      <a:pt x="346" y="404"/>
                    </a:lnTo>
                    <a:lnTo>
                      <a:pt x="330" y="406"/>
                    </a:lnTo>
                    <a:lnTo>
                      <a:pt x="314" y="408"/>
                    </a:lnTo>
                    <a:lnTo>
                      <a:pt x="298" y="411"/>
                    </a:lnTo>
                    <a:lnTo>
                      <a:pt x="281" y="413"/>
                    </a:lnTo>
                    <a:lnTo>
                      <a:pt x="264" y="415"/>
                    </a:lnTo>
                    <a:lnTo>
                      <a:pt x="248" y="417"/>
                    </a:lnTo>
                    <a:lnTo>
                      <a:pt x="232" y="420"/>
                    </a:lnTo>
                    <a:lnTo>
                      <a:pt x="216" y="422"/>
                    </a:lnTo>
                    <a:lnTo>
                      <a:pt x="199" y="424"/>
                    </a:lnTo>
                    <a:lnTo>
                      <a:pt x="182" y="427"/>
                    </a:lnTo>
                    <a:lnTo>
                      <a:pt x="166" y="429"/>
                    </a:lnTo>
                    <a:lnTo>
                      <a:pt x="150" y="431"/>
                    </a:lnTo>
                    <a:lnTo>
                      <a:pt x="134" y="434"/>
                    </a:lnTo>
                    <a:lnTo>
                      <a:pt x="116" y="436"/>
                    </a:lnTo>
                    <a:lnTo>
                      <a:pt x="100" y="438"/>
                    </a:lnTo>
                    <a:lnTo>
                      <a:pt x="84" y="441"/>
                    </a:lnTo>
                    <a:lnTo>
                      <a:pt x="72" y="438"/>
                    </a:lnTo>
                    <a:lnTo>
                      <a:pt x="61" y="435"/>
                    </a:lnTo>
                    <a:lnTo>
                      <a:pt x="51" y="433"/>
                    </a:lnTo>
                    <a:lnTo>
                      <a:pt x="40" y="429"/>
                    </a:lnTo>
                    <a:lnTo>
                      <a:pt x="30" y="427"/>
                    </a:lnTo>
                    <a:lnTo>
                      <a:pt x="21" y="423"/>
                    </a:lnTo>
                    <a:lnTo>
                      <a:pt x="10" y="420"/>
                    </a:lnTo>
                    <a:lnTo>
                      <a:pt x="0" y="416"/>
                    </a:lnTo>
                    <a:lnTo>
                      <a:pt x="1" y="398"/>
                    </a:lnTo>
                    <a:lnTo>
                      <a:pt x="1" y="381"/>
                    </a:lnTo>
                    <a:lnTo>
                      <a:pt x="1" y="363"/>
                    </a:lnTo>
                    <a:lnTo>
                      <a:pt x="1" y="345"/>
                    </a:lnTo>
                    <a:lnTo>
                      <a:pt x="3" y="278"/>
                    </a:lnTo>
                    <a:lnTo>
                      <a:pt x="6" y="212"/>
                    </a:lnTo>
                    <a:lnTo>
                      <a:pt x="8" y="146"/>
                    </a:lnTo>
                    <a:lnTo>
                      <a:pt x="10" y="79"/>
                    </a:lnTo>
                    <a:lnTo>
                      <a:pt x="15" y="71"/>
                    </a:lnTo>
                    <a:lnTo>
                      <a:pt x="19" y="64"/>
                    </a:lnTo>
                    <a:lnTo>
                      <a:pt x="24" y="56"/>
                    </a:lnTo>
                    <a:lnTo>
                      <a:pt x="29" y="48"/>
                    </a:lnTo>
                    <a:lnTo>
                      <a:pt x="33" y="40"/>
                    </a:lnTo>
                    <a:lnTo>
                      <a:pt x="38" y="33"/>
                    </a:lnTo>
                    <a:lnTo>
                      <a:pt x="42" y="25"/>
                    </a:lnTo>
                    <a:lnTo>
                      <a:pt x="47" y="18"/>
                    </a:lnTo>
                    <a:lnTo>
                      <a:pt x="60" y="16"/>
                    </a:lnTo>
                    <a:lnTo>
                      <a:pt x="74" y="13"/>
                    </a:lnTo>
                    <a:lnTo>
                      <a:pt x="86" y="11"/>
                    </a:lnTo>
                    <a:lnTo>
                      <a:pt x="100" y="9"/>
                    </a:lnTo>
                    <a:lnTo>
                      <a:pt x="113" y="7"/>
                    </a:lnTo>
                    <a:lnTo>
                      <a:pt x="126" y="4"/>
                    </a:lnTo>
                    <a:lnTo>
                      <a:pt x="139" y="2"/>
                    </a:lnTo>
                    <a:lnTo>
                      <a:pt x="152" y="0"/>
                    </a:lnTo>
                    <a:lnTo>
                      <a:pt x="166" y="0"/>
                    </a:lnTo>
                    <a:lnTo>
                      <a:pt x="180" y="1"/>
                    </a:lnTo>
                    <a:lnTo>
                      <a:pt x="195" y="1"/>
                    </a:lnTo>
                    <a:lnTo>
                      <a:pt x="209" y="1"/>
                    </a:lnTo>
                    <a:lnTo>
                      <a:pt x="223" y="2"/>
                    </a:lnTo>
                    <a:lnTo>
                      <a:pt x="236" y="2"/>
                    </a:lnTo>
                    <a:lnTo>
                      <a:pt x="250" y="3"/>
                    </a:lnTo>
                    <a:lnTo>
                      <a:pt x="264" y="3"/>
                    </a:lnTo>
                    <a:lnTo>
                      <a:pt x="279" y="3"/>
                    </a:lnTo>
                    <a:lnTo>
                      <a:pt x="293" y="4"/>
                    </a:lnTo>
                    <a:lnTo>
                      <a:pt x="307" y="4"/>
                    </a:lnTo>
                    <a:lnTo>
                      <a:pt x="321" y="4"/>
                    </a:lnTo>
                    <a:lnTo>
                      <a:pt x="335" y="5"/>
                    </a:lnTo>
                    <a:lnTo>
                      <a:pt x="348" y="5"/>
                    </a:lnTo>
                    <a:lnTo>
                      <a:pt x="362" y="7"/>
                    </a:lnTo>
                    <a:lnTo>
                      <a:pt x="376" y="7"/>
                    </a:lnTo>
                    <a:close/>
                  </a:path>
                </a:pathLst>
              </a:custGeom>
              <a:solidFill>
                <a:srgbClr val="1E2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Freeform 85"/>
              <p:cNvSpPr>
                <a:spLocks/>
              </p:cNvSpPr>
              <p:nvPr/>
            </p:nvSpPr>
            <p:spPr bwMode="auto">
              <a:xfrm>
                <a:off x="4465" y="549"/>
                <a:ext cx="66" cy="69"/>
              </a:xfrm>
              <a:custGeom>
                <a:avLst/>
                <a:gdLst>
                  <a:gd name="T0" fmla="*/ 357 w 396"/>
                  <a:gd name="T1" fmla="*/ 16 h 414"/>
                  <a:gd name="T2" fmla="*/ 372 w 396"/>
                  <a:gd name="T3" fmla="*/ 27 h 414"/>
                  <a:gd name="T4" fmla="*/ 384 w 396"/>
                  <a:gd name="T5" fmla="*/ 39 h 414"/>
                  <a:gd name="T6" fmla="*/ 392 w 396"/>
                  <a:gd name="T7" fmla="*/ 55 h 414"/>
                  <a:gd name="T8" fmla="*/ 396 w 396"/>
                  <a:gd name="T9" fmla="*/ 135 h 414"/>
                  <a:gd name="T10" fmla="*/ 396 w 396"/>
                  <a:gd name="T11" fmla="*/ 279 h 414"/>
                  <a:gd name="T12" fmla="*/ 390 w 396"/>
                  <a:gd name="T13" fmla="*/ 358 h 414"/>
                  <a:gd name="T14" fmla="*/ 380 w 396"/>
                  <a:gd name="T15" fmla="*/ 371 h 414"/>
                  <a:gd name="T16" fmla="*/ 366 w 396"/>
                  <a:gd name="T17" fmla="*/ 377 h 414"/>
                  <a:gd name="T18" fmla="*/ 352 w 396"/>
                  <a:gd name="T19" fmla="*/ 379 h 414"/>
                  <a:gd name="T20" fmla="*/ 340 w 396"/>
                  <a:gd name="T21" fmla="*/ 380 h 414"/>
                  <a:gd name="T22" fmla="*/ 326 w 396"/>
                  <a:gd name="T23" fmla="*/ 381 h 414"/>
                  <a:gd name="T24" fmla="*/ 304 w 396"/>
                  <a:gd name="T25" fmla="*/ 383 h 414"/>
                  <a:gd name="T26" fmla="*/ 275 w 396"/>
                  <a:gd name="T27" fmla="*/ 388 h 414"/>
                  <a:gd name="T28" fmla="*/ 245 w 396"/>
                  <a:gd name="T29" fmla="*/ 391 h 414"/>
                  <a:gd name="T30" fmla="*/ 216 w 396"/>
                  <a:gd name="T31" fmla="*/ 396 h 414"/>
                  <a:gd name="T32" fmla="*/ 186 w 396"/>
                  <a:gd name="T33" fmla="*/ 399 h 414"/>
                  <a:gd name="T34" fmla="*/ 157 w 396"/>
                  <a:gd name="T35" fmla="*/ 404 h 414"/>
                  <a:gd name="T36" fmla="*/ 127 w 396"/>
                  <a:gd name="T37" fmla="*/ 408 h 414"/>
                  <a:gd name="T38" fmla="*/ 98 w 396"/>
                  <a:gd name="T39" fmla="*/ 412 h 414"/>
                  <a:gd name="T40" fmla="*/ 73 w 396"/>
                  <a:gd name="T41" fmla="*/ 412 h 414"/>
                  <a:gd name="T42" fmla="*/ 52 w 396"/>
                  <a:gd name="T43" fmla="*/ 406 h 414"/>
                  <a:gd name="T44" fmla="*/ 31 w 396"/>
                  <a:gd name="T45" fmla="*/ 401 h 414"/>
                  <a:gd name="T46" fmla="*/ 11 w 396"/>
                  <a:gd name="T47" fmla="*/ 394 h 414"/>
                  <a:gd name="T48" fmla="*/ 1 w 396"/>
                  <a:gd name="T49" fmla="*/ 375 h 414"/>
                  <a:gd name="T50" fmla="*/ 1 w 396"/>
                  <a:gd name="T51" fmla="*/ 344 h 414"/>
                  <a:gd name="T52" fmla="*/ 4 w 396"/>
                  <a:gd name="T53" fmla="*/ 267 h 414"/>
                  <a:gd name="T54" fmla="*/ 8 w 396"/>
                  <a:gd name="T55" fmla="*/ 142 h 414"/>
                  <a:gd name="T56" fmla="*/ 15 w 396"/>
                  <a:gd name="T57" fmla="*/ 70 h 414"/>
                  <a:gd name="T58" fmla="*/ 24 w 396"/>
                  <a:gd name="T59" fmla="*/ 55 h 414"/>
                  <a:gd name="T60" fmla="*/ 35 w 396"/>
                  <a:gd name="T61" fmla="*/ 42 h 414"/>
                  <a:gd name="T62" fmla="*/ 44 w 396"/>
                  <a:gd name="T63" fmla="*/ 27 h 414"/>
                  <a:gd name="T64" fmla="*/ 63 w 396"/>
                  <a:gd name="T65" fmla="*/ 16 h 414"/>
                  <a:gd name="T66" fmla="*/ 90 w 396"/>
                  <a:gd name="T67" fmla="*/ 12 h 414"/>
                  <a:gd name="T68" fmla="*/ 117 w 396"/>
                  <a:gd name="T69" fmla="*/ 7 h 414"/>
                  <a:gd name="T70" fmla="*/ 145 w 396"/>
                  <a:gd name="T71" fmla="*/ 2 h 414"/>
                  <a:gd name="T72" fmla="*/ 170 w 396"/>
                  <a:gd name="T73" fmla="*/ 1 h 414"/>
                  <a:gd name="T74" fmla="*/ 194 w 396"/>
                  <a:gd name="T75" fmla="*/ 2 h 414"/>
                  <a:gd name="T76" fmla="*/ 218 w 396"/>
                  <a:gd name="T77" fmla="*/ 5 h 414"/>
                  <a:gd name="T78" fmla="*/ 241 w 396"/>
                  <a:gd name="T79" fmla="*/ 6 h 414"/>
                  <a:gd name="T80" fmla="*/ 266 w 396"/>
                  <a:gd name="T81" fmla="*/ 7 h 414"/>
                  <a:gd name="T82" fmla="*/ 290 w 396"/>
                  <a:gd name="T83" fmla="*/ 9 h 414"/>
                  <a:gd name="T84" fmla="*/ 314 w 396"/>
                  <a:gd name="T85" fmla="*/ 10 h 414"/>
                  <a:gd name="T86" fmla="*/ 338 w 396"/>
                  <a:gd name="T87" fmla="*/ 1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96" h="414">
                    <a:moveTo>
                      <a:pt x="350" y="12"/>
                    </a:moveTo>
                    <a:lnTo>
                      <a:pt x="357" y="16"/>
                    </a:lnTo>
                    <a:lnTo>
                      <a:pt x="365" y="21"/>
                    </a:lnTo>
                    <a:lnTo>
                      <a:pt x="372" y="27"/>
                    </a:lnTo>
                    <a:lnTo>
                      <a:pt x="380" y="31"/>
                    </a:lnTo>
                    <a:lnTo>
                      <a:pt x="384" y="39"/>
                    </a:lnTo>
                    <a:lnTo>
                      <a:pt x="388" y="47"/>
                    </a:lnTo>
                    <a:lnTo>
                      <a:pt x="392" y="55"/>
                    </a:lnTo>
                    <a:lnTo>
                      <a:pt x="396" y="63"/>
                    </a:lnTo>
                    <a:lnTo>
                      <a:pt x="396" y="135"/>
                    </a:lnTo>
                    <a:lnTo>
                      <a:pt x="396" y="207"/>
                    </a:lnTo>
                    <a:lnTo>
                      <a:pt x="396" y="279"/>
                    </a:lnTo>
                    <a:lnTo>
                      <a:pt x="396" y="352"/>
                    </a:lnTo>
                    <a:lnTo>
                      <a:pt x="390" y="358"/>
                    </a:lnTo>
                    <a:lnTo>
                      <a:pt x="386" y="364"/>
                    </a:lnTo>
                    <a:lnTo>
                      <a:pt x="380" y="371"/>
                    </a:lnTo>
                    <a:lnTo>
                      <a:pt x="373" y="376"/>
                    </a:lnTo>
                    <a:lnTo>
                      <a:pt x="366" y="377"/>
                    </a:lnTo>
                    <a:lnTo>
                      <a:pt x="359" y="377"/>
                    </a:lnTo>
                    <a:lnTo>
                      <a:pt x="352" y="379"/>
                    </a:lnTo>
                    <a:lnTo>
                      <a:pt x="347" y="379"/>
                    </a:lnTo>
                    <a:lnTo>
                      <a:pt x="340" y="380"/>
                    </a:lnTo>
                    <a:lnTo>
                      <a:pt x="333" y="380"/>
                    </a:lnTo>
                    <a:lnTo>
                      <a:pt x="326" y="381"/>
                    </a:lnTo>
                    <a:lnTo>
                      <a:pt x="319" y="381"/>
                    </a:lnTo>
                    <a:lnTo>
                      <a:pt x="304" y="383"/>
                    </a:lnTo>
                    <a:lnTo>
                      <a:pt x="290" y="386"/>
                    </a:lnTo>
                    <a:lnTo>
                      <a:pt x="275" y="388"/>
                    </a:lnTo>
                    <a:lnTo>
                      <a:pt x="260" y="389"/>
                    </a:lnTo>
                    <a:lnTo>
                      <a:pt x="245" y="391"/>
                    </a:lnTo>
                    <a:lnTo>
                      <a:pt x="231" y="394"/>
                    </a:lnTo>
                    <a:lnTo>
                      <a:pt x="216" y="396"/>
                    </a:lnTo>
                    <a:lnTo>
                      <a:pt x="201" y="397"/>
                    </a:lnTo>
                    <a:lnTo>
                      <a:pt x="186" y="399"/>
                    </a:lnTo>
                    <a:lnTo>
                      <a:pt x="172" y="402"/>
                    </a:lnTo>
                    <a:lnTo>
                      <a:pt x="157" y="404"/>
                    </a:lnTo>
                    <a:lnTo>
                      <a:pt x="142" y="406"/>
                    </a:lnTo>
                    <a:lnTo>
                      <a:pt x="127" y="408"/>
                    </a:lnTo>
                    <a:lnTo>
                      <a:pt x="113" y="410"/>
                    </a:lnTo>
                    <a:lnTo>
                      <a:pt x="98" y="412"/>
                    </a:lnTo>
                    <a:lnTo>
                      <a:pt x="83" y="414"/>
                    </a:lnTo>
                    <a:lnTo>
                      <a:pt x="73" y="412"/>
                    </a:lnTo>
                    <a:lnTo>
                      <a:pt x="63" y="409"/>
                    </a:lnTo>
                    <a:lnTo>
                      <a:pt x="52" y="406"/>
                    </a:lnTo>
                    <a:lnTo>
                      <a:pt x="42" y="403"/>
                    </a:lnTo>
                    <a:lnTo>
                      <a:pt x="31" y="401"/>
                    </a:lnTo>
                    <a:lnTo>
                      <a:pt x="21" y="397"/>
                    </a:lnTo>
                    <a:lnTo>
                      <a:pt x="11" y="394"/>
                    </a:lnTo>
                    <a:lnTo>
                      <a:pt x="0" y="390"/>
                    </a:lnTo>
                    <a:lnTo>
                      <a:pt x="1" y="375"/>
                    </a:lnTo>
                    <a:lnTo>
                      <a:pt x="1" y="359"/>
                    </a:lnTo>
                    <a:lnTo>
                      <a:pt x="1" y="344"/>
                    </a:lnTo>
                    <a:lnTo>
                      <a:pt x="1" y="329"/>
                    </a:lnTo>
                    <a:lnTo>
                      <a:pt x="4" y="267"/>
                    </a:lnTo>
                    <a:lnTo>
                      <a:pt x="6" y="204"/>
                    </a:lnTo>
                    <a:lnTo>
                      <a:pt x="8" y="142"/>
                    </a:lnTo>
                    <a:lnTo>
                      <a:pt x="11" y="78"/>
                    </a:lnTo>
                    <a:lnTo>
                      <a:pt x="15" y="70"/>
                    </a:lnTo>
                    <a:lnTo>
                      <a:pt x="20" y="63"/>
                    </a:lnTo>
                    <a:lnTo>
                      <a:pt x="24" y="55"/>
                    </a:lnTo>
                    <a:lnTo>
                      <a:pt x="30" y="48"/>
                    </a:lnTo>
                    <a:lnTo>
                      <a:pt x="35" y="42"/>
                    </a:lnTo>
                    <a:lnTo>
                      <a:pt x="39" y="33"/>
                    </a:lnTo>
                    <a:lnTo>
                      <a:pt x="44" y="27"/>
                    </a:lnTo>
                    <a:lnTo>
                      <a:pt x="49" y="18"/>
                    </a:lnTo>
                    <a:lnTo>
                      <a:pt x="63" y="16"/>
                    </a:lnTo>
                    <a:lnTo>
                      <a:pt x="76" y="14"/>
                    </a:lnTo>
                    <a:lnTo>
                      <a:pt x="90" y="12"/>
                    </a:lnTo>
                    <a:lnTo>
                      <a:pt x="104" y="9"/>
                    </a:lnTo>
                    <a:lnTo>
                      <a:pt x="117" y="7"/>
                    </a:lnTo>
                    <a:lnTo>
                      <a:pt x="131" y="5"/>
                    </a:lnTo>
                    <a:lnTo>
                      <a:pt x="145" y="2"/>
                    </a:lnTo>
                    <a:lnTo>
                      <a:pt x="158" y="0"/>
                    </a:lnTo>
                    <a:lnTo>
                      <a:pt x="170" y="1"/>
                    </a:lnTo>
                    <a:lnTo>
                      <a:pt x="183" y="1"/>
                    </a:lnTo>
                    <a:lnTo>
                      <a:pt x="194" y="2"/>
                    </a:lnTo>
                    <a:lnTo>
                      <a:pt x="206" y="3"/>
                    </a:lnTo>
                    <a:lnTo>
                      <a:pt x="218" y="5"/>
                    </a:lnTo>
                    <a:lnTo>
                      <a:pt x="230" y="5"/>
                    </a:lnTo>
                    <a:lnTo>
                      <a:pt x="241" y="6"/>
                    </a:lnTo>
                    <a:lnTo>
                      <a:pt x="254" y="7"/>
                    </a:lnTo>
                    <a:lnTo>
                      <a:pt x="266" y="7"/>
                    </a:lnTo>
                    <a:lnTo>
                      <a:pt x="277" y="8"/>
                    </a:lnTo>
                    <a:lnTo>
                      <a:pt x="290" y="9"/>
                    </a:lnTo>
                    <a:lnTo>
                      <a:pt x="302" y="9"/>
                    </a:lnTo>
                    <a:lnTo>
                      <a:pt x="314" y="10"/>
                    </a:lnTo>
                    <a:lnTo>
                      <a:pt x="326" y="10"/>
                    </a:lnTo>
                    <a:lnTo>
                      <a:pt x="338" y="12"/>
                    </a:lnTo>
                    <a:lnTo>
                      <a:pt x="350" y="12"/>
                    </a:lnTo>
                    <a:close/>
                  </a:path>
                </a:pathLst>
              </a:custGeom>
              <a:solidFill>
                <a:srgbClr val="212B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Freeform 86"/>
              <p:cNvSpPr>
                <a:spLocks/>
              </p:cNvSpPr>
              <p:nvPr/>
            </p:nvSpPr>
            <p:spPr bwMode="auto">
              <a:xfrm>
                <a:off x="4466" y="553"/>
                <a:ext cx="61" cy="65"/>
              </a:xfrm>
              <a:custGeom>
                <a:avLst/>
                <a:gdLst>
                  <a:gd name="T0" fmla="*/ 322 w 366"/>
                  <a:gd name="T1" fmla="*/ 20 h 388"/>
                  <a:gd name="T2" fmla="*/ 349 w 366"/>
                  <a:gd name="T3" fmla="*/ 37 h 388"/>
                  <a:gd name="T4" fmla="*/ 366 w 366"/>
                  <a:gd name="T5" fmla="*/ 71 h 388"/>
                  <a:gd name="T6" fmla="*/ 366 w 366"/>
                  <a:gd name="T7" fmla="*/ 333 h 388"/>
                  <a:gd name="T8" fmla="*/ 344 w 366"/>
                  <a:gd name="T9" fmla="*/ 355 h 388"/>
                  <a:gd name="T10" fmla="*/ 289 w 366"/>
                  <a:gd name="T11" fmla="*/ 358 h 388"/>
                  <a:gd name="T12" fmla="*/ 83 w 366"/>
                  <a:gd name="T13" fmla="*/ 388 h 388"/>
                  <a:gd name="T14" fmla="*/ 0 w 366"/>
                  <a:gd name="T15" fmla="*/ 365 h 388"/>
                  <a:gd name="T16" fmla="*/ 1 w 366"/>
                  <a:gd name="T17" fmla="*/ 314 h 388"/>
                  <a:gd name="T18" fmla="*/ 11 w 366"/>
                  <a:gd name="T19" fmla="*/ 78 h 388"/>
                  <a:gd name="T20" fmla="*/ 49 w 366"/>
                  <a:gd name="T21" fmla="*/ 19 h 388"/>
                  <a:gd name="T22" fmla="*/ 164 w 366"/>
                  <a:gd name="T23" fmla="*/ 0 h 388"/>
                  <a:gd name="T24" fmla="*/ 322 w 366"/>
                  <a:gd name="T25" fmla="*/ 20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6" h="388">
                    <a:moveTo>
                      <a:pt x="322" y="20"/>
                    </a:moveTo>
                    <a:lnTo>
                      <a:pt x="349" y="37"/>
                    </a:lnTo>
                    <a:lnTo>
                      <a:pt x="366" y="71"/>
                    </a:lnTo>
                    <a:lnTo>
                      <a:pt x="366" y="333"/>
                    </a:lnTo>
                    <a:lnTo>
                      <a:pt x="344" y="355"/>
                    </a:lnTo>
                    <a:lnTo>
                      <a:pt x="289" y="358"/>
                    </a:lnTo>
                    <a:lnTo>
                      <a:pt x="83" y="388"/>
                    </a:lnTo>
                    <a:lnTo>
                      <a:pt x="0" y="365"/>
                    </a:lnTo>
                    <a:lnTo>
                      <a:pt x="1" y="314"/>
                    </a:lnTo>
                    <a:lnTo>
                      <a:pt x="11" y="78"/>
                    </a:lnTo>
                    <a:lnTo>
                      <a:pt x="49" y="19"/>
                    </a:lnTo>
                    <a:lnTo>
                      <a:pt x="164" y="0"/>
                    </a:lnTo>
                    <a:lnTo>
                      <a:pt x="322" y="20"/>
                    </a:lnTo>
                    <a:close/>
                  </a:path>
                </a:pathLst>
              </a:custGeom>
              <a:solidFill>
                <a:srgbClr val="232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Freeform 87"/>
              <p:cNvSpPr>
                <a:spLocks/>
              </p:cNvSpPr>
              <p:nvPr/>
            </p:nvSpPr>
            <p:spPr bwMode="auto">
              <a:xfrm>
                <a:off x="4485" y="487"/>
                <a:ext cx="88" cy="21"/>
              </a:xfrm>
              <a:custGeom>
                <a:avLst/>
                <a:gdLst>
                  <a:gd name="T0" fmla="*/ 530 w 530"/>
                  <a:gd name="T1" fmla="*/ 0 h 126"/>
                  <a:gd name="T2" fmla="*/ 0 w 530"/>
                  <a:gd name="T3" fmla="*/ 57 h 126"/>
                  <a:gd name="T4" fmla="*/ 0 w 530"/>
                  <a:gd name="T5" fmla="*/ 126 h 126"/>
                  <a:gd name="T6" fmla="*/ 530 w 530"/>
                  <a:gd name="T7" fmla="*/ 63 h 126"/>
                  <a:gd name="T8" fmla="*/ 530 w 530"/>
                  <a:gd name="T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0" h="126">
                    <a:moveTo>
                      <a:pt x="530" y="0"/>
                    </a:moveTo>
                    <a:lnTo>
                      <a:pt x="0" y="57"/>
                    </a:lnTo>
                    <a:lnTo>
                      <a:pt x="0" y="126"/>
                    </a:lnTo>
                    <a:lnTo>
                      <a:pt x="530" y="63"/>
                    </a:lnTo>
                    <a:lnTo>
                      <a:pt x="530" y="0"/>
                    </a:lnTo>
                    <a:close/>
                  </a:path>
                </a:pathLst>
              </a:custGeom>
              <a:solidFill>
                <a:srgbClr val="3833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Freeform 88"/>
              <p:cNvSpPr>
                <a:spLocks/>
              </p:cNvSpPr>
              <p:nvPr/>
            </p:nvSpPr>
            <p:spPr bwMode="auto">
              <a:xfrm>
                <a:off x="4466" y="523"/>
                <a:ext cx="123" cy="25"/>
              </a:xfrm>
              <a:custGeom>
                <a:avLst/>
                <a:gdLst>
                  <a:gd name="T0" fmla="*/ 738 w 738"/>
                  <a:gd name="T1" fmla="*/ 0 h 154"/>
                  <a:gd name="T2" fmla="*/ 0 w 738"/>
                  <a:gd name="T3" fmla="*/ 85 h 154"/>
                  <a:gd name="T4" fmla="*/ 0 w 738"/>
                  <a:gd name="T5" fmla="*/ 154 h 154"/>
                  <a:gd name="T6" fmla="*/ 738 w 738"/>
                  <a:gd name="T7" fmla="*/ 57 h 154"/>
                  <a:gd name="T8" fmla="*/ 738 w 738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8" h="154">
                    <a:moveTo>
                      <a:pt x="738" y="0"/>
                    </a:moveTo>
                    <a:lnTo>
                      <a:pt x="0" y="85"/>
                    </a:lnTo>
                    <a:lnTo>
                      <a:pt x="0" y="154"/>
                    </a:lnTo>
                    <a:lnTo>
                      <a:pt x="738" y="57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3833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58" name="Freeform 89"/>
              <p:cNvSpPr>
                <a:spLocks/>
              </p:cNvSpPr>
              <p:nvPr/>
            </p:nvSpPr>
            <p:spPr bwMode="auto">
              <a:xfrm>
                <a:off x="4486" y="497"/>
                <a:ext cx="87" cy="12"/>
              </a:xfrm>
              <a:custGeom>
                <a:avLst/>
                <a:gdLst>
                  <a:gd name="T0" fmla="*/ 518 w 524"/>
                  <a:gd name="T1" fmla="*/ 0 h 68"/>
                  <a:gd name="T2" fmla="*/ 0 w 524"/>
                  <a:gd name="T3" fmla="*/ 54 h 68"/>
                  <a:gd name="T4" fmla="*/ 0 w 524"/>
                  <a:gd name="T5" fmla="*/ 68 h 68"/>
                  <a:gd name="T6" fmla="*/ 523 w 524"/>
                  <a:gd name="T7" fmla="*/ 15 h 68"/>
                  <a:gd name="T8" fmla="*/ 524 w 524"/>
                  <a:gd name="T9" fmla="*/ 12 h 68"/>
                  <a:gd name="T10" fmla="*/ 524 w 524"/>
                  <a:gd name="T11" fmla="*/ 7 h 68"/>
                  <a:gd name="T12" fmla="*/ 523 w 524"/>
                  <a:gd name="T13" fmla="*/ 2 h 68"/>
                  <a:gd name="T14" fmla="*/ 518 w 524"/>
                  <a:gd name="T1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4" h="68">
                    <a:moveTo>
                      <a:pt x="518" y="0"/>
                    </a:moveTo>
                    <a:lnTo>
                      <a:pt x="0" y="54"/>
                    </a:lnTo>
                    <a:lnTo>
                      <a:pt x="0" y="68"/>
                    </a:lnTo>
                    <a:lnTo>
                      <a:pt x="523" y="15"/>
                    </a:lnTo>
                    <a:lnTo>
                      <a:pt x="524" y="12"/>
                    </a:lnTo>
                    <a:lnTo>
                      <a:pt x="524" y="7"/>
                    </a:lnTo>
                    <a:lnTo>
                      <a:pt x="523" y="2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7F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59" name="Freeform 90"/>
              <p:cNvSpPr>
                <a:spLocks/>
              </p:cNvSpPr>
              <p:nvPr/>
            </p:nvSpPr>
            <p:spPr bwMode="auto">
              <a:xfrm>
                <a:off x="4464" y="532"/>
                <a:ext cx="124" cy="18"/>
              </a:xfrm>
              <a:custGeom>
                <a:avLst/>
                <a:gdLst>
                  <a:gd name="T0" fmla="*/ 737 w 743"/>
                  <a:gd name="T1" fmla="*/ 0 h 109"/>
                  <a:gd name="T2" fmla="*/ 0 w 743"/>
                  <a:gd name="T3" fmla="*/ 94 h 109"/>
                  <a:gd name="T4" fmla="*/ 0 w 743"/>
                  <a:gd name="T5" fmla="*/ 109 h 109"/>
                  <a:gd name="T6" fmla="*/ 741 w 743"/>
                  <a:gd name="T7" fmla="*/ 15 h 109"/>
                  <a:gd name="T8" fmla="*/ 743 w 743"/>
                  <a:gd name="T9" fmla="*/ 13 h 109"/>
                  <a:gd name="T10" fmla="*/ 743 w 743"/>
                  <a:gd name="T11" fmla="*/ 7 h 109"/>
                  <a:gd name="T12" fmla="*/ 741 w 743"/>
                  <a:gd name="T13" fmla="*/ 3 h 109"/>
                  <a:gd name="T14" fmla="*/ 737 w 743"/>
                  <a:gd name="T1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3" h="109">
                    <a:moveTo>
                      <a:pt x="737" y="0"/>
                    </a:moveTo>
                    <a:lnTo>
                      <a:pt x="0" y="94"/>
                    </a:lnTo>
                    <a:lnTo>
                      <a:pt x="0" y="109"/>
                    </a:lnTo>
                    <a:lnTo>
                      <a:pt x="741" y="15"/>
                    </a:lnTo>
                    <a:lnTo>
                      <a:pt x="743" y="13"/>
                    </a:lnTo>
                    <a:lnTo>
                      <a:pt x="743" y="7"/>
                    </a:lnTo>
                    <a:lnTo>
                      <a:pt x="741" y="3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rgbClr val="7F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60" name="Freeform 91"/>
              <p:cNvSpPr>
                <a:spLocks/>
              </p:cNvSpPr>
              <p:nvPr/>
            </p:nvSpPr>
            <p:spPr bwMode="auto">
              <a:xfrm>
                <a:off x="4499" y="633"/>
                <a:ext cx="73" cy="23"/>
              </a:xfrm>
              <a:custGeom>
                <a:avLst/>
                <a:gdLst>
                  <a:gd name="T0" fmla="*/ 0 w 435"/>
                  <a:gd name="T1" fmla="*/ 75 h 143"/>
                  <a:gd name="T2" fmla="*/ 24 w 435"/>
                  <a:gd name="T3" fmla="*/ 59 h 143"/>
                  <a:gd name="T4" fmla="*/ 412 w 435"/>
                  <a:gd name="T5" fmla="*/ 0 h 143"/>
                  <a:gd name="T6" fmla="*/ 435 w 435"/>
                  <a:gd name="T7" fmla="*/ 16 h 143"/>
                  <a:gd name="T8" fmla="*/ 435 w 435"/>
                  <a:gd name="T9" fmla="*/ 67 h 143"/>
                  <a:gd name="T10" fmla="*/ 408 w 435"/>
                  <a:gd name="T11" fmla="*/ 87 h 143"/>
                  <a:gd name="T12" fmla="*/ 26 w 435"/>
                  <a:gd name="T13" fmla="*/ 143 h 143"/>
                  <a:gd name="T14" fmla="*/ 1 w 435"/>
                  <a:gd name="T15" fmla="*/ 128 h 143"/>
                  <a:gd name="T16" fmla="*/ 0 w 435"/>
                  <a:gd name="T17" fmla="*/ 7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5" h="143">
                    <a:moveTo>
                      <a:pt x="0" y="75"/>
                    </a:moveTo>
                    <a:lnTo>
                      <a:pt x="24" y="59"/>
                    </a:lnTo>
                    <a:lnTo>
                      <a:pt x="412" y="0"/>
                    </a:lnTo>
                    <a:lnTo>
                      <a:pt x="435" y="16"/>
                    </a:lnTo>
                    <a:lnTo>
                      <a:pt x="435" y="67"/>
                    </a:lnTo>
                    <a:lnTo>
                      <a:pt x="408" y="87"/>
                    </a:lnTo>
                    <a:lnTo>
                      <a:pt x="26" y="143"/>
                    </a:lnTo>
                    <a:lnTo>
                      <a:pt x="1" y="128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Freeform 92"/>
              <p:cNvSpPr>
                <a:spLocks/>
              </p:cNvSpPr>
              <p:nvPr/>
            </p:nvSpPr>
            <p:spPr bwMode="auto">
              <a:xfrm>
                <a:off x="4482" y="663"/>
                <a:ext cx="106" cy="31"/>
              </a:xfrm>
              <a:custGeom>
                <a:avLst/>
                <a:gdLst>
                  <a:gd name="T0" fmla="*/ 0 w 637"/>
                  <a:gd name="T1" fmla="*/ 122 h 186"/>
                  <a:gd name="T2" fmla="*/ 36 w 637"/>
                  <a:gd name="T3" fmla="*/ 103 h 186"/>
                  <a:gd name="T4" fmla="*/ 604 w 637"/>
                  <a:gd name="T5" fmla="*/ 0 h 186"/>
                  <a:gd name="T6" fmla="*/ 637 w 637"/>
                  <a:gd name="T7" fmla="*/ 14 h 186"/>
                  <a:gd name="T8" fmla="*/ 637 w 637"/>
                  <a:gd name="T9" fmla="*/ 65 h 186"/>
                  <a:gd name="T10" fmla="*/ 597 w 637"/>
                  <a:gd name="T11" fmla="*/ 87 h 186"/>
                  <a:gd name="T12" fmla="*/ 40 w 637"/>
                  <a:gd name="T13" fmla="*/ 186 h 186"/>
                  <a:gd name="T14" fmla="*/ 2 w 637"/>
                  <a:gd name="T15" fmla="*/ 175 h 186"/>
                  <a:gd name="T16" fmla="*/ 0 w 637"/>
                  <a:gd name="T17" fmla="*/ 12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7" h="186">
                    <a:moveTo>
                      <a:pt x="0" y="122"/>
                    </a:moveTo>
                    <a:lnTo>
                      <a:pt x="36" y="103"/>
                    </a:lnTo>
                    <a:lnTo>
                      <a:pt x="604" y="0"/>
                    </a:lnTo>
                    <a:lnTo>
                      <a:pt x="637" y="14"/>
                    </a:lnTo>
                    <a:lnTo>
                      <a:pt x="637" y="65"/>
                    </a:lnTo>
                    <a:lnTo>
                      <a:pt x="597" y="87"/>
                    </a:lnTo>
                    <a:lnTo>
                      <a:pt x="40" y="186"/>
                    </a:lnTo>
                    <a:lnTo>
                      <a:pt x="2" y="175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rgbClr val="0000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v-S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3" name="Text Box 242"/>
            <p:cNvSpPr txBox="1">
              <a:spLocks noChangeArrowheads="1"/>
            </p:cNvSpPr>
            <p:nvPr/>
          </p:nvSpPr>
          <p:spPr bwMode="auto">
            <a:xfrm>
              <a:off x="4769515" y="3238910"/>
              <a:ext cx="1162498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000" b="1" dirty="0">
                  <a:solidFill>
                    <a:srgbClr val="000000"/>
                  </a:solidFill>
                </a:rPr>
                <a:t>SERVICES</a:t>
              </a:r>
            </a:p>
            <a:p>
              <a:pPr algn="ctr">
                <a:spcBef>
                  <a:spcPct val="0"/>
                </a:spcBef>
              </a:pPr>
              <a:r>
                <a:rPr lang="en-US" sz="1000" b="1" dirty="0">
                  <a:solidFill>
                    <a:srgbClr val="000000"/>
                  </a:solidFill>
                </a:rPr>
                <a:t>FOR DATA AND</a:t>
              </a:r>
            </a:p>
            <a:p>
              <a:pPr algn="ctr">
                <a:spcBef>
                  <a:spcPct val="0"/>
                </a:spcBef>
              </a:pPr>
              <a:r>
                <a:rPr lang="en-US" sz="1000" b="1" dirty="0">
                  <a:solidFill>
                    <a:srgbClr val="000000"/>
                  </a:solidFill>
                </a:rPr>
                <a:t>INFORMATION</a:t>
              </a:r>
            </a:p>
            <a:p>
              <a:pPr algn="ctr">
                <a:spcBef>
                  <a:spcPct val="0"/>
                </a:spcBef>
              </a:pPr>
              <a:r>
                <a:rPr lang="en-US" sz="1000" b="1" dirty="0">
                  <a:solidFill>
                    <a:srgbClr val="000000"/>
                  </a:solidFill>
                </a:rPr>
                <a:t>HANDLING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58734" y="1155262"/>
            <a:ext cx="5412919" cy="4008325"/>
            <a:chOff x="3558734" y="1155262"/>
            <a:chExt cx="5412919" cy="4008325"/>
          </a:xfrm>
        </p:grpSpPr>
        <p:grpSp>
          <p:nvGrpSpPr>
            <p:cNvPr id="172" name="Group 171"/>
            <p:cNvGrpSpPr/>
            <p:nvPr/>
          </p:nvGrpSpPr>
          <p:grpSpPr>
            <a:xfrm>
              <a:off x="3558734" y="1810903"/>
              <a:ext cx="3267075" cy="3181350"/>
              <a:chOff x="2868132" y="1534666"/>
              <a:chExt cx="3267075" cy="318135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2868132" y="1534666"/>
                <a:ext cx="3267075" cy="318135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000">
                  <a:solidFill>
                    <a:srgbClr val="000000"/>
                  </a:solidFill>
                </a:endParaRPr>
              </a:p>
            </p:txBody>
          </p:sp>
          <p:pic>
            <p:nvPicPr>
              <p:cNvPr id="198" name="Picture 241" descr="TowerComputer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6427" y="3497430"/>
                <a:ext cx="792163" cy="792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9" name="Text Box 242"/>
              <p:cNvSpPr txBox="1">
                <a:spLocks noChangeArrowheads="1"/>
              </p:cNvSpPr>
              <p:nvPr/>
            </p:nvSpPr>
            <p:spPr bwMode="auto">
              <a:xfrm>
                <a:off x="3830769" y="4066626"/>
                <a:ext cx="132119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000" b="1" dirty="0">
                    <a:solidFill>
                      <a:srgbClr val="000000"/>
                    </a:solidFill>
                  </a:rPr>
                  <a:t>APP. SERVER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000" b="1" dirty="0">
                    <a:solidFill>
                      <a:srgbClr val="000000"/>
                    </a:solidFill>
                  </a:rPr>
                  <a:t>+ DATA STORAGE</a:t>
                </a:r>
              </a:p>
            </p:txBody>
          </p:sp>
          <p:grpSp>
            <p:nvGrpSpPr>
              <p:cNvPr id="200" name="Group 199"/>
              <p:cNvGrpSpPr/>
              <p:nvPr/>
            </p:nvGrpSpPr>
            <p:grpSpPr>
              <a:xfrm>
                <a:off x="3957524" y="1739814"/>
                <a:ext cx="1082348" cy="1205693"/>
                <a:chOff x="5826125" y="2390775"/>
                <a:chExt cx="1082348" cy="1205693"/>
              </a:xfrm>
            </p:grpSpPr>
            <p:grpSp>
              <p:nvGrpSpPr>
                <p:cNvPr id="273" name="Group 9"/>
                <p:cNvGrpSpPr>
                  <a:grpSpLocks/>
                </p:cNvGrpSpPr>
                <p:nvPr/>
              </p:nvGrpSpPr>
              <p:grpSpPr bwMode="auto">
                <a:xfrm>
                  <a:off x="5940425" y="2390775"/>
                  <a:ext cx="863600" cy="792163"/>
                  <a:chOff x="906" y="720"/>
                  <a:chExt cx="378" cy="204"/>
                </a:xfrm>
              </p:grpSpPr>
              <p:sp>
                <p:nvSpPr>
                  <p:cNvPr id="275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906" y="846"/>
                    <a:ext cx="378" cy="7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69696">
                          <a:gamma/>
                          <a:shade val="46275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5400000" scaled="1"/>
                  </a:gra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sv-SE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6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906" y="828"/>
                    <a:ext cx="378" cy="7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69696">
                          <a:gamma/>
                          <a:shade val="46275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5400000" scaled="1"/>
                  </a:gra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sv-SE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7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906" y="810"/>
                    <a:ext cx="378" cy="7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69696">
                          <a:gamma/>
                          <a:shade val="46275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5400000" scaled="1"/>
                  </a:gra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sv-SE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8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906" y="792"/>
                    <a:ext cx="378" cy="7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69696">
                          <a:gamma/>
                          <a:shade val="46275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5400000" scaled="1"/>
                  </a:gra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sv-SE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9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906" y="774"/>
                    <a:ext cx="378" cy="7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69696">
                          <a:gamma/>
                          <a:shade val="46275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5400000" scaled="1"/>
                  </a:gra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sv-SE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80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906" y="756"/>
                    <a:ext cx="378" cy="7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69696">
                          <a:gamma/>
                          <a:shade val="46275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5400000" scaled="1"/>
                  </a:gra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sv-SE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81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906" y="738"/>
                    <a:ext cx="378" cy="7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69696">
                          <a:gamma/>
                          <a:shade val="46275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5400000" scaled="1"/>
                  </a:gra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sv-SE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82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906" y="720"/>
                    <a:ext cx="378" cy="7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69696">
                          <a:gamma/>
                          <a:shade val="46275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5400000" scaled="1"/>
                  </a:gra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sv-SE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27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826125" y="3227136"/>
                  <a:ext cx="1082348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 b="1" dirty="0">
                      <a:solidFill>
                        <a:srgbClr val="000000"/>
                      </a:solidFill>
                    </a:rPr>
                    <a:t>PVT DATABASE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sz="900" b="1" dirty="0">
                      <a:solidFill>
                        <a:srgbClr val="000000"/>
                      </a:solidFill>
                    </a:rPr>
                    <a:t>(ORACLE)</a:t>
                  </a:r>
                </a:p>
              </p:txBody>
            </p:sp>
          </p:grpSp>
          <p:grpSp>
            <p:nvGrpSpPr>
              <p:cNvPr id="201" name="Group 22"/>
              <p:cNvGrpSpPr>
                <a:grpSpLocks/>
              </p:cNvGrpSpPr>
              <p:nvPr/>
            </p:nvGrpSpPr>
            <p:grpSpPr bwMode="auto">
              <a:xfrm>
                <a:off x="4139498" y="3155439"/>
                <a:ext cx="649981" cy="911187"/>
                <a:chOff x="4335" y="423"/>
                <a:chExt cx="266" cy="385"/>
              </a:xfrm>
            </p:grpSpPr>
            <p:sp>
              <p:nvSpPr>
                <p:cNvPr id="203" name="Freeform 23"/>
                <p:cNvSpPr>
                  <a:spLocks/>
                </p:cNvSpPr>
                <p:nvPr/>
              </p:nvSpPr>
              <p:spPr bwMode="auto">
                <a:xfrm>
                  <a:off x="4336" y="423"/>
                  <a:ext cx="265" cy="384"/>
                </a:xfrm>
                <a:custGeom>
                  <a:avLst/>
                  <a:gdLst>
                    <a:gd name="T0" fmla="*/ 1593 w 1595"/>
                    <a:gd name="T1" fmla="*/ 494 h 2304"/>
                    <a:gd name="T2" fmla="*/ 1593 w 1595"/>
                    <a:gd name="T3" fmla="*/ 324 h 2304"/>
                    <a:gd name="T4" fmla="*/ 1595 w 1595"/>
                    <a:gd name="T5" fmla="*/ 289 h 2304"/>
                    <a:gd name="T6" fmla="*/ 1592 w 1595"/>
                    <a:gd name="T7" fmla="*/ 261 h 2304"/>
                    <a:gd name="T8" fmla="*/ 1585 w 1595"/>
                    <a:gd name="T9" fmla="*/ 238 h 2304"/>
                    <a:gd name="T10" fmla="*/ 1575 w 1595"/>
                    <a:gd name="T11" fmla="*/ 220 h 2304"/>
                    <a:gd name="T12" fmla="*/ 1561 w 1595"/>
                    <a:gd name="T13" fmla="*/ 208 h 2304"/>
                    <a:gd name="T14" fmla="*/ 1546 w 1595"/>
                    <a:gd name="T15" fmla="*/ 196 h 2304"/>
                    <a:gd name="T16" fmla="*/ 1530 w 1595"/>
                    <a:gd name="T17" fmla="*/ 187 h 2304"/>
                    <a:gd name="T18" fmla="*/ 1514 w 1595"/>
                    <a:gd name="T19" fmla="*/ 177 h 2304"/>
                    <a:gd name="T20" fmla="*/ 1416 w 1595"/>
                    <a:gd name="T21" fmla="*/ 149 h 2304"/>
                    <a:gd name="T22" fmla="*/ 815 w 1595"/>
                    <a:gd name="T23" fmla="*/ 0 h 2304"/>
                    <a:gd name="T24" fmla="*/ 0 w 1595"/>
                    <a:gd name="T25" fmla="*/ 51 h 2304"/>
                    <a:gd name="T26" fmla="*/ 4 w 1595"/>
                    <a:gd name="T27" fmla="*/ 1876 h 2304"/>
                    <a:gd name="T28" fmla="*/ 708 w 1595"/>
                    <a:gd name="T29" fmla="*/ 2304 h 2304"/>
                    <a:gd name="T30" fmla="*/ 810 w 1595"/>
                    <a:gd name="T31" fmla="*/ 2275 h 2304"/>
                    <a:gd name="T32" fmla="*/ 882 w 1595"/>
                    <a:gd name="T33" fmla="*/ 2227 h 2304"/>
                    <a:gd name="T34" fmla="*/ 1373 w 1595"/>
                    <a:gd name="T35" fmla="*/ 2158 h 2304"/>
                    <a:gd name="T36" fmla="*/ 1438 w 1595"/>
                    <a:gd name="T37" fmla="*/ 2190 h 2304"/>
                    <a:gd name="T38" fmla="*/ 1569 w 1595"/>
                    <a:gd name="T39" fmla="*/ 2167 h 2304"/>
                    <a:gd name="T40" fmla="*/ 1593 w 1595"/>
                    <a:gd name="T41" fmla="*/ 494 h 2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95" h="2304">
                      <a:moveTo>
                        <a:pt x="1593" y="494"/>
                      </a:moveTo>
                      <a:lnTo>
                        <a:pt x="1593" y="324"/>
                      </a:lnTo>
                      <a:lnTo>
                        <a:pt x="1595" y="289"/>
                      </a:lnTo>
                      <a:lnTo>
                        <a:pt x="1592" y="261"/>
                      </a:lnTo>
                      <a:lnTo>
                        <a:pt x="1585" y="238"/>
                      </a:lnTo>
                      <a:lnTo>
                        <a:pt x="1575" y="220"/>
                      </a:lnTo>
                      <a:lnTo>
                        <a:pt x="1561" y="208"/>
                      </a:lnTo>
                      <a:lnTo>
                        <a:pt x="1546" y="196"/>
                      </a:lnTo>
                      <a:lnTo>
                        <a:pt x="1530" y="187"/>
                      </a:lnTo>
                      <a:lnTo>
                        <a:pt x="1514" y="177"/>
                      </a:lnTo>
                      <a:lnTo>
                        <a:pt x="1416" y="149"/>
                      </a:lnTo>
                      <a:lnTo>
                        <a:pt x="815" y="0"/>
                      </a:lnTo>
                      <a:lnTo>
                        <a:pt x="0" y="51"/>
                      </a:lnTo>
                      <a:lnTo>
                        <a:pt x="4" y="1876"/>
                      </a:lnTo>
                      <a:lnTo>
                        <a:pt x="708" y="2304"/>
                      </a:lnTo>
                      <a:lnTo>
                        <a:pt x="810" y="2275"/>
                      </a:lnTo>
                      <a:lnTo>
                        <a:pt x="882" y="2227"/>
                      </a:lnTo>
                      <a:lnTo>
                        <a:pt x="1373" y="2158"/>
                      </a:lnTo>
                      <a:lnTo>
                        <a:pt x="1438" y="2190"/>
                      </a:lnTo>
                      <a:lnTo>
                        <a:pt x="1569" y="2167"/>
                      </a:lnTo>
                      <a:lnTo>
                        <a:pt x="1593" y="494"/>
                      </a:lnTo>
                      <a:close/>
                    </a:path>
                  </a:pathLst>
                </a:custGeom>
                <a:solidFill>
                  <a:srgbClr val="4444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4" name="Freeform 24"/>
                <p:cNvSpPr>
                  <a:spLocks/>
                </p:cNvSpPr>
                <p:nvPr/>
              </p:nvSpPr>
              <p:spPr bwMode="auto">
                <a:xfrm>
                  <a:off x="4448" y="463"/>
                  <a:ext cx="153" cy="340"/>
                </a:xfrm>
                <a:custGeom>
                  <a:avLst/>
                  <a:gdLst>
                    <a:gd name="T0" fmla="*/ 778 w 918"/>
                    <a:gd name="T1" fmla="*/ 3 h 2044"/>
                    <a:gd name="T2" fmla="*/ 880 w 918"/>
                    <a:gd name="T3" fmla="*/ 0 h 2044"/>
                    <a:gd name="T4" fmla="*/ 886 w 918"/>
                    <a:gd name="T5" fmla="*/ 1 h 2044"/>
                    <a:gd name="T6" fmla="*/ 892 w 918"/>
                    <a:gd name="T7" fmla="*/ 6 h 2044"/>
                    <a:gd name="T8" fmla="*/ 898 w 918"/>
                    <a:gd name="T9" fmla="*/ 14 h 2044"/>
                    <a:gd name="T10" fmla="*/ 904 w 918"/>
                    <a:gd name="T11" fmla="*/ 23 h 2044"/>
                    <a:gd name="T12" fmla="*/ 908 w 918"/>
                    <a:gd name="T13" fmla="*/ 34 h 2044"/>
                    <a:gd name="T14" fmla="*/ 912 w 918"/>
                    <a:gd name="T15" fmla="*/ 45 h 2044"/>
                    <a:gd name="T16" fmla="*/ 915 w 918"/>
                    <a:gd name="T17" fmla="*/ 55 h 2044"/>
                    <a:gd name="T18" fmla="*/ 918 w 918"/>
                    <a:gd name="T19" fmla="*/ 64 h 2044"/>
                    <a:gd name="T20" fmla="*/ 916 w 918"/>
                    <a:gd name="T21" fmla="*/ 1929 h 2044"/>
                    <a:gd name="T22" fmla="*/ 0 w 918"/>
                    <a:gd name="T23" fmla="*/ 2044 h 2044"/>
                    <a:gd name="T24" fmla="*/ 0 w 918"/>
                    <a:gd name="T25" fmla="*/ 163 h 2044"/>
                    <a:gd name="T26" fmla="*/ 6 w 918"/>
                    <a:gd name="T27" fmla="*/ 141 h 2044"/>
                    <a:gd name="T28" fmla="*/ 14 w 918"/>
                    <a:gd name="T29" fmla="*/ 123 h 2044"/>
                    <a:gd name="T30" fmla="*/ 22 w 918"/>
                    <a:gd name="T31" fmla="*/ 108 h 2044"/>
                    <a:gd name="T32" fmla="*/ 31 w 918"/>
                    <a:gd name="T33" fmla="*/ 98 h 2044"/>
                    <a:gd name="T34" fmla="*/ 41 w 918"/>
                    <a:gd name="T35" fmla="*/ 90 h 2044"/>
                    <a:gd name="T36" fmla="*/ 52 w 918"/>
                    <a:gd name="T37" fmla="*/ 84 h 2044"/>
                    <a:gd name="T38" fmla="*/ 63 w 918"/>
                    <a:gd name="T39" fmla="*/ 81 h 2044"/>
                    <a:gd name="T40" fmla="*/ 75 w 918"/>
                    <a:gd name="T41" fmla="*/ 78 h 2044"/>
                    <a:gd name="T42" fmla="*/ 778 w 918"/>
                    <a:gd name="T43" fmla="*/ 3 h 2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8" h="2044">
                      <a:moveTo>
                        <a:pt x="778" y="3"/>
                      </a:moveTo>
                      <a:lnTo>
                        <a:pt x="880" y="0"/>
                      </a:lnTo>
                      <a:lnTo>
                        <a:pt x="886" y="1"/>
                      </a:lnTo>
                      <a:lnTo>
                        <a:pt x="892" y="6"/>
                      </a:lnTo>
                      <a:lnTo>
                        <a:pt x="898" y="14"/>
                      </a:lnTo>
                      <a:lnTo>
                        <a:pt x="904" y="23"/>
                      </a:lnTo>
                      <a:lnTo>
                        <a:pt x="908" y="34"/>
                      </a:lnTo>
                      <a:lnTo>
                        <a:pt x="912" y="45"/>
                      </a:lnTo>
                      <a:lnTo>
                        <a:pt x="915" y="55"/>
                      </a:lnTo>
                      <a:lnTo>
                        <a:pt x="918" y="64"/>
                      </a:lnTo>
                      <a:lnTo>
                        <a:pt x="916" y="1929"/>
                      </a:lnTo>
                      <a:lnTo>
                        <a:pt x="0" y="2044"/>
                      </a:lnTo>
                      <a:lnTo>
                        <a:pt x="0" y="163"/>
                      </a:lnTo>
                      <a:lnTo>
                        <a:pt x="6" y="141"/>
                      </a:lnTo>
                      <a:lnTo>
                        <a:pt x="14" y="123"/>
                      </a:lnTo>
                      <a:lnTo>
                        <a:pt x="22" y="108"/>
                      </a:lnTo>
                      <a:lnTo>
                        <a:pt x="31" y="98"/>
                      </a:lnTo>
                      <a:lnTo>
                        <a:pt x="41" y="90"/>
                      </a:lnTo>
                      <a:lnTo>
                        <a:pt x="52" y="84"/>
                      </a:lnTo>
                      <a:lnTo>
                        <a:pt x="63" y="81"/>
                      </a:lnTo>
                      <a:lnTo>
                        <a:pt x="75" y="78"/>
                      </a:lnTo>
                      <a:lnTo>
                        <a:pt x="778" y="3"/>
                      </a:lnTo>
                      <a:close/>
                    </a:path>
                  </a:pathLst>
                </a:custGeom>
                <a:solidFill>
                  <a:srgbClr val="8982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5" name="Freeform 25"/>
                <p:cNvSpPr>
                  <a:spLocks/>
                </p:cNvSpPr>
                <p:nvPr/>
              </p:nvSpPr>
              <p:spPr bwMode="auto">
                <a:xfrm>
                  <a:off x="4449" y="479"/>
                  <a:ext cx="152" cy="325"/>
                </a:xfrm>
                <a:custGeom>
                  <a:avLst/>
                  <a:gdLst>
                    <a:gd name="T0" fmla="*/ 763 w 913"/>
                    <a:gd name="T1" fmla="*/ 2 h 1950"/>
                    <a:gd name="T2" fmla="*/ 790 w 913"/>
                    <a:gd name="T3" fmla="*/ 1 h 1950"/>
                    <a:gd name="T4" fmla="*/ 816 w 913"/>
                    <a:gd name="T5" fmla="*/ 1 h 1950"/>
                    <a:gd name="T6" fmla="*/ 843 w 913"/>
                    <a:gd name="T7" fmla="*/ 0 h 1950"/>
                    <a:gd name="T8" fmla="*/ 864 w 913"/>
                    <a:gd name="T9" fmla="*/ 1 h 1950"/>
                    <a:gd name="T10" fmla="*/ 876 w 913"/>
                    <a:gd name="T11" fmla="*/ 15 h 1950"/>
                    <a:gd name="T12" fmla="*/ 888 w 913"/>
                    <a:gd name="T13" fmla="*/ 36 h 1950"/>
                    <a:gd name="T14" fmla="*/ 896 w 913"/>
                    <a:gd name="T15" fmla="*/ 56 h 1950"/>
                    <a:gd name="T16" fmla="*/ 903 w 913"/>
                    <a:gd name="T17" fmla="*/ 507 h 1950"/>
                    <a:gd name="T18" fmla="*/ 910 w 913"/>
                    <a:gd name="T19" fmla="*/ 1390 h 1950"/>
                    <a:gd name="T20" fmla="*/ 884 w 913"/>
                    <a:gd name="T21" fmla="*/ 1835 h 1950"/>
                    <a:gd name="T22" fmla="*/ 828 w 913"/>
                    <a:gd name="T23" fmla="*/ 1843 h 1950"/>
                    <a:gd name="T24" fmla="*/ 770 w 913"/>
                    <a:gd name="T25" fmla="*/ 1850 h 1950"/>
                    <a:gd name="T26" fmla="*/ 714 w 913"/>
                    <a:gd name="T27" fmla="*/ 1857 h 1950"/>
                    <a:gd name="T28" fmla="*/ 656 w 913"/>
                    <a:gd name="T29" fmla="*/ 1865 h 1950"/>
                    <a:gd name="T30" fmla="*/ 599 w 913"/>
                    <a:gd name="T31" fmla="*/ 1872 h 1950"/>
                    <a:gd name="T32" fmla="*/ 543 w 913"/>
                    <a:gd name="T33" fmla="*/ 1879 h 1950"/>
                    <a:gd name="T34" fmla="*/ 485 w 913"/>
                    <a:gd name="T35" fmla="*/ 1887 h 1950"/>
                    <a:gd name="T36" fmla="*/ 428 w 913"/>
                    <a:gd name="T37" fmla="*/ 1894 h 1950"/>
                    <a:gd name="T38" fmla="*/ 371 w 913"/>
                    <a:gd name="T39" fmla="*/ 1902 h 1950"/>
                    <a:gd name="T40" fmla="*/ 314 w 913"/>
                    <a:gd name="T41" fmla="*/ 1909 h 1950"/>
                    <a:gd name="T42" fmla="*/ 258 w 913"/>
                    <a:gd name="T43" fmla="*/ 1916 h 1950"/>
                    <a:gd name="T44" fmla="*/ 200 w 913"/>
                    <a:gd name="T45" fmla="*/ 1924 h 1950"/>
                    <a:gd name="T46" fmla="*/ 143 w 913"/>
                    <a:gd name="T47" fmla="*/ 1931 h 1950"/>
                    <a:gd name="T48" fmla="*/ 85 w 913"/>
                    <a:gd name="T49" fmla="*/ 1938 h 1950"/>
                    <a:gd name="T50" fmla="*/ 29 w 913"/>
                    <a:gd name="T51" fmla="*/ 1946 h 1950"/>
                    <a:gd name="T52" fmla="*/ 1 w 913"/>
                    <a:gd name="T53" fmla="*/ 1502 h 1950"/>
                    <a:gd name="T54" fmla="*/ 2 w 913"/>
                    <a:gd name="T55" fmla="*/ 607 h 1950"/>
                    <a:gd name="T56" fmla="*/ 10 w 913"/>
                    <a:gd name="T57" fmla="*/ 139 h 1950"/>
                    <a:gd name="T58" fmla="*/ 30 w 913"/>
                    <a:gd name="T59" fmla="*/ 108 h 1950"/>
                    <a:gd name="T60" fmla="*/ 54 w 913"/>
                    <a:gd name="T61" fmla="*/ 90 h 1950"/>
                    <a:gd name="T62" fmla="*/ 77 w 913"/>
                    <a:gd name="T63" fmla="*/ 79 h 1950"/>
                    <a:gd name="T64" fmla="*/ 129 w 913"/>
                    <a:gd name="T65" fmla="*/ 70 h 1950"/>
                    <a:gd name="T66" fmla="*/ 211 w 913"/>
                    <a:gd name="T67" fmla="*/ 61 h 1950"/>
                    <a:gd name="T68" fmla="*/ 294 w 913"/>
                    <a:gd name="T69" fmla="*/ 53 h 1950"/>
                    <a:gd name="T70" fmla="*/ 376 w 913"/>
                    <a:gd name="T71" fmla="*/ 44 h 1950"/>
                    <a:gd name="T72" fmla="*/ 460 w 913"/>
                    <a:gd name="T73" fmla="*/ 34 h 1950"/>
                    <a:gd name="T74" fmla="*/ 543 w 913"/>
                    <a:gd name="T75" fmla="*/ 25 h 1950"/>
                    <a:gd name="T76" fmla="*/ 625 w 913"/>
                    <a:gd name="T77" fmla="*/ 16 h 1950"/>
                    <a:gd name="T78" fmla="*/ 708 w 913"/>
                    <a:gd name="T79" fmla="*/ 7 h 19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913" h="1950">
                      <a:moveTo>
                        <a:pt x="749" y="2"/>
                      </a:moveTo>
                      <a:lnTo>
                        <a:pt x="763" y="2"/>
                      </a:lnTo>
                      <a:lnTo>
                        <a:pt x="776" y="1"/>
                      </a:lnTo>
                      <a:lnTo>
                        <a:pt x="790" y="1"/>
                      </a:lnTo>
                      <a:lnTo>
                        <a:pt x="804" y="1"/>
                      </a:lnTo>
                      <a:lnTo>
                        <a:pt x="816" y="1"/>
                      </a:lnTo>
                      <a:lnTo>
                        <a:pt x="830" y="1"/>
                      </a:lnTo>
                      <a:lnTo>
                        <a:pt x="843" y="0"/>
                      </a:lnTo>
                      <a:lnTo>
                        <a:pt x="857" y="0"/>
                      </a:lnTo>
                      <a:lnTo>
                        <a:pt x="864" y="1"/>
                      </a:lnTo>
                      <a:lnTo>
                        <a:pt x="871" y="7"/>
                      </a:lnTo>
                      <a:lnTo>
                        <a:pt x="876" y="15"/>
                      </a:lnTo>
                      <a:lnTo>
                        <a:pt x="882" y="24"/>
                      </a:lnTo>
                      <a:lnTo>
                        <a:pt x="888" y="36"/>
                      </a:lnTo>
                      <a:lnTo>
                        <a:pt x="893" y="46"/>
                      </a:lnTo>
                      <a:lnTo>
                        <a:pt x="896" y="56"/>
                      </a:lnTo>
                      <a:lnTo>
                        <a:pt x="899" y="66"/>
                      </a:lnTo>
                      <a:lnTo>
                        <a:pt x="903" y="507"/>
                      </a:lnTo>
                      <a:lnTo>
                        <a:pt x="906" y="949"/>
                      </a:lnTo>
                      <a:lnTo>
                        <a:pt x="910" y="1390"/>
                      </a:lnTo>
                      <a:lnTo>
                        <a:pt x="913" y="1832"/>
                      </a:lnTo>
                      <a:lnTo>
                        <a:pt x="884" y="1835"/>
                      </a:lnTo>
                      <a:lnTo>
                        <a:pt x="857" y="1839"/>
                      </a:lnTo>
                      <a:lnTo>
                        <a:pt x="828" y="1843"/>
                      </a:lnTo>
                      <a:lnTo>
                        <a:pt x="799" y="1847"/>
                      </a:lnTo>
                      <a:lnTo>
                        <a:pt x="770" y="1850"/>
                      </a:lnTo>
                      <a:lnTo>
                        <a:pt x="742" y="1854"/>
                      </a:lnTo>
                      <a:lnTo>
                        <a:pt x="714" y="1857"/>
                      </a:lnTo>
                      <a:lnTo>
                        <a:pt x="685" y="1861"/>
                      </a:lnTo>
                      <a:lnTo>
                        <a:pt x="656" y="1865"/>
                      </a:lnTo>
                      <a:lnTo>
                        <a:pt x="628" y="1869"/>
                      </a:lnTo>
                      <a:lnTo>
                        <a:pt x="599" y="1872"/>
                      </a:lnTo>
                      <a:lnTo>
                        <a:pt x="570" y="1876"/>
                      </a:lnTo>
                      <a:lnTo>
                        <a:pt x="543" y="1879"/>
                      </a:lnTo>
                      <a:lnTo>
                        <a:pt x="514" y="1884"/>
                      </a:lnTo>
                      <a:lnTo>
                        <a:pt x="485" y="1887"/>
                      </a:lnTo>
                      <a:lnTo>
                        <a:pt x="457" y="1891"/>
                      </a:lnTo>
                      <a:lnTo>
                        <a:pt x="428" y="1894"/>
                      </a:lnTo>
                      <a:lnTo>
                        <a:pt x="400" y="1898"/>
                      </a:lnTo>
                      <a:lnTo>
                        <a:pt x="371" y="1902"/>
                      </a:lnTo>
                      <a:lnTo>
                        <a:pt x="343" y="1906"/>
                      </a:lnTo>
                      <a:lnTo>
                        <a:pt x="314" y="1909"/>
                      </a:lnTo>
                      <a:lnTo>
                        <a:pt x="285" y="1913"/>
                      </a:lnTo>
                      <a:lnTo>
                        <a:pt x="258" y="1916"/>
                      </a:lnTo>
                      <a:lnTo>
                        <a:pt x="229" y="1920"/>
                      </a:lnTo>
                      <a:lnTo>
                        <a:pt x="200" y="1924"/>
                      </a:lnTo>
                      <a:lnTo>
                        <a:pt x="171" y="1928"/>
                      </a:lnTo>
                      <a:lnTo>
                        <a:pt x="143" y="1931"/>
                      </a:lnTo>
                      <a:lnTo>
                        <a:pt x="114" y="1935"/>
                      </a:lnTo>
                      <a:lnTo>
                        <a:pt x="85" y="1938"/>
                      </a:lnTo>
                      <a:lnTo>
                        <a:pt x="57" y="1943"/>
                      </a:lnTo>
                      <a:lnTo>
                        <a:pt x="29" y="1946"/>
                      </a:lnTo>
                      <a:lnTo>
                        <a:pt x="0" y="1950"/>
                      </a:lnTo>
                      <a:lnTo>
                        <a:pt x="1" y="1502"/>
                      </a:lnTo>
                      <a:lnTo>
                        <a:pt x="2" y="1055"/>
                      </a:lnTo>
                      <a:lnTo>
                        <a:pt x="2" y="607"/>
                      </a:lnTo>
                      <a:lnTo>
                        <a:pt x="4" y="160"/>
                      </a:lnTo>
                      <a:lnTo>
                        <a:pt x="10" y="139"/>
                      </a:lnTo>
                      <a:lnTo>
                        <a:pt x="20" y="122"/>
                      </a:lnTo>
                      <a:lnTo>
                        <a:pt x="30" y="108"/>
                      </a:lnTo>
                      <a:lnTo>
                        <a:pt x="42" y="98"/>
                      </a:lnTo>
                      <a:lnTo>
                        <a:pt x="54" y="90"/>
                      </a:lnTo>
                      <a:lnTo>
                        <a:pt x="66" y="84"/>
                      </a:lnTo>
                      <a:lnTo>
                        <a:pt x="77" y="79"/>
                      </a:lnTo>
                      <a:lnTo>
                        <a:pt x="88" y="75"/>
                      </a:lnTo>
                      <a:lnTo>
                        <a:pt x="129" y="70"/>
                      </a:lnTo>
                      <a:lnTo>
                        <a:pt x="170" y="66"/>
                      </a:lnTo>
                      <a:lnTo>
                        <a:pt x="211" y="61"/>
                      </a:lnTo>
                      <a:lnTo>
                        <a:pt x="253" y="56"/>
                      </a:lnTo>
                      <a:lnTo>
                        <a:pt x="294" y="53"/>
                      </a:lnTo>
                      <a:lnTo>
                        <a:pt x="335" y="48"/>
                      </a:lnTo>
                      <a:lnTo>
                        <a:pt x="376" y="44"/>
                      </a:lnTo>
                      <a:lnTo>
                        <a:pt x="418" y="39"/>
                      </a:lnTo>
                      <a:lnTo>
                        <a:pt x="460" y="34"/>
                      </a:lnTo>
                      <a:lnTo>
                        <a:pt x="501" y="30"/>
                      </a:lnTo>
                      <a:lnTo>
                        <a:pt x="543" y="25"/>
                      </a:lnTo>
                      <a:lnTo>
                        <a:pt x="584" y="21"/>
                      </a:lnTo>
                      <a:lnTo>
                        <a:pt x="625" y="16"/>
                      </a:lnTo>
                      <a:lnTo>
                        <a:pt x="666" y="11"/>
                      </a:lnTo>
                      <a:lnTo>
                        <a:pt x="708" y="7"/>
                      </a:lnTo>
                      <a:lnTo>
                        <a:pt x="749" y="2"/>
                      </a:lnTo>
                      <a:close/>
                    </a:path>
                  </a:pathLst>
                </a:custGeom>
                <a:solidFill>
                  <a:srgbClr val="8E87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6" name="Freeform 26"/>
                <p:cNvSpPr>
                  <a:spLocks/>
                </p:cNvSpPr>
                <p:nvPr/>
              </p:nvSpPr>
              <p:spPr bwMode="auto">
                <a:xfrm>
                  <a:off x="4449" y="495"/>
                  <a:ext cx="151" cy="309"/>
                </a:xfrm>
                <a:custGeom>
                  <a:avLst/>
                  <a:gdLst>
                    <a:gd name="T0" fmla="*/ 736 w 909"/>
                    <a:gd name="T1" fmla="*/ 0 h 1853"/>
                    <a:gd name="T2" fmla="*/ 764 w 909"/>
                    <a:gd name="T3" fmla="*/ 0 h 1853"/>
                    <a:gd name="T4" fmla="*/ 791 w 909"/>
                    <a:gd name="T5" fmla="*/ 0 h 1853"/>
                    <a:gd name="T6" fmla="*/ 819 w 909"/>
                    <a:gd name="T7" fmla="*/ 0 h 1853"/>
                    <a:gd name="T8" fmla="*/ 841 w 909"/>
                    <a:gd name="T9" fmla="*/ 2 h 1853"/>
                    <a:gd name="T10" fmla="*/ 855 w 909"/>
                    <a:gd name="T11" fmla="*/ 15 h 1853"/>
                    <a:gd name="T12" fmla="*/ 867 w 909"/>
                    <a:gd name="T13" fmla="*/ 35 h 1853"/>
                    <a:gd name="T14" fmla="*/ 878 w 909"/>
                    <a:gd name="T15" fmla="*/ 55 h 1853"/>
                    <a:gd name="T16" fmla="*/ 888 w 909"/>
                    <a:gd name="T17" fmla="*/ 481 h 1853"/>
                    <a:gd name="T18" fmla="*/ 902 w 909"/>
                    <a:gd name="T19" fmla="*/ 1316 h 1853"/>
                    <a:gd name="T20" fmla="*/ 880 w 909"/>
                    <a:gd name="T21" fmla="*/ 1737 h 1853"/>
                    <a:gd name="T22" fmla="*/ 824 w 909"/>
                    <a:gd name="T23" fmla="*/ 1745 h 1853"/>
                    <a:gd name="T24" fmla="*/ 767 w 909"/>
                    <a:gd name="T25" fmla="*/ 1752 h 1853"/>
                    <a:gd name="T26" fmla="*/ 710 w 909"/>
                    <a:gd name="T27" fmla="*/ 1760 h 1853"/>
                    <a:gd name="T28" fmla="*/ 654 w 909"/>
                    <a:gd name="T29" fmla="*/ 1767 h 1853"/>
                    <a:gd name="T30" fmla="*/ 597 w 909"/>
                    <a:gd name="T31" fmla="*/ 1775 h 1853"/>
                    <a:gd name="T32" fmla="*/ 540 w 909"/>
                    <a:gd name="T33" fmla="*/ 1782 h 1853"/>
                    <a:gd name="T34" fmla="*/ 483 w 909"/>
                    <a:gd name="T35" fmla="*/ 1790 h 1853"/>
                    <a:gd name="T36" fmla="*/ 426 w 909"/>
                    <a:gd name="T37" fmla="*/ 1797 h 1853"/>
                    <a:gd name="T38" fmla="*/ 370 w 909"/>
                    <a:gd name="T39" fmla="*/ 1804 h 1853"/>
                    <a:gd name="T40" fmla="*/ 312 w 909"/>
                    <a:gd name="T41" fmla="*/ 1812 h 1853"/>
                    <a:gd name="T42" fmla="*/ 256 w 909"/>
                    <a:gd name="T43" fmla="*/ 1819 h 1853"/>
                    <a:gd name="T44" fmla="*/ 199 w 909"/>
                    <a:gd name="T45" fmla="*/ 1827 h 1853"/>
                    <a:gd name="T46" fmla="*/ 142 w 909"/>
                    <a:gd name="T47" fmla="*/ 1834 h 1853"/>
                    <a:gd name="T48" fmla="*/ 86 w 909"/>
                    <a:gd name="T49" fmla="*/ 1841 h 1853"/>
                    <a:gd name="T50" fmla="*/ 29 w 909"/>
                    <a:gd name="T51" fmla="*/ 1849 h 1853"/>
                    <a:gd name="T52" fmla="*/ 2 w 909"/>
                    <a:gd name="T53" fmla="*/ 1428 h 1853"/>
                    <a:gd name="T54" fmla="*/ 5 w 909"/>
                    <a:gd name="T55" fmla="*/ 579 h 1853"/>
                    <a:gd name="T56" fmla="*/ 13 w 909"/>
                    <a:gd name="T57" fmla="*/ 136 h 1853"/>
                    <a:gd name="T58" fmla="*/ 37 w 909"/>
                    <a:gd name="T59" fmla="*/ 107 h 1853"/>
                    <a:gd name="T60" fmla="*/ 65 w 909"/>
                    <a:gd name="T61" fmla="*/ 89 h 1853"/>
                    <a:gd name="T62" fmla="*/ 89 w 909"/>
                    <a:gd name="T63" fmla="*/ 76 h 1853"/>
                    <a:gd name="T64" fmla="*/ 137 w 909"/>
                    <a:gd name="T65" fmla="*/ 66 h 1853"/>
                    <a:gd name="T66" fmla="*/ 214 w 909"/>
                    <a:gd name="T67" fmla="*/ 56 h 1853"/>
                    <a:gd name="T68" fmla="*/ 292 w 909"/>
                    <a:gd name="T69" fmla="*/ 48 h 1853"/>
                    <a:gd name="T70" fmla="*/ 371 w 909"/>
                    <a:gd name="T71" fmla="*/ 39 h 1853"/>
                    <a:gd name="T72" fmla="*/ 448 w 909"/>
                    <a:gd name="T73" fmla="*/ 31 h 1853"/>
                    <a:gd name="T74" fmla="*/ 527 w 909"/>
                    <a:gd name="T75" fmla="*/ 22 h 1853"/>
                    <a:gd name="T76" fmla="*/ 605 w 909"/>
                    <a:gd name="T77" fmla="*/ 14 h 1853"/>
                    <a:gd name="T78" fmla="*/ 683 w 909"/>
                    <a:gd name="T79" fmla="*/ 5 h 18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909" h="1853">
                      <a:moveTo>
                        <a:pt x="722" y="0"/>
                      </a:moveTo>
                      <a:lnTo>
                        <a:pt x="736" y="0"/>
                      </a:lnTo>
                      <a:lnTo>
                        <a:pt x="750" y="0"/>
                      </a:lnTo>
                      <a:lnTo>
                        <a:pt x="764" y="0"/>
                      </a:lnTo>
                      <a:lnTo>
                        <a:pt x="777" y="0"/>
                      </a:lnTo>
                      <a:lnTo>
                        <a:pt x="791" y="0"/>
                      </a:lnTo>
                      <a:lnTo>
                        <a:pt x="805" y="0"/>
                      </a:lnTo>
                      <a:lnTo>
                        <a:pt x="819" y="0"/>
                      </a:lnTo>
                      <a:lnTo>
                        <a:pt x="833" y="0"/>
                      </a:lnTo>
                      <a:lnTo>
                        <a:pt x="841" y="2"/>
                      </a:lnTo>
                      <a:lnTo>
                        <a:pt x="848" y="7"/>
                      </a:lnTo>
                      <a:lnTo>
                        <a:pt x="855" y="15"/>
                      </a:lnTo>
                      <a:lnTo>
                        <a:pt x="862" y="24"/>
                      </a:lnTo>
                      <a:lnTo>
                        <a:pt x="867" y="35"/>
                      </a:lnTo>
                      <a:lnTo>
                        <a:pt x="873" y="46"/>
                      </a:lnTo>
                      <a:lnTo>
                        <a:pt x="878" y="55"/>
                      </a:lnTo>
                      <a:lnTo>
                        <a:pt x="881" y="65"/>
                      </a:lnTo>
                      <a:lnTo>
                        <a:pt x="888" y="481"/>
                      </a:lnTo>
                      <a:lnTo>
                        <a:pt x="895" y="899"/>
                      </a:lnTo>
                      <a:lnTo>
                        <a:pt x="902" y="1316"/>
                      </a:lnTo>
                      <a:lnTo>
                        <a:pt x="909" y="1734"/>
                      </a:lnTo>
                      <a:lnTo>
                        <a:pt x="880" y="1737"/>
                      </a:lnTo>
                      <a:lnTo>
                        <a:pt x="852" y="1742"/>
                      </a:lnTo>
                      <a:lnTo>
                        <a:pt x="824" y="1745"/>
                      </a:lnTo>
                      <a:lnTo>
                        <a:pt x="796" y="1749"/>
                      </a:lnTo>
                      <a:lnTo>
                        <a:pt x="767" y="1752"/>
                      </a:lnTo>
                      <a:lnTo>
                        <a:pt x="739" y="1757"/>
                      </a:lnTo>
                      <a:lnTo>
                        <a:pt x="710" y="1760"/>
                      </a:lnTo>
                      <a:lnTo>
                        <a:pt x="682" y="1764"/>
                      </a:lnTo>
                      <a:lnTo>
                        <a:pt x="654" y="1767"/>
                      </a:lnTo>
                      <a:lnTo>
                        <a:pt x="625" y="1772"/>
                      </a:lnTo>
                      <a:lnTo>
                        <a:pt x="597" y="1775"/>
                      </a:lnTo>
                      <a:lnTo>
                        <a:pt x="568" y="1779"/>
                      </a:lnTo>
                      <a:lnTo>
                        <a:pt x="540" y="1782"/>
                      </a:lnTo>
                      <a:lnTo>
                        <a:pt x="512" y="1786"/>
                      </a:lnTo>
                      <a:lnTo>
                        <a:pt x="483" y="1790"/>
                      </a:lnTo>
                      <a:lnTo>
                        <a:pt x="455" y="1794"/>
                      </a:lnTo>
                      <a:lnTo>
                        <a:pt x="426" y="1797"/>
                      </a:lnTo>
                      <a:lnTo>
                        <a:pt x="398" y="1801"/>
                      </a:lnTo>
                      <a:lnTo>
                        <a:pt x="370" y="1804"/>
                      </a:lnTo>
                      <a:lnTo>
                        <a:pt x="341" y="1809"/>
                      </a:lnTo>
                      <a:lnTo>
                        <a:pt x="312" y="1812"/>
                      </a:lnTo>
                      <a:lnTo>
                        <a:pt x="284" y="1816"/>
                      </a:lnTo>
                      <a:lnTo>
                        <a:pt x="256" y="1819"/>
                      </a:lnTo>
                      <a:lnTo>
                        <a:pt x="228" y="1823"/>
                      </a:lnTo>
                      <a:lnTo>
                        <a:pt x="199" y="1827"/>
                      </a:lnTo>
                      <a:lnTo>
                        <a:pt x="170" y="1831"/>
                      </a:lnTo>
                      <a:lnTo>
                        <a:pt x="142" y="1834"/>
                      </a:lnTo>
                      <a:lnTo>
                        <a:pt x="114" y="1838"/>
                      </a:lnTo>
                      <a:lnTo>
                        <a:pt x="86" y="1841"/>
                      </a:lnTo>
                      <a:lnTo>
                        <a:pt x="57" y="1846"/>
                      </a:lnTo>
                      <a:lnTo>
                        <a:pt x="29" y="1849"/>
                      </a:lnTo>
                      <a:lnTo>
                        <a:pt x="0" y="1853"/>
                      </a:lnTo>
                      <a:lnTo>
                        <a:pt x="2" y="1428"/>
                      </a:lnTo>
                      <a:lnTo>
                        <a:pt x="4" y="1004"/>
                      </a:lnTo>
                      <a:lnTo>
                        <a:pt x="5" y="579"/>
                      </a:lnTo>
                      <a:lnTo>
                        <a:pt x="6" y="156"/>
                      </a:lnTo>
                      <a:lnTo>
                        <a:pt x="13" y="136"/>
                      </a:lnTo>
                      <a:lnTo>
                        <a:pt x="23" y="120"/>
                      </a:lnTo>
                      <a:lnTo>
                        <a:pt x="37" y="107"/>
                      </a:lnTo>
                      <a:lnTo>
                        <a:pt x="51" y="97"/>
                      </a:lnTo>
                      <a:lnTo>
                        <a:pt x="65" y="89"/>
                      </a:lnTo>
                      <a:lnTo>
                        <a:pt x="78" y="82"/>
                      </a:lnTo>
                      <a:lnTo>
                        <a:pt x="89" y="76"/>
                      </a:lnTo>
                      <a:lnTo>
                        <a:pt x="97" y="70"/>
                      </a:lnTo>
                      <a:lnTo>
                        <a:pt x="137" y="66"/>
                      </a:lnTo>
                      <a:lnTo>
                        <a:pt x="176" y="61"/>
                      </a:lnTo>
                      <a:lnTo>
                        <a:pt x="214" y="56"/>
                      </a:lnTo>
                      <a:lnTo>
                        <a:pt x="253" y="53"/>
                      </a:lnTo>
                      <a:lnTo>
                        <a:pt x="292" y="48"/>
                      </a:lnTo>
                      <a:lnTo>
                        <a:pt x="332" y="44"/>
                      </a:lnTo>
                      <a:lnTo>
                        <a:pt x="371" y="39"/>
                      </a:lnTo>
                      <a:lnTo>
                        <a:pt x="410" y="35"/>
                      </a:lnTo>
                      <a:lnTo>
                        <a:pt x="448" y="31"/>
                      </a:lnTo>
                      <a:lnTo>
                        <a:pt x="488" y="26"/>
                      </a:lnTo>
                      <a:lnTo>
                        <a:pt x="527" y="22"/>
                      </a:lnTo>
                      <a:lnTo>
                        <a:pt x="566" y="17"/>
                      </a:lnTo>
                      <a:lnTo>
                        <a:pt x="605" y="14"/>
                      </a:lnTo>
                      <a:lnTo>
                        <a:pt x="643" y="9"/>
                      </a:lnTo>
                      <a:lnTo>
                        <a:pt x="683" y="5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solidFill>
                  <a:srgbClr val="938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7" name="Freeform 27"/>
                <p:cNvSpPr>
                  <a:spLocks/>
                </p:cNvSpPr>
                <p:nvPr/>
              </p:nvSpPr>
              <p:spPr bwMode="auto">
                <a:xfrm>
                  <a:off x="4449" y="511"/>
                  <a:ext cx="151" cy="293"/>
                </a:xfrm>
                <a:custGeom>
                  <a:avLst/>
                  <a:gdLst>
                    <a:gd name="T0" fmla="*/ 706 w 905"/>
                    <a:gd name="T1" fmla="*/ 0 h 1758"/>
                    <a:gd name="T2" fmla="*/ 735 w 905"/>
                    <a:gd name="T3" fmla="*/ 0 h 1758"/>
                    <a:gd name="T4" fmla="*/ 765 w 905"/>
                    <a:gd name="T5" fmla="*/ 0 h 1758"/>
                    <a:gd name="T6" fmla="*/ 794 w 905"/>
                    <a:gd name="T7" fmla="*/ 0 h 1758"/>
                    <a:gd name="T8" fmla="*/ 816 w 905"/>
                    <a:gd name="T9" fmla="*/ 2 h 1758"/>
                    <a:gd name="T10" fmla="*/ 832 w 905"/>
                    <a:gd name="T11" fmla="*/ 15 h 1758"/>
                    <a:gd name="T12" fmla="*/ 846 w 905"/>
                    <a:gd name="T13" fmla="*/ 35 h 1758"/>
                    <a:gd name="T14" fmla="*/ 858 w 905"/>
                    <a:gd name="T15" fmla="*/ 55 h 1758"/>
                    <a:gd name="T16" fmla="*/ 868 w 905"/>
                    <a:gd name="T17" fmla="*/ 261 h 1758"/>
                    <a:gd name="T18" fmla="*/ 878 w 905"/>
                    <a:gd name="T19" fmla="*/ 654 h 1758"/>
                    <a:gd name="T20" fmla="*/ 889 w 905"/>
                    <a:gd name="T21" fmla="*/ 1047 h 1758"/>
                    <a:gd name="T22" fmla="*/ 899 w 905"/>
                    <a:gd name="T23" fmla="*/ 1441 h 1758"/>
                    <a:gd name="T24" fmla="*/ 876 w 905"/>
                    <a:gd name="T25" fmla="*/ 1641 h 1758"/>
                    <a:gd name="T26" fmla="*/ 819 w 905"/>
                    <a:gd name="T27" fmla="*/ 1650 h 1758"/>
                    <a:gd name="T28" fmla="*/ 763 w 905"/>
                    <a:gd name="T29" fmla="*/ 1656 h 1758"/>
                    <a:gd name="T30" fmla="*/ 706 w 905"/>
                    <a:gd name="T31" fmla="*/ 1663 h 1758"/>
                    <a:gd name="T32" fmla="*/ 650 w 905"/>
                    <a:gd name="T33" fmla="*/ 1671 h 1758"/>
                    <a:gd name="T34" fmla="*/ 593 w 905"/>
                    <a:gd name="T35" fmla="*/ 1678 h 1758"/>
                    <a:gd name="T36" fmla="*/ 537 w 905"/>
                    <a:gd name="T37" fmla="*/ 1686 h 1758"/>
                    <a:gd name="T38" fmla="*/ 480 w 905"/>
                    <a:gd name="T39" fmla="*/ 1693 h 1758"/>
                    <a:gd name="T40" fmla="*/ 423 w 905"/>
                    <a:gd name="T41" fmla="*/ 1701 h 1758"/>
                    <a:gd name="T42" fmla="*/ 367 w 905"/>
                    <a:gd name="T43" fmla="*/ 1708 h 1758"/>
                    <a:gd name="T44" fmla="*/ 310 w 905"/>
                    <a:gd name="T45" fmla="*/ 1717 h 1758"/>
                    <a:gd name="T46" fmla="*/ 254 w 905"/>
                    <a:gd name="T47" fmla="*/ 1723 h 1758"/>
                    <a:gd name="T48" fmla="*/ 197 w 905"/>
                    <a:gd name="T49" fmla="*/ 1732 h 1758"/>
                    <a:gd name="T50" fmla="*/ 141 w 905"/>
                    <a:gd name="T51" fmla="*/ 1740 h 1758"/>
                    <a:gd name="T52" fmla="*/ 84 w 905"/>
                    <a:gd name="T53" fmla="*/ 1747 h 1758"/>
                    <a:gd name="T54" fmla="*/ 27 w 905"/>
                    <a:gd name="T55" fmla="*/ 1755 h 1758"/>
                    <a:gd name="T56" fmla="*/ 2 w 905"/>
                    <a:gd name="T57" fmla="*/ 1356 h 1758"/>
                    <a:gd name="T58" fmla="*/ 7 w 905"/>
                    <a:gd name="T59" fmla="*/ 554 h 1758"/>
                    <a:gd name="T60" fmla="*/ 16 w 905"/>
                    <a:gd name="T61" fmla="*/ 135 h 1758"/>
                    <a:gd name="T62" fmla="*/ 42 w 905"/>
                    <a:gd name="T63" fmla="*/ 108 h 1758"/>
                    <a:gd name="T64" fmla="*/ 76 w 905"/>
                    <a:gd name="T65" fmla="*/ 90 h 1758"/>
                    <a:gd name="T66" fmla="*/ 101 w 905"/>
                    <a:gd name="T67" fmla="*/ 75 h 1758"/>
                    <a:gd name="T68" fmla="*/ 145 w 905"/>
                    <a:gd name="T69" fmla="*/ 62 h 1758"/>
                    <a:gd name="T70" fmla="*/ 218 w 905"/>
                    <a:gd name="T71" fmla="*/ 53 h 1758"/>
                    <a:gd name="T72" fmla="*/ 291 w 905"/>
                    <a:gd name="T73" fmla="*/ 45 h 1758"/>
                    <a:gd name="T74" fmla="*/ 363 w 905"/>
                    <a:gd name="T75" fmla="*/ 37 h 1758"/>
                    <a:gd name="T76" fmla="*/ 437 w 905"/>
                    <a:gd name="T77" fmla="*/ 29 h 1758"/>
                    <a:gd name="T78" fmla="*/ 510 w 905"/>
                    <a:gd name="T79" fmla="*/ 21 h 1758"/>
                    <a:gd name="T80" fmla="*/ 583 w 905"/>
                    <a:gd name="T81" fmla="*/ 13 h 1758"/>
                    <a:gd name="T82" fmla="*/ 655 w 905"/>
                    <a:gd name="T83" fmla="*/ 4 h 17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905" h="1758">
                      <a:moveTo>
                        <a:pt x="692" y="0"/>
                      </a:moveTo>
                      <a:lnTo>
                        <a:pt x="706" y="0"/>
                      </a:lnTo>
                      <a:lnTo>
                        <a:pt x="721" y="0"/>
                      </a:lnTo>
                      <a:lnTo>
                        <a:pt x="735" y="0"/>
                      </a:lnTo>
                      <a:lnTo>
                        <a:pt x="750" y="0"/>
                      </a:lnTo>
                      <a:lnTo>
                        <a:pt x="765" y="0"/>
                      </a:lnTo>
                      <a:lnTo>
                        <a:pt x="779" y="0"/>
                      </a:lnTo>
                      <a:lnTo>
                        <a:pt x="794" y="0"/>
                      </a:lnTo>
                      <a:lnTo>
                        <a:pt x="808" y="0"/>
                      </a:lnTo>
                      <a:lnTo>
                        <a:pt x="816" y="2"/>
                      </a:lnTo>
                      <a:lnTo>
                        <a:pt x="824" y="7"/>
                      </a:lnTo>
                      <a:lnTo>
                        <a:pt x="832" y="15"/>
                      </a:lnTo>
                      <a:lnTo>
                        <a:pt x="839" y="24"/>
                      </a:lnTo>
                      <a:lnTo>
                        <a:pt x="846" y="35"/>
                      </a:lnTo>
                      <a:lnTo>
                        <a:pt x="852" y="45"/>
                      </a:lnTo>
                      <a:lnTo>
                        <a:pt x="858" y="55"/>
                      </a:lnTo>
                      <a:lnTo>
                        <a:pt x="862" y="65"/>
                      </a:lnTo>
                      <a:lnTo>
                        <a:pt x="868" y="261"/>
                      </a:lnTo>
                      <a:lnTo>
                        <a:pt x="873" y="458"/>
                      </a:lnTo>
                      <a:lnTo>
                        <a:pt x="878" y="654"/>
                      </a:lnTo>
                      <a:lnTo>
                        <a:pt x="883" y="851"/>
                      </a:lnTo>
                      <a:lnTo>
                        <a:pt x="889" y="1047"/>
                      </a:lnTo>
                      <a:lnTo>
                        <a:pt x="893" y="1244"/>
                      </a:lnTo>
                      <a:lnTo>
                        <a:pt x="899" y="1441"/>
                      </a:lnTo>
                      <a:lnTo>
                        <a:pt x="905" y="1638"/>
                      </a:lnTo>
                      <a:lnTo>
                        <a:pt x="876" y="1641"/>
                      </a:lnTo>
                      <a:lnTo>
                        <a:pt x="848" y="1645"/>
                      </a:lnTo>
                      <a:lnTo>
                        <a:pt x="819" y="1650"/>
                      </a:lnTo>
                      <a:lnTo>
                        <a:pt x="792" y="1653"/>
                      </a:lnTo>
                      <a:lnTo>
                        <a:pt x="763" y="1656"/>
                      </a:lnTo>
                      <a:lnTo>
                        <a:pt x="735" y="1660"/>
                      </a:lnTo>
                      <a:lnTo>
                        <a:pt x="706" y="1663"/>
                      </a:lnTo>
                      <a:lnTo>
                        <a:pt x="679" y="1668"/>
                      </a:lnTo>
                      <a:lnTo>
                        <a:pt x="650" y="1671"/>
                      </a:lnTo>
                      <a:lnTo>
                        <a:pt x="622" y="1675"/>
                      </a:lnTo>
                      <a:lnTo>
                        <a:pt x="593" y="1678"/>
                      </a:lnTo>
                      <a:lnTo>
                        <a:pt x="565" y="1683"/>
                      </a:lnTo>
                      <a:lnTo>
                        <a:pt x="537" y="1686"/>
                      </a:lnTo>
                      <a:lnTo>
                        <a:pt x="509" y="1690"/>
                      </a:lnTo>
                      <a:lnTo>
                        <a:pt x="480" y="1693"/>
                      </a:lnTo>
                      <a:lnTo>
                        <a:pt x="452" y="1698"/>
                      </a:lnTo>
                      <a:lnTo>
                        <a:pt x="423" y="1701"/>
                      </a:lnTo>
                      <a:lnTo>
                        <a:pt x="396" y="1705"/>
                      </a:lnTo>
                      <a:lnTo>
                        <a:pt x="367" y="1708"/>
                      </a:lnTo>
                      <a:lnTo>
                        <a:pt x="339" y="1713"/>
                      </a:lnTo>
                      <a:lnTo>
                        <a:pt x="310" y="1717"/>
                      </a:lnTo>
                      <a:lnTo>
                        <a:pt x="283" y="1720"/>
                      </a:lnTo>
                      <a:lnTo>
                        <a:pt x="254" y="1723"/>
                      </a:lnTo>
                      <a:lnTo>
                        <a:pt x="226" y="1728"/>
                      </a:lnTo>
                      <a:lnTo>
                        <a:pt x="197" y="1732"/>
                      </a:lnTo>
                      <a:lnTo>
                        <a:pt x="169" y="1735"/>
                      </a:lnTo>
                      <a:lnTo>
                        <a:pt x="141" y="1740"/>
                      </a:lnTo>
                      <a:lnTo>
                        <a:pt x="113" y="1743"/>
                      </a:lnTo>
                      <a:lnTo>
                        <a:pt x="84" y="1747"/>
                      </a:lnTo>
                      <a:lnTo>
                        <a:pt x="56" y="1750"/>
                      </a:lnTo>
                      <a:lnTo>
                        <a:pt x="27" y="1755"/>
                      </a:lnTo>
                      <a:lnTo>
                        <a:pt x="0" y="1758"/>
                      </a:lnTo>
                      <a:lnTo>
                        <a:pt x="2" y="1356"/>
                      </a:lnTo>
                      <a:lnTo>
                        <a:pt x="4" y="956"/>
                      </a:lnTo>
                      <a:lnTo>
                        <a:pt x="7" y="554"/>
                      </a:lnTo>
                      <a:lnTo>
                        <a:pt x="9" y="153"/>
                      </a:lnTo>
                      <a:lnTo>
                        <a:pt x="16" y="135"/>
                      </a:lnTo>
                      <a:lnTo>
                        <a:pt x="29" y="120"/>
                      </a:lnTo>
                      <a:lnTo>
                        <a:pt x="42" y="108"/>
                      </a:lnTo>
                      <a:lnTo>
                        <a:pt x="60" y="98"/>
                      </a:lnTo>
                      <a:lnTo>
                        <a:pt x="76" y="90"/>
                      </a:lnTo>
                      <a:lnTo>
                        <a:pt x="91" y="82"/>
                      </a:lnTo>
                      <a:lnTo>
                        <a:pt x="101" y="75"/>
                      </a:lnTo>
                      <a:lnTo>
                        <a:pt x="108" y="67"/>
                      </a:lnTo>
                      <a:lnTo>
                        <a:pt x="145" y="62"/>
                      </a:lnTo>
                      <a:lnTo>
                        <a:pt x="181" y="58"/>
                      </a:lnTo>
                      <a:lnTo>
                        <a:pt x="218" y="53"/>
                      </a:lnTo>
                      <a:lnTo>
                        <a:pt x="255" y="50"/>
                      </a:lnTo>
                      <a:lnTo>
                        <a:pt x="291" y="45"/>
                      </a:lnTo>
                      <a:lnTo>
                        <a:pt x="328" y="40"/>
                      </a:lnTo>
                      <a:lnTo>
                        <a:pt x="363" y="37"/>
                      </a:lnTo>
                      <a:lnTo>
                        <a:pt x="400" y="32"/>
                      </a:lnTo>
                      <a:lnTo>
                        <a:pt x="437" y="29"/>
                      </a:lnTo>
                      <a:lnTo>
                        <a:pt x="473" y="24"/>
                      </a:lnTo>
                      <a:lnTo>
                        <a:pt x="510" y="21"/>
                      </a:lnTo>
                      <a:lnTo>
                        <a:pt x="546" y="16"/>
                      </a:lnTo>
                      <a:lnTo>
                        <a:pt x="583" y="13"/>
                      </a:lnTo>
                      <a:lnTo>
                        <a:pt x="620" y="8"/>
                      </a:lnTo>
                      <a:lnTo>
                        <a:pt x="655" y="4"/>
                      </a:lnTo>
                      <a:lnTo>
                        <a:pt x="692" y="0"/>
                      </a:lnTo>
                      <a:close/>
                    </a:path>
                  </a:pathLst>
                </a:custGeom>
                <a:solidFill>
                  <a:srgbClr val="9991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8" name="Freeform 28"/>
                <p:cNvSpPr>
                  <a:spLocks/>
                </p:cNvSpPr>
                <p:nvPr/>
              </p:nvSpPr>
              <p:spPr bwMode="auto">
                <a:xfrm>
                  <a:off x="4450" y="527"/>
                  <a:ext cx="150" cy="278"/>
                </a:xfrm>
                <a:custGeom>
                  <a:avLst/>
                  <a:gdLst>
                    <a:gd name="T0" fmla="*/ 680 w 901"/>
                    <a:gd name="T1" fmla="*/ 0 h 1664"/>
                    <a:gd name="T2" fmla="*/ 710 w 901"/>
                    <a:gd name="T3" fmla="*/ 0 h 1664"/>
                    <a:gd name="T4" fmla="*/ 739 w 901"/>
                    <a:gd name="T5" fmla="*/ 1 h 1664"/>
                    <a:gd name="T6" fmla="*/ 769 w 901"/>
                    <a:gd name="T7" fmla="*/ 1 h 1664"/>
                    <a:gd name="T8" fmla="*/ 793 w 901"/>
                    <a:gd name="T9" fmla="*/ 4 h 1664"/>
                    <a:gd name="T10" fmla="*/ 810 w 901"/>
                    <a:gd name="T11" fmla="*/ 18 h 1664"/>
                    <a:gd name="T12" fmla="*/ 825 w 901"/>
                    <a:gd name="T13" fmla="*/ 38 h 1664"/>
                    <a:gd name="T14" fmla="*/ 838 w 901"/>
                    <a:gd name="T15" fmla="*/ 58 h 1664"/>
                    <a:gd name="T16" fmla="*/ 851 w 901"/>
                    <a:gd name="T17" fmla="*/ 251 h 1664"/>
                    <a:gd name="T18" fmla="*/ 865 w 901"/>
                    <a:gd name="T19" fmla="*/ 621 h 1664"/>
                    <a:gd name="T20" fmla="*/ 880 w 901"/>
                    <a:gd name="T21" fmla="*/ 989 h 1664"/>
                    <a:gd name="T22" fmla="*/ 894 w 901"/>
                    <a:gd name="T23" fmla="*/ 1358 h 1664"/>
                    <a:gd name="T24" fmla="*/ 873 w 901"/>
                    <a:gd name="T25" fmla="*/ 1546 h 1664"/>
                    <a:gd name="T26" fmla="*/ 816 w 901"/>
                    <a:gd name="T27" fmla="*/ 1555 h 1664"/>
                    <a:gd name="T28" fmla="*/ 760 w 901"/>
                    <a:gd name="T29" fmla="*/ 1561 h 1664"/>
                    <a:gd name="T30" fmla="*/ 703 w 901"/>
                    <a:gd name="T31" fmla="*/ 1570 h 1664"/>
                    <a:gd name="T32" fmla="*/ 648 w 901"/>
                    <a:gd name="T33" fmla="*/ 1578 h 1664"/>
                    <a:gd name="T34" fmla="*/ 591 w 901"/>
                    <a:gd name="T35" fmla="*/ 1585 h 1664"/>
                    <a:gd name="T36" fmla="*/ 535 w 901"/>
                    <a:gd name="T37" fmla="*/ 1593 h 1664"/>
                    <a:gd name="T38" fmla="*/ 478 w 901"/>
                    <a:gd name="T39" fmla="*/ 1600 h 1664"/>
                    <a:gd name="T40" fmla="*/ 423 w 901"/>
                    <a:gd name="T41" fmla="*/ 1608 h 1664"/>
                    <a:gd name="T42" fmla="*/ 366 w 901"/>
                    <a:gd name="T43" fmla="*/ 1615 h 1664"/>
                    <a:gd name="T44" fmla="*/ 309 w 901"/>
                    <a:gd name="T45" fmla="*/ 1623 h 1664"/>
                    <a:gd name="T46" fmla="*/ 253 w 901"/>
                    <a:gd name="T47" fmla="*/ 1630 h 1664"/>
                    <a:gd name="T48" fmla="*/ 197 w 901"/>
                    <a:gd name="T49" fmla="*/ 1638 h 1664"/>
                    <a:gd name="T50" fmla="*/ 141 w 901"/>
                    <a:gd name="T51" fmla="*/ 1646 h 1664"/>
                    <a:gd name="T52" fmla="*/ 84 w 901"/>
                    <a:gd name="T53" fmla="*/ 1653 h 1664"/>
                    <a:gd name="T54" fmla="*/ 28 w 901"/>
                    <a:gd name="T55" fmla="*/ 1661 h 1664"/>
                    <a:gd name="T56" fmla="*/ 2 w 901"/>
                    <a:gd name="T57" fmla="*/ 1286 h 1664"/>
                    <a:gd name="T58" fmla="*/ 9 w 901"/>
                    <a:gd name="T59" fmla="*/ 531 h 1664"/>
                    <a:gd name="T60" fmla="*/ 20 w 901"/>
                    <a:gd name="T61" fmla="*/ 135 h 1664"/>
                    <a:gd name="T62" fmla="*/ 51 w 901"/>
                    <a:gd name="T63" fmla="*/ 109 h 1664"/>
                    <a:gd name="T64" fmla="*/ 88 w 901"/>
                    <a:gd name="T65" fmla="*/ 91 h 1664"/>
                    <a:gd name="T66" fmla="*/ 114 w 901"/>
                    <a:gd name="T67" fmla="*/ 75 h 1664"/>
                    <a:gd name="T68" fmla="*/ 154 w 901"/>
                    <a:gd name="T69" fmla="*/ 61 h 1664"/>
                    <a:gd name="T70" fmla="*/ 222 w 901"/>
                    <a:gd name="T71" fmla="*/ 53 h 1664"/>
                    <a:gd name="T72" fmla="*/ 290 w 901"/>
                    <a:gd name="T73" fmla="*/ 45 h 1664"/>
                    <a:gd name="T74" fmla="*/ 358 w 901"/>
                    <a:gd name="T75" fmla="*/ 36 h 1664"/>
                    <a:gd name="T76" fmla="*/ 426 w 901"/>
                    <a:gd name="T77" fmla="*/ 28 h 1664"/>
                    <a:gd name="T78" fmla="*/ 494 w 901"/>
                    <a:gd name="T79" fmla="*/ 20 h 1664"/>
                    <a:gd name="T80" fmla="*/ 562 w 901"/>
                    <a:gd name="T81" fmla="*/ 12 h 1664"/>
                    <a:gd name="T82" fmla="*/ 630 w 901"/>
                    <a:gd name="T83" fmla="*/ 4 h 1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901" h="1664">
                      <a:moveTo>
                        <a:pt x="665" y="0"/>
                      </a:moveTo>
                      <a:lnTo>
                        <a:pt x="680" y="0"/>
                      </a:lnTo>
                      <a:lnTo>
                        <a:pt x="695" y="0"/>
                      </a:lnTo>
                      <a:lnTo>
                        <a:pt x="710" y="0"/>
                      </a:lnTo>
                      <a:lnTo>
                        <a:pt x="725" y="0"/>
                      </a:lnTo>
                      <a:lnTo>
                        <a:pt x="739" y="1"/>
                      </a:lnTo>
                      <a:lnTo>
                        <a:pt x="754" y="1"/>
                      </a:lnTo>
                      <a:lnTo>
                        <a:pt x="769" y="1"/>
                      </a:lnTo>
                      <a:lnTo>
                        <a:pt x="784" y="1"/>
                      </a:lnTo>
                      <a:lnTo>
                        <a:pt x="793" y="4"/>
                      </a:lnTo>
                      <a:lnTo>
                        <a:pt x="801" y="10"/>
                      </a:lnTo>
                      <a:lnTo>
                        <a:pt x="810" y="18"/>
                      </a:lnTo>
                      <a:lnTo>
                        <a:pt x="817" y="27"/>
                      </a:lnTo>
                      <a:lnTo>
                        <a:pt x="825" y="38"/>
                      </a:lnTo>
                      <a:lnTo>
                        <a:pt x="832" y="48"/>
                      </a:lnTo>
                      <a:lnTo>
                        <a:pt x="838" y="58"/>
                      </a:lnTo>
                      <a:lnTo>
                        <a:pt x="844" y="66"/>
                      </a:lnTo>
                      <a:lnTo>
                        <a:pt x="851" y="251"/>
                      </a:lnTo>
                      <a:lnTo>
                        <a:pt x="858" y="436"/>
                      </a:lnTo>
                      <a:lnTo>
                        <a:pt x="865" y="621"/>
                      </a:lnTo>
                      <a:lnTo>
                        <a:pt x="873" y="804"/>
                      </a:lnTo>
                      <a:lnTo>
                        <a:pt x="880" y="989"/>
                      </a:lnTo>
                      <a:lnTo>
                        <a:pt x="887" y="1174"/>
                      </a:lnTo>
                      <a:lnTo>
                        <a:pt x="894" y="1358"/>
                      </a:lnTo>
                      <a:lnTo>
                        <a:pt x="901" y="1543"/>
                      </a:lnTo>
                      <a:lnTo>
                        <a:pt x="873" y="1546"/>
                      </a:lnTo>
                      <a:lnTo>
                        <a:pt x="844" y="1551"/>
                      </a:lnTo>
                      <a:lnTo>
                        <a:pt x="816" y="1555"/>
                      </a:lnTo>
                      <a:lnTo>
                        <a:pt x="789" y="1558"/>
                      </a:lnTo>
                      <a:lnTo>
                        <a:pt x="760" y="1561"/>
                      </a:lnTo>
                      <a:lnTo>
                        <a:pt x="732" y="1566"/>
                      </a:lnTo>
                      <a:lnTo>
                        <a:pt x="703" y="1570"/>
                      </a:lnTo>
                      <a:lnTo>
                        <a:pt x="675" y="1573"/>
                      </a:lnTo>
                      <a:lnTo>
                        <a:pt x="648" y="1578"/>
                      </a:lnTo>
                      <a:lnTo>
                        <a:pt x="619" y="1581"/>
                      </a:lnTo>
                      <a:lnTo>
                        <a:pt x="591" y="1585"/>
                      </a:lnTo>
                      <a:lnTo>
                        <a:pt x="563" y="1588"/>
                      </a:lnTo>
                      <a:lnTo>
                        <a:pt x="535" y="1593"/>
                      </a:lnTo>
                      <a:lnTo>
                        <a:pt x="507" y="1596"/>
                      </a:lnTo>
                      <a:lnTo>
                        <a:pt x="478" y="1600"/>
                      </a:lnTo>
                      <a:lnTo>
                        <a:pt x="450" y="1603"/>
                      </a:lnTo>
                      <a:lnTo>
                        <a:pt x="423" y="1608"/>
                      </a:lnTo>
                      <a:lnTo>
                        <a:pt x="394" y="1611"/>
                      </a:lnTo>
                      <a:lnTo>
                        <a:pt x="366" y="1615"/>
                      </a:lnTo>
                      <a:lnTo>
                        <a:pt x="338" y="1619"/>
                      </a:lnTo>
                      <a:lnTo>
                        <a:pt x="309" y="1623"/>
                      </a:lnTo>
                      <a:lnTo>
                        <a:pt x="282" y="1626"/>
                      </a:lnTo>
                      <a:lnTo>
                        <a:pt x="253" y="1630"/>
                      </a:lnTo>
                      <a:lnTo>
                        <a:pt x="225" y="1634"/>
                      </a:lnTo>
                      <a:lnTo>
                        <a:pt x="197" y="1638"/>
                      </a:lnTo>
                      <a:lnTo>
                        <a:pt x="169" y="1641"/>
                      </a:lnTo>
                      <a:lnTo>
                        <a:pt x="141" y="1646"/>
                      </a:lnTo>
                      <a:lnTo>
                        <a:pt x="113" y="1649"/>
                      </a:lnTo>
                      <a:lnTo>
                        <a:pt x="84" y="1653"/>
                      </a:lnTo>
                      <a:lnTo>
                        <a:pt x="57" y="1656"/>
                      </a:lnTo>
                      <a:lnTo>
                        <a:pt x="28" y="1661"/>
                      </a:lnTo>
                      <a:lnTo>
                        <a:pt x="0" y="1664"/>
                      </a:lnTo>
                      <a:lnTo>
                        <a:pt x="2" y="1286"/>
                      </a:lnTo>
                      <a:lnTo>
                        <a:pt x="6" y="908"/>
                      </a:lnTo>
                      <a:lnTo>
                        <a:pt x="9" y="531"/>
                      </a:lnTo>
                      <a:lnTo>
                        <a:pt x="12" y="152"/>
                      </a:lnTo>
                      <a:lnTo>
                        <a:pt x="20" y="135"/>
                      </a:lnTo>
                      <a:lnTo>
                        <a:pt x="33" y="121"/>
                      </a:lnTo>
                      <a:lnTo>
                        <a:pt x="51" y="109"/>
                      </a:lnTo>
                      <a:lnTo>
                        <a:pt x="69" y="100"/>
                      </a:lnTo>
                      <a:lnTo>
                        <a:pt x="88" y="91"/>
                      </a:lnTo>
                      <a:lnTo>
                        <a:pt x="103" y="83"/>
                      </a:lnTo>
                      <a:lnTo>
                        <a:pt x="114" y="75"/>
                      </a:lnTo>
                      <a:lnTo>
                        <a:pt x="119" y="65"/>
                      </a:lnTo>
                      <a:lnTo>
                        <a:pt x="154" y="61"/>
                      </a:lnTo>
                      <a:lnTo>
                        <a:pt x="187" y="57"/>
                      </a:lnTo>
                      <a:lnTo>
                        <a:pt x="222" y="53"/>
                      </a:lnTo>
                      <a:lnTo>
                        <a:pt x="255" y="49"/>
                      </a:lnTo>
                      <a:lnTo>
                        <a:pt x="290" y="45"/>
                      </a:lnTo>
                      <a:lnTo>
                        <a:pt x="323" y="41"/>
                      </a:lnTo>
                      <a:lnTo>
                        <a:pt x="358" y="36"/>
                      </a:lnTo>
                      <a:lnTo>
                        <a:pt x="393" y="32"/>
                      </a:lnTo>
                      <a:lnTo>
                        <a:pt x="426" y="28"/>
                      </a:lnTo>
                      <a:lnTo>
                        <a:pt x="461" y="24"/>
                      </a:lnTo>
                      <a:lnTo>
                        <a:pt x="494" y="20"/>
                      </a:lnTo>
                      <a:lnTo>
                        <a:pt x="529" y="16"/>
                      </a:lnTo>
                      <a:lnTo>
                        <a:pt x="562" y="12"/>
                      </a:lnTo>
                      <a:lnTo>
                        <a:pt x="597" y="8"/>
                      </a:lnTo>
                      <a:lnTo>
                        <a:pt x="630" y="4"/>
                      </a:lnTo>
                      <a:lnTo>
                        <a:pt x="665" y="0"/>
                      </a:lnTo>
                      <a:close/>
                    </a:path>
                  </a:pathLst>
                </a:custGeom>
                <a:solidFill>
                  <a:srgbClr val="9E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9" name="Freeform 29"/>
                <p:cNvSpPr>
                  <a:spLocks/>
                </p:cNvSpPr>
                <p:nvPr/>
              </p:nvSpPr>
              <p:spPr bwMode="auto">
                <a:xfrm>
                  <a:off x="4450" y="543"/>
                  <a:ext cx="150" cy="262"/>
                </a:xfrm>
                <a:custGeom>
                  <a:avLst/>
                  <a:gdLst>
                    <a:gd name="T0" fmla="*/ 654 w 898"/>
                    <a:gd name="T1" fmla="*/ 1 h 1573"/>
                    <a:gd name="T2" fmla="*/ 685 w 898"/>
                    <a:gd name="T3" fmla="*/ 3 h 1573"/>
                    <a:gd name="T4" fmla="*/ 716 w 898"/>
                    <a:gd name="T5" fmla="*/ 3 h 1573"/>
                    <a:gd name="T6" fmla="*/ 747 w 898"/>
                    <a:gd name="T7" fmla="*/ 4 h 1573"/>
                    <a:gd name="T8" fmla="*/ 771 w 898"/>
                    <a:gd name="T9" fmla="*/ 8 h 1573"/>
                    <a:gd name="T10" fmla="*/ 790 w 898"/>
                    <a:gd name="T11" fmla="*/ 21 h 1573"/>
                    <a:gd name="T12" fmla="*/ 806 w 898"/>
                    <a:gd name="T13" fmla="*/ 41 h 1573"/>
                    <a:gd name="T14" fmla="*/ 820 w 898"/>
                    <a:gd name="T15" fmla="*/ 60 h 1573"/>
                    <a:gd name="T16" fmla="*/ 836 w 898"/>
                    <a:gd name="T17" fmla="*/ 241 h 1573"/>
                    <a:gd name="T18" fmla="*/ 853 w 898"/>
                    <a:gd name="T19" fmla="*/ 587 h 1573"/>
                    <a:gd name="T20" fmla="*/ 871 w 898"/>
                    <a:gd name="T21" fmla="*/ 932 h 1573"/>
                    <a:gd name="T22" fmla="*/ 889 w 898"/>
                    <a:gd name="T23" fmla="*/ 1277 h 1573"/>
                    <a:gd name="T24" fmla="*/ 871 w 898"/>
                    <a:gd name="T25" fmla="*/ 1452 h 1573"/>
                    <a:gd name="T26" fmla="*/ 814 w 898"/>
                    <a:gd name="T27" fmla="*/ 1461 h 1573"/>
                    <a:gd name="T28" fmla="*/ 759 w 898"/>
                    <a:gd name="T29" fmla="*/ 1469 h 1573"/>
                    <a:gd name="T30" fmla="*/ 702 w 898"/>
                    <a:gd name="T31" fmla="*/ 1477 h 1573"/>
                    <a:gd name="T32" fmla="*/ 646 w 898"/>
                    <a:gd name="T33" fmla="*/ 1484 h 1573"/>
                    <a:gd name="T34" fmla="*/ 590 w 898"/>
                    <a:gd name="T35" fmla="*/ 1492 h 1573"/>
                    <a:gd name="T36" fmla="*/ 534 w 898"/>
                    <a:gd name="T37" fmla="*/ 1500 h 1573"/>
                    <a:gd name="T38" fmla="*/ 477 w 898"/>
                    <a:gd name="T39" fmla="*/ 1507 h 1573"/>
                    <a:gd name="T40" fmla="*/ 422 w 898"/>
                    <a:gd name="T41" fmla="*/ 1515 h 1573"/>
                    <a:gd name="T42" fmla="*/ 365 w 898"/>
                    <a:gd name="T43" fmla="*/ 1522 h 1573"/>
                    <a:gd name="T44" fmla="*/ 308 w 898"/>
                    <a:gd name="T45" fmla="*/ 1530 h 1573"/>
                    <a:gd name="T46" fmla="*/ 253 w 898"/>
                    <a:gd name="T47" fmla="*/ 1538 h 1573"/>
                    <a:gd name="T48" fmla="*/ 196 w 898"/>
                    <a:gd name="T49" fmla="*/ 1545 h 1573"/>
                    <a:gd name="T50" fmla="*/ 140 w 898"/>
                    <a:gd name="T51" fmla="*/ 1553 h 1573"/>
                    <a:gd name="T52" fmla="*/ 84 w 898"/>
                    <a:gd name="T53" fmla="*/ 1561 h 1573"/>
                    <a:gd name="T54" fmla="*/ 28 w 898"/>
                    <a:gd name="T55" fmla="*/ 1569 h 1573"/>
                    <a:gd name="T56" fmla="*/ 5 w 898"/>
                    <a:gd name="T57" fmla="*/ 1217 h 1573"/>
                    <a:gd name="T58" fmla="*/ 12 w 898"/>
                    <a:gd name="T59" fmla="*/ 507 h 1573"/>
                    <a:gd name="T60" fmla="*/ 24 w 898"/>
                    <a:gd name="T61" fmla="*/ 136 h 1573"/>
                    <a:gd name="T62" fmla="*/ 59 w 898"/>
                    <a:gd name="T63" fmla="*/ 113 h 1573"/>
                    <a:gd name="T64" fmla="*/ 101 w 898"/>
                    <a:gd name="T65" fmla="*/ 95 h 1573"/>
                    <a:gd name="T66" fmla="*/ 129 w 898"/>
                    <a:gd name="T67" fmla="*/ 75 h 1573"/>
                    <a:gd name="T68" fmla="*/ 163 w 898"/>
                    <a:gd name="T69" fmla="*/ 60 h 1573"/>
                    <a:gd name="T70" fmla="*/ 226 w 898"/>
                    <a:gd name="T71" fmla="*/ 52 h 1573"/>
                    <a:gd name="T72" fmla="*/ 290 w 898"/>
                    <a:gd name="T73" fmla="*/ 44 h 1573"/>
                    <a:gd name="T74" fmla="*/ 353 w 898"/>
                    <a:gd name="T75" fmla="*/ 36 h 1573"/>
                    <a:gd name="T76" fmla="*/ 416 w 898"/>
                    <a:gd name="T77" fmla="*/ 28 h 1573"/>
                    <a:gd name="T78" fmla="*/ 479 w 898"/>
                    <a:gd name="T79" fmla="*/ 21 h 1573"/>
                    <a:gd name="T80" fmla="*/ 543 w 898"/>
                    <a:gd name="T81" fmla="*/ 13 h 1573"/>
                    <a:gd name="T82" fmla="*/ 606 w 898"/>
                    <a:gd name="T83" fmla="*/ 5 h 1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98" h="1573">
                      <a:moveTo>
                        <a:pt x="637" y="0"/>
                      </a:moveTo>
                      <a:lnTo>
                        <a:pt x="654" y="1"/>
                      </a:lnTo>
                      <a:lnTo>
                        <a:pt x="669" y="1"/>
                      </a:lnTo>
                      <a:lnTo>
                        <a:pt x="685" y="3"/>
                      </a:lnTo>
                      <a:lnTo>
                        <a:pt x="700" y="3"/>
                      </a:lnTo>
                      <a:lnTo>
                        <a:pt x="716" y="3"/>
                      </a:lnTo>
                      <a:lnTo>
                        <a:pt x="731" y="4"/>
                      </a:lnTo>
                      <a:lnTo>
                        <a:pt x="747" y="4"/>
                      </a:lnTo>
                      <a:lnTo>
                        <a:pt x="762" y="5"/>
                      </a:lnTo>
                      <a:lnTo>
                        <a:pt x="771" y="8"/>
                      </a:lnTo>
                      <a:lnTo>
                        <a:pt x="781" y="14"/>
                      </a:lnTo>
                      <a:lnTo>
                        <a:pt x="790" y="21"/>
                      </a:lnTo>
                      <a:lnTo>
                        <a:pt x="798" y="30"/>
                      </a:lnTo>
                      <a:lnTo>
                        <a:pt x="806" y="41"/>
                      </a:lnTo>
                      <a:lnTo>
                        <a:pt x="813" y="51"/>
                      </a:lnTo>
                      <a:lnTo>
                        <a:pt x="820" y="60"/>
                      </a:lnTo>
                      <a:lnTo>
                        <a:pt x="827" y="69"/>
                      </a:lnTo>
                      <a:lnTo>
                        <a:pt x="836" y="241"/>
                      </a:lnTo>
                      <a:lnTo>
                        <a:pt x="844" y="415"/>
                      </a:lnTo>
                      <a:lnTo>
                        <a:pt x="853" y="587"/>
                      </a:lnTo>
                      <a:lnTo>
                        <a:pt x="863" y="759"/>
                      </a:lnTo>
                      <a:lnTo>
                        <a:pt x="871" y="932"/>
                      </a:lnTo>
                      <a:lnTo>
                        <a:pt x="880" y="1104"/>
                      </a:lnTo>
                      <a:lnTo>
                        <a:pt x="889" y="1277"/>
                      </a:lnTo>
                      <a:lnTo>
                        <a:pt x="898" y="1449"/>
                      </a:lnTo>
                      <a:lnTo>
                        <a:pt x="871" y="1452"/>
                      </a:lnTo>
                      <a:lnTo>
                        <a:pt x="842" y="1457"/>
                      </a:lnTo>
                      <a:lnTo>
                        <a:pt x="814" y="1461"/>
                      </a:lnTo>
                      <a:lnTo>
                        <a:pt x="786" y="1464"/>
                      </a:lnTo>
                      <a:lnTo>
                        <a:pt x="759" y="1469"/>
                      </a:lnTo>
                      <a:lnTo>
                        <a:pt x="730" y="1472"/>
                      </a:lnTo>
                      <a:lnTo>
                        <a:pt x="702" y="1477"/>
                      </a:lnTo>
                      <a:lnTo>
                        <a:pt x="674" y="1480"/>
                      </a:lnTo>
                      <a:lnTo>
                        <a:pt x="646" y="1484"/>
                      </a:lnTo>
                      <a:lnTo>
                        <a:pt x="618" y="1488"/>
                      </a:lnTo>
                      <a:lnTo>
                        <a:pt x="590" y="1492"/>
                      </a:lnTo>
                      <a:lnTo>
                        <a:pt x="561" y="1495"/>
                      </a:lnTo>
                      <a:lnTo>
                        <a:pt x="534" y="1500"/>
                      </a:lnTo>
                      <a:lnTo>
                        <a:pt x="506" y="1503"/>
                      </a:lnTo>
                      <a:lnTo>
                        <a:pt x="477" y="1507"/>
                      </a:lnTo>
                      <a:lnTo>
                        <a:pt x="449" y="1510"/>
                      </a:lnTo>
                      <a:lnTo>
                        <a:pt x="422" y="1515"/>
                      </a:lnTo>
                      <a:lnTo>
                        <a:pt x="393" y="1518"/>
                      </a:lnTo>
                      <a:lnTo>
                        <a:pt x="365" y="1522"/>
                      </a:lnTo>
                      <a:lnTo>
                        <a:pt x="337" y="1526"/>
                      </a:lnTo>
                      <a:lnTo>
                        <a:pt x="308" y="1530"/>
                      </a:lnTo>
                      <a:lnTo>
                        <a:pt x="281" y="1533"/>
                      </a:lnTo>
                      <a:lnTo>
                        <a:pt x="253" y="1538"/>
                      </a:lnTo>
                      <a:lnTo>
                        <a:pt x="224" y="1541"/>
                      </a:lnTo>
                      <a:lnTo>
                        <a:pt x="196" y="1545"/>
                      </a:lnTo>
                      <a:lnTo>
                        <a:pt x="169" y="1549"/>
                      </a:lnTo>
                      <a:lnTo>
                        <a:pt x="140" y="1553"/>
                      </a:lnTo>
                      <a:lnTo>
                        <a:pt x="112" y="1558"/>
                      </a:lnTo>
                      <a:lnTo>
                        <a:pt x="84" y="1561"/>
                      </a:lnTo>
                      <a:lnTo>
                        <a:pt x="57" y="1564"/>
                      </a:lnTo>
                      <a:lnTo>
                        <a:pt x="28" y="1569"/>
                      </a:lnTo>
                      <a:lnTo>
                        <a:pt x="0" y="1573"/>
                      </a:lnTo>
                      <a:lnTo>
                        <a:pt x="5" y="1217"/>
                      </a:lnTo>
                      <a:lnTo>
                        <a:pt x="8" y="863"/>
                      </a:lnTo>
                      <a:lnTo>
                        <a:pt x="12" y="507"/>
                      </a:lnTo>
                      <a:lnTo>
                        <a:pt x="16" y="153"/>
                      </a:lnTo>
                      <a:lnTo>
                        <a:pt x="24" y="136"/>
                      </a:lnTo>
                      <a:lnTo>
                        <a:pt x="39" y="124"/>
                      </a:lnTo>
                      <a:lnTo>
                        <a:pt x="59" y="113"/>
                      </a:lnTo>
                      <a:lnTo>
                        <a:pt x="80" y="103"/>
                      </a:lnTo>
                      <a:lnTo>
                        <a:pt x="101" y="95"/>
                      </a:lnTo>
                      <a:lnTo>
                        <a:pt x="118" y="86"/>
                      </a:lnTo>
                      <a:lnTo>
                        <a:pt x="129" y="75"/>
                      </a:lnTo>
                      <a:lnTo>
                        <a:pt x="132" y="64"/>
                      </a:lnTo>
                      <a:lnTo>
                        <a:pt x="163" y="60"/>
                      </a:lnTo>
                      <a:lnTo>
                        <a:pt x="195" y="56"/>
                      </a:lnTo>
                      <a:lnTo>
                        <a:pt x="226" y="52"/>
                      </a:lnTo>
                      <a:lnTo>
                        <a:pt x="259" y="48"/>
                      </a:lnTo>
                      <a:lnTo>
                        <a:pt x="290" y="44"/>
                      </a:lnTo>
                      <a:lnTo>
                        <a:pt x="321" y="41"/>
                      </a:lnTo>
                      <a:lnTo>
                        <a:pt x="353" y="36"/>
                      </a:lnTo>
                      <a:lnTo>
                        <a:pt x="385" y="33"/>
                      </a:lnTo>
                      <a:lnTo>
                        <a:pt x="416" y="28"/>
                      </a:lnTo>
                      <a:lnTo>
                        <a:pt x="448" y="24"/>
                      </a:lnTo>
                      <a:lnTo>
                        <a:pt x="479" y="21"/>
                      </a:lnTo>
                      <a:lnTo>
                        <a:pt x="512" y="16"/>
                      </a:lnTo>
                      <a:lnTo>
                        <a:pt x="543" y="13"/>
                      </a:lnTo>
                      <a:lnTo>
                        <a:pt x="574" y="8"/>
                      </a:lnTo>
                      <a:lnTo>
                        <a:pt x="606" y="5"/>
                      </a:lnTo>
                      <a:lnTo>
                        <a:pt x="637" y="0"/>
                      </a:lnTo>
                      <a:close/>
                    </a:path>
                  </a:pathLst>
                </a:custGeom>
                <a:solidFill>
                  <a:srgbClr val="A399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0" name="Freeform 30"/>
                <p:cNvSpPr>
                  <a:spLocks/>
                </p:cNvSpPr>
                <p:nvPr/>
              </p:nvSpPr>
              <p:spPr bwMode="auto">
                <a:xfrm>
                  <a:off x="4450" y="559"/>
                  <a:ext cx="149" cy="246"/>
                </a:xfrm>
                <a:custGeom>
                  <a:avLst/>
                  <a:gdLst>
                    <a:gd name="T0" fmla="*/ 626 w 894"/>
                    <a:gd name="T1" fmla="*/ 1 h 1478"/>
                    <a:gd name="T2" fmla="*/ 659 w 894"/>
                    <a:gd name="T3" fmla="*/ 2 h 1478"/>
                    <a:gd name="T4" fmla="*/ 690 w 894"/>
                    <a:gd name="T5" fmla="*/ 3 h 1478"/>
                    <a:gd name="T6" fmla="*/ 722 w 894"/>
                    <a:gd name="T7" fmla="*/ 5 h 1478"/>
                    <a:gd name="T8" fmla="*/ 749 w 894"/>
                    <a:gd name="T9" fmla="*/ 9 h 1478"/>
                    <a:gd name="T10" fmla="*/ 767 w 894"/>
                    <a:gd name="T11" fmla="*/ 23 h 1478"/>
                    <a:gd name="T12" fmla="*/ 786 w 894"/>
                    <a:gd name="T13" fmla="*/ 42 h 1478"/>
                    <a:gd name="T14" fmla="*/ 802 w 894"/>
                    <a:gd name="T15" fmla="*/ 61 h 1478"/>
                    <a:gd name="T16" fmla="*/ 819 w 894"/>
                    <a:gd name="T17" fmla="*/ 231 h 1478"/>
                    <a:gd name="T18" fmla="*/ 841 w 894"/>
                    <a:gd name="T19" fmla="*/ 552 h 1478"/>
                    <a:gd name="T20" fmla="*/ 862 w 894"/>
                    <a:gd name="T21" fmla="*/ 873 h 1478"/>
                    <a:gd name="T22" fmla="*/ 884 w 894"/>
                    <a:gd name="T23" fmla="*/ 1193 h 1478"/>
                    <a:gd name="T24" fmla="*/ 866 w 894"/>
                    <a:gd name="T25" fmla="*/ 1356 h 1478"/>
                    <a:gd name="T26" fmla="*/ 810 w 894"/>
                    <a:gd name="T27" fmla="*/ 1365 h 1478"/>
                    <a:gd name="T28" fmla="*/ 754 w 894"/>
                    <a:gd name="T29" fmla="*/ 1373 h 1478"/>
                    <a:gd name="T30" fmla="*/ 699 w 894"/>
                    <a:gd name="T31" fmla="*/ 1381 h 1478"/>
                    <a:gd name="T32" fmla="*/ 642 w 894"/>
                    <a:gd name="T33" fmla="*/ 1388 h 1478"/>
                    <a:gd name="T34" fmla="*/ 587 w 894"/>
                    <a:gd name="T35" fmla="*/ 1396 h 1478"/>
                    <a:gd name="T36" fmla="*/ 532 w 894"/>
                    <a:gd name="T37" fmla="*/ 1404 h 1478"/>
                    <a:gd name="T38" fmla="*/ 475 w 894"/>
                    <a:gd name="T39" fmla="*/ 1412 h 1478"/>
                    <a:gd name="T40" fmla="*/ 420 w 894"/>
                    <a:gd name="T41" fmla="*/ 1419 h 1478"/>
                    <a:gd name="T42" fmla="*/ 363 w 894"/>
                    <a:gd name="T43" fmla="*/ 1427 h 1478"/>
                    <a:gd name="T44" fmla="*/ 308 w 894"/>
                    <a:gd name="T45" fmla="*/ 1435 h 1478"/>
                    <a:gd name="T46" fmla="*/ 252 w 894"/>
                    <a:gd name="T47" fmla="*/ 1443 h 1478"/>
                    <a:gd name="T48" fmla="*/ 196 w 894"/>
                    <a:gd name="T49" fmla="*/ 1450 h 1478"/>
                    <a:gd name="T50" fmla="*/ 140 w 894"/>
                    <a:gd name="T51" fmla="*/ 1458 h 1478"/>
                    <a:gd name="T52" fmla="*/ 85 w 894"/>
                    <a:gd name="T53" fmla="*/ 1466 h 1478"/>
                    <a:gd name="T54" fmla="*/ 28 w 894"/>
                    <a:gd name="T55" fmla="*/ 1474 h 1478"/>
                    <a:gd name="T56" fmla="*/ 5 w 894"/>
                    <a:gd name="T57" fmla="*/ 1146 h 1478"/>
                    <a:gd name="T58" fmla="*/ 14 w 894"/>
                    <a:gd name="T59" fmla="*/ 481 h 1478"/>
                    <a:gd name="T60" fmla="*/ 28 w 894"/>
                    <a:gd name="T61" fmla="*/ 135 h 1478"/>
                    <a:gd name="T62" fmla="*/ 66 w 894"/>
                    <a:gd name="T63" fmla="*/ 113 h 1478"/>
                    <a:gd name="T64" fmla="*/ 112 w 894"/>
                    <a:gd name="T65" fmla="*/ 96 h 1478"/>
                    <a:gd name="T66" fmla="*/ 142 w 894"/>
                    <a:gd name="T67" fmla="*/ 75 h 1478"/>
                    <a:gd name="T68" fmla="*/ 172 w 894"/>
                    <a:gd name="T69" fmla="*/ 58 h 1478"/>
                    <a:gd name="T70" fmla="*/ 230 w 894"/>
                    <a:gd name="T71" fmla="*/ 50 h 1478"/>
                    <a:gd name="T72" fmla="*/ 289 w 894"/>
                    <a:gd name="T73" fmla="*/ 43 h 1478"/>
                    <a:gd name="T74" fmla="*/ 347 w 894"/>
                    <a:gd name="T75" fmla="*/ 36 h 1478"/>
                    <a:gd name="T76" fmla="*/ 406 w 894"/>
                    <a:gd name="T77" fmla="*/ 28 h 1478"/>
                    <a:gd name="T78" fmla="*/ 463 w 894"/>
                    <a:gd name="T79" fmla="*/ 20 h 1478"/>
                    <a:gd name="T80" fmla="*/ 522 w 894"/>
                    <a:gd name="T81" fmla="*/ 12 h 1478"/>
                    <a:gd name="T82" fmla="*/ 581 w 894"/>
                    <a:gd name="T83" fmla="*/ 5 h 14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94" h="1478">
                      <a:moveTo>
                        <a:pt x="610" y="0"/>
                      </a:moveTo>
                      <a:lnTo>
                        <a:pt x="626" y="1"/>
                      </a:lnTo>
                      <a:lnTo>
                        <a:pt x="642" y="2"/>
                      </a:lnTo>
                      <a:lnTo>
                        <a:pt x="659" y="2"/>
                      </a:lnTo>
                      <a:lnTo>
                        <a:pt x="675" y="3"/>
                      </a:lnTo>
                      <a:lnTo>
                        <a:pt x="690" y="3"/>
                      </a:lnTo>
                      <a:lnTo>
                        <a:pt x="706" y="3"/>
                      </a:lnTo>
                      <a:lnTo>
                        <a:pt x="722" y="5"/>
                      </a:lnTo>
                      <a:lnTo>
                        <a:pt x="738" y="5"/>
                      </a:lnTo>
                      <a:lnTo>
                        <a:pt x="749" y="9"/>
                      </a:lnTo>
                      <a:lnTo>
                        <a:pt x="758" y="15"/>
                      </a:lnTo>
                      <a:lnTo>
                        <a:pt x="767" y="23"/>
                      </a:lnTo>
                      <a:lnTo>
                        <a:pt x="776" y="32"/>
                      </a:lnTo>
                      <a:lnTo>
                        <a:pt x="786" y="42"/>
                      </a:lnTo>
                      <a:lnTo>
                        <a:pt x="794" y="52"/>
                      </a:lnTo>
                      <a:lnTo>
                        <a:pt x="802" y="61"/>
                      </a:lnTo>
                      <a:lnTo>
                        <a:pt x="809" y="70"/>
                      </a:lnTo>
                      <a:lnTo>
                        <a:pt x="819" y="231"/>
                      </a:lnTo>
                      <a:lnTo>
                        <a:pt x="831" y="391"/>
                      </a:lnTo>
                      <a:lnTo>
                        <a:pt x="841" y="552"/>
                      </a:lnTo>
                      <a:lnTo>
                        <a:pt x="851" y="712"/>
                      </a:lnTo>
                      <a:lnTo>
                        <a:pt x="862" y="873"/>
                      </a:lnTo>
                      <a:lnTo>
                        <a:pt x="872" y="1032"/>
                      </a:lnTo>
                      <a:lnTo>
                        <a:pt x="884" y="1193"/>
                      </a:lnTo>
                      <a:lnTo>
                        <a:pt x="894" y="1353"/>
                      </a:lnTo>
                      <a:lnTo>
                        <a:pt x="866" y="1356"/>
                      </a:lnTo>
                      <a:lnTo>
                        <a:pt x="839" y="1361"/>
                      </a:lnTo>
                      <a:lnTo>
                        <a:pt x="810" y="1365"/>
                      </a:lnTo>
                      <a:lnTo>
                        <a:pt x="782" y="1368"/>
                      </a:lnTo>
                      <a:lnTo>
                        <a:pt x="754" y="1373"/>
                      </a:lnTo>
                      <a:lnTo>
                        <a:pt x="727" y="1376"/>
                      </a:lnTo>
                      <a:lnTo>
                        <a:pt x="699" y="1381"/>
                      </a:lnTo>
                      <a:lnTo>
                        <a:pt x="671" y="1384"/>
                      </a:lnTo>
                      <a:lnTo>
                        <a:pt x="642" y="1388"/>
                      </a:lnTo>
                      <a:lnTo>
                        <a:pt x="615" y="1392"/>
                      </a:lnTo>
                      <a:lnTo>
                        <a:pt x="587" y="1396"/>
                      </a:lnTo>
                      <a:lnTo>
                        <a:pt x="559" y="1399"/>
                      </a:lnTo>
                      <a:lnTo>
                        <a:pt x="532" y="1404"/>
                      </a:lnTo>
                      <a:lnTo>
                        <a:pt x="503" y="1407"/>
                      </a:lnTo>
                      <a:lnTo>
                        <a:pt x="475" y="1412"/>
                      </a:lnTo>
                      <a:lnTo>
                        <a:pt x="447" y="1415"/>
                      </a:lnTo>
                      <a:lnTo>
                        <a:pt x="420" y="1419"/>
                      </a:lnTo>
                      <a:lnTo>
                        <a:pt x="392" y="1423"/>
                      </a:lnTo>
                      <a:lnTo>
                        <a:pt x="363" y="1427"/>
                      </a:lnTo>
                      <a:lnTo>
                        <a:pt x="335" y="1430"/>
                      </a:lnTo>
                      <a:lnTo>
                        <a:pt x="308" y="1435"/>
                      </a:lnTo>
                      <a:lnTo>
                        <a:pt x="280" y="1438"/>
                      </a:lnTo>
                      <a:lnTo>
                        <a:pt x="252" y="1443"/>
                      </a:lnTo>
                      <a:lnTo>
                        <a:pt x="224" y="1447"/>
                      </a:lnTo>
                      <a:lnTo>
                        <a:pt x="196" y="1450"/>
                      </a:lnTo>
                      <a:lnTo>
                        <a:pt x="168" y="1455"/>
                      </a:lnTo>
                      <a:lnTo>
                        <a:pt x="140" y="1458"/>
                      </a:lnTo>
                      <a:lnTo>
                        <a:pt x="112" y="1462"/>
                      </a:lnTo>
                      <a:lnTo>
                        <a:pt x="85" y="1466"/>
                      </a:lnTo>
                      <a:lnTo>
                        <a:pt x="56" y="1470"/>
                      </a:lnTo>
                      <a:lnTo>
                        <a:pt x="28" y="1474"/>
                      </a:lnTo>
                      <a:lnTo>
                        <a:pt x="0" y="1478"/>
                      </a:lnTo>
                      <a:lnTo>
                        <a:pt x="5" y="1146"/>
                      </a:lnTo>
                      <a:lnTo>
                        <a:pt x="10" y="814"/>
                      </a:lnTo>
                      <a:lnTo>
                        <a:pt x="14" y="481"/>
                      </a:lnTo>
                      <a:lnTo>
                        <a:pt x="19" y="149"/>
                      </a:lnTo>
                      <a:lnTo>
                        <a:pt x="28" y="135"/>
                      </a:lnTo>
                      <a:lnTo>
                        <a:pt x="45" y="122"/>
                      </a:lnTo>
                      <a:lnTo>
                        <a:pt x="66" y="113"/>
                      </a:lnTo>
                      <a:lnTo>
                        <a:pt x="91" y="104"/>
                      </a:lnTo>
                      <a:lnTo>
                        <a:pt x="112" y="96"/>
                      </a:lnTo>
                      <a:lnTo>
                        <a:pt x="131" y="85"/>
                      </a:lnTo>
                      <a:lnTo>
                        <a:pt x="142" y="75"/>
                      </a:lnTo>
                      <a:lnTo>
                        <a:pt x="144" y="61"/>
                      </a:lnTo>
                      <a:lnTo>
                        <a:pt x="172" y="58"/>
                      </a:lnTo>
                      <a:lnTo>
                        <a:pt x="201" y="54"/>
                      </a:lnTo>
                      <a:lnTo>
                        <a:pt x="230" y="50"/>
                      </a:lnTo>
                      <a:lnTo>
                        <a:pt x="260" y="46"/>
                      </a:lnTo>
                      <a:lnTo>
                        <a:pt x="289" y="43"/>
                      </a:lnTo>
                      <a:lnTo>
                        <a:pt x="318" y="39"/>
                      </a:lnTo>
                      <a:lnTo>
                        <a:pt x="347" y="36"/>
                      </a:lnTo>
                      <a:lnTo>
                        <a:pt x="377" y="31"/>
                      </a:lnTo>
                      <a:lnTo>
                        <a:pt x="406" y="28"/>
                      </a:lnTo>
                      <a:lnTo>
                        <a:pt x="435" y="24"/>
                      </a:lnTo>
                      <a:lnTo>
                        <a:pt x="463" y="20"/>
                      </a:lnTo>
                      <a:lnTo>
                        <a:pt x="493" y="16"/>
                      </a:lnTo>
                      <a:lnTo>
                        <a:pt x="522" y="12"/>
                      </a:lnTo>
                      <a:lnTo>
                        <a:pt x="551" y="8"/>
                      </a:lnTo>
                      <a:lnTo>
                        <a:pt x="581" y="5"/>
                      </a:lnTo>
                      <a:lnTo>
                        <a:pt x="610" y="0"/>
                      </a:lnTo>
                      <a:close/>
                    </a:path>
                  </a:pathLst>
                </a:custGeom>
                <a:solidFill>
                  <a:srgbClr val="A89E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1" name="Freeform 31"/>
                <p:cNvSpPr>
                  <a:spLocks/>
                </p:cNvSpPr>
                <p:nvPr/>
              </p:nvSpPr>
              <p:spPr bwMode="auto">
                <a:xfrm>
                  <a:off x="4451" y="575"/>
                  <a:ext cx="148" cy="230"/>
                </a:xfrm>
                <a:custGeom>
                  <a:avLst/>
                  <a:gdLst>
                    <a:gd name="T0" fmla="*/ 598 w 890"/>
                    <a:gd name="T1" fmla="*/ 1 h 1384"/>
                    <a:gd name="T2" fmla="*/ 631 w 890"/>
                    <a:gd name="T3" fmla="*/ 3 h 1384"/>
                    <a:gd name="T4" fmla="*/ 664 w 890"/>
                    <a:gd name="T5" fmla="*/ 4 h 1384"/>
                    <a:gd name="T6" fmla="*/ 697 w 890"/>
                    <a:gd name="T7" fmla="*/ 7 h 1384"/>
                    <a:gd name="T8" fmla="*/ 724 w 890"/>
                    <a:gd name="T9" fmla="*/ 11 h 1384"/>
                    <a:gd name="T10" fmla="*/ 744 w 890"/>
                    <a:gd name="T11" fmla="*/ 25 h 1384"/>
                    <a:gd name="T12" fmla="*/ 764 w 890"/>
                    <a:gd name="T13" fmla="*/ 44 h 1384"/>
                    <a:gd name="T14" fmla="*/ 781 w 890"/>
                    <a:gd name="T15" fmla="*/ 63 h 1384"/>
                    <a:gd name="T16" fmla="*/ 802 w 890"/>
                    <a:gd name="T17" fmla="*/ 220 h 1384"/>
                    <a:gd name="T18" fmla="*/ 828 w 890"/>
                    <a:gd name="T19" fmla="*/ 517 h 1384"/>
                    <a:gd name="T20" fmla="*/ 852 w 890"/>
                    <a:gd name="T21" fmla="*/ 813 h 1384"/>
                    <a:gd name="T22" fmla="*/ 877 w 890"/>
                    <a:gd name="T23" fmla="*/ 1109 h 1384"/>
                    <a:gd name="T24" fmla="*/ 862 w 890"/>
                    <a:gd name="T25" fmla="*/ 1262 h 1384"/>
                    <a:gd name="T26" fmla="*/ 807 w 890"/>
                    <a:gd name="T27" fmla="*/ 1270 h 1384"/>
                    <a:gd name="T28" fmla="*/ 751 w 890"/>
                    <a:gd name="T29" fmla="*/ 1278 h 1384"/>
                    <a:gd name="T30" fmla="*/ 695 w 890"/>
                    <a:gd name="T31" fmla="*/ 1286 h 1384"/>
                    <a:gd name="T32" fmla="*/ 639 w 890"/>
                    <a:gd name="T33" fmla="*/ 1293 h 1384"/>
                    <a:gd name="T34" fmla="*/ 584 w 890"/>
                    <a:gd name="T35" fmla="*/ 1301 h 1384"/>
                    <a:gd name="T36" fmla="*/ 529 w 890"/>
                    <a:gd name="T37" fmla="*/ 1309 h 1384"/>
                    <a:gd name="T38" fmla="*/ 473 w 890"/>
                    <a:gd name="T39" fmla="*/ 1317 h 1384"/>
                    <a:gd name="T40" fmla="*/ 417 w 890"/>
                    <a:gd name="T41" fmla="*/ 1325 h 1384"/>
                    <a:gd name="T42" fmla="*/ 361 w 890"/>
                    <a:gd name="T43" fmla="*/ 1332 h 1384"/>
                    <a:gd name="T44" fmla="*/ 306 w 890"/>
                    <a:gd name="T45" fmla="*/ 1340 h 1384"/>
                    <a:gd name="T46" fmla="*/ 250 w 890"/>
                    <a:gd name="T47" fmla="*/ 1348 h 1384"/>
                    <a:gd name="T48" fmla="*/ 195 w 890"/>
                    <a:gd name="T49" fmla="*/ 1356 h 1384"/>
                    <a:gd name="T50" fmla="*/ 138 w 890"/>
                    <a:gd name="T51" fmla="*/ 1364 h 1384"/>
                    <a:gd name="T52" fmla="*/ 83 w 890"/>
                    <a:gd name="T53" fmla="*/ 1372 h 1384"/>
                    <a:gd name="T54" fmla="*/ 27 w 890"/>
                    <a:gd name="T55" fmla="*/ 1381 h 1384"/>
                    <a:gd name="T56" fmla="*/ 6 w 890"/>
                    <a:gd name="T57" fmla="*/ 1075 h 1384"/>
                    <a:gd name="T58" fmla="*/ 16 w 890"/>
                    <a:gd name="T59" fmla="*/ 457 h 1384"/>
                    <a:gd name="T60" fmla="*/ 31 w 890"/>
                    <a:gd name="T61" fmla="*/ 135 h 1384"/>
                    <a:gd name="T62" fmla="*/ 72 w 890"/>
                    <a:gd name="T63" fmla="*/ 114 h 1384"/>
                    <a:gd name="T64" fmla="*/ 122 w 890"/>
                    <a:gd name="T65" fmla="*/ 97 h 1384"/>
                    <a:gd name="T66" fmla="*/ 153 w 890"/>
                    <a:gd name="T67" fmla="*/ 74 h 1384"/>
                    <a:gd name="T68" fmla="*/ 180 w 890"/>
                    <a:gd name="T69" fmla="*/ 55 h 1384"/>
                    <a:gd name="T70" fmla="*/ 234 w 890"/>
                    <a:gd name="T71" fmla="*/ 48 h 1384"/>
                    <a:gd name="T72" fmla="*/ 287 w 890"/>
                    <a:gd name="T73" fmla="*/ 40 h 1384"/>
                    <a:gd name="T74" fmla="*/ 340 w 890"/>
                    <a:gd name="T75" fmla="*/ 33 h 1384"/>
                    <a:gd name="T76" fmla="*/ 393 w 890"/>
                    <a:gd name="T77" fmla="*/ 26 h 1384"/>
                    <a:gd name="T78" fmla="*/ 448 w 890"/>
                    <a:gd name="T79" fmla="*/ 18 h 1384"/>
                    <a:gd name="T80" fmla="*/ 501 w 890"/>
                    <a:gd name="T81" fmla="*/ 11 h 1384"/>
                    <a:gd name="T82" fmla="*/ 554 w 890"/>
                    <a:gd name="T83" fmla="*/ 3 h 1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90" h="1384">
                      <a:moveTo>
                        <a:pt x="580" y="0"/>
                      </a:moveTo>
                      <a:lnTo>
                        <a:pt x="598" y="1"/>
                      </a:lnTo>
                      <a:lnTo>
                        <a:pt x="614" y="2"/>
                      </a:lnTo>
                      <a:lnTo>
                        <a:pt x="631" y="3"/>
                      </a:lnTo>
                      <a:lnTo>
                        <a:pt x="647" y="3"/>
                      </a:lnTo>
                      <a:lnTo>
                        <a:pt x="664" y="4"/>
                      </a:lnTo>
                      <a:lnTo>
                        <a:pt x="680" y="6"/>
                      </a:lnTo>
                      <a:lnTo>
                        <a:pt x="697" y="7"/>
                      </a:lnTo>
                      <a:lnTo>
                        <a:pt x="713" y="7"/>
                      </a:lnTo>
                      <a:lnTo>
                        <a:pt x="724" y="11"/>
                      </a:lnTo>
                      <a:lnTo>
                        <a:pt x="734" y="17"/>
                      </a:lnTo>
                      <a:lnTo>
                        <a:pt x="744" y="25"/>
                      </a:lnTo>
                      <a:lnTo>
                        <a:pt x="755" y="34"/>
                      </a:lnTo>
                      <a:lnTo>
                        <a:pt x="764" y="44"/>
                      </a:lnTo>
                      <a:lnTo>
                        <a:pt x="773" y="54"/>
                      </a:lnTo>
                      <a:lnTo>
                        <a:pt x="781" y="63"/>
                      </a:lnTo>
                      <a:lnTo>
                        <a:pt x="789" y="71"/>
                      </a:lnTo>
                      <a:lnTo>
                        <a:pt x="802" y="220"/>
                      </a:lnTo>
                      <a:lnTo>
                        <a:pt x="815" y="368"/>
                      </a:lnTo>
                      <a:lnTo>
                        <a:pt x="828" y="517"/>
                      </a:lnTo>
                      <a:lnTo>
                        <a:pt x="840" y="665"/>
                      </a:lnTo>
                      <a:lnTo>
                        <a:pt x="852" y="813"/>
                      </a:lnTo>
                      <a:lnTo>
                        <a:pt x="865" y="961"/>
                      </a:lnTo>
                      <a:lnTo>
                        <a:pt x="877" y="1109"/>
                      </a:lnTo>
                      <a:lnTo>
                        <a:pt x="890" y="1258"/>
                      </a:lnTo>
                      <a:lnTo>
                        <a:pt x="862" y="1262"/>
                      </a:lnTo>
                      <a:lnTo>
                        <a:pt x="834" y="1266"/>
                      </a:lnTo>
                      <a:lnTo>
                        <a:pt x="807" y="1270"/>
                      </a:lnTo>
                      <a:lnTo>
                        <a:pt x="779" y="1274"/>
                      </a:lnTo>
                      <a:lnTo>
                        <a:pt x="751" y="1278"/>
                      </a:lnTo>
                      <a:lnTo>
                        <a:pt x="723" y="1281"/>
                      </a:lnTo>
                      <a:lnTo>
                        <a:pt x="695" y="1286"/>
                      </a:lnTo>
                      <a:lnTo>
                        <a:pt x="667" y="1289"/>
                      </a:lnTo>
                      <a:lnTo>
                        <a:pt x="639" y="1293"/>
                      </a:lnTo>
                      <a:lnTo>
                        <a:pt x="612" y="1297"/>
                      </a:lnTo>
                      <a:lnTo>
                        <a:pt x="584" y="1301"/>
                      </a:lnTo>
                      <a:lnTo>
                        <a:pt x="556" y="1305"/>
                      </a:lnTo>
                      <a:lnTo>
                        <a:pt x="529" y="1309"/>
                      </a:lnTo>
                      <a:lnTo>
                        <a:pt x="501" y="1312"/>
                      </a:lnTo>
                      <a:lnTo>
                        <a:pt x="473" y="1317"/>
                      </a:lnTo>
                      <a:lnTo>
                        <a:pt x="445" y="1320"/>
                      </a:lnTo>
                      <a:lnTo>
                        <a:pt x="417" y="1325"/>
                      </a:lnTo>
                      <a:lnTo>
                        <a:pt x="389" y="1329"/>
                      </a:lnTo>
                      <a:lnTo>
                        <a:pt x="361" y="1332"/>
                      </a:lnTo>
                      <a:lnTo>
                        <a:pt x="333" y="1337"/>
                      </a:lnTo>
                      <a:lnTo>
                        <a:pt x="306" y="1340"/>
                      </a:lnTo>
                      <a:lnTo>
                        <a:pt x="278" y="1345"/>
                      </a:lnTo>
                      <a:lnTo>
                        <a:pt x="250" y="1348"/>
                      </a:lnTo>
                      <a:lnTo>
                        <a:pt x="223" y="1352"/>
                      </a:lnTo>
                      <a:lnTo>
                        <a:pt x="195" y="1356"/>
                      </a:lnTo>
                      <a:lnTo>
                        <a:pt x="167" y="1360"/>
                      </a:lnTo>
                      <a:lnTo>
                        <a:pt x="138" y="1364"/>
                      </a:lnTo>
                      <a:lnTo>
                        <a:pt x="111" y="1368"/>
                      </a:lnTo>
                      <a:lnTo>
                        <a:pt x="83" y="1372"/>
                      </a:lnTo>
                      <a:lnTo>
                        <a:pt x="55" y="1376"/>
                      </a:lnTo>
                      <a:lnTo>
                        <a:pt x="27" y="1381"/>
                      </a:lnTo>
                      <a:lnTo>
                        <a:pt x="0" y="1384"/>
                      </a:lnTo>
                      <a:lnTo>
                        <a:pt x="6" y="1075"/>
                      </a:lnTo>
                      <a:lnTo>
                        <a:pt x="11" y="765"/>
                      </a:lnTo>
                      <a:lnTo>
                        <a:pt x="16" y="457"/>
                      </a:lnTo>
                      <a:lnTo>
                        <a:pt x="22" y="148"/>
                      </a:lnTo>
                      <a:lnTo>
                        <a:pt x="31" y="135"/>
                      </a:lnTo>
                      <a:lnTo>
                        <a:pt x="48" y="123"/>
                      </a:lnTo>
                      <a:lnTo>
                        <a:pt x="72" y="114"/>
                      </a:lnTo>
                      <a:lnTo>
                        <a:pt x="98" y="106"/>
                      </a:lnTo>
                      <a:lnTo>
                        <a:pt x="122" y="97"/>
                      </a:lnTo>
                      <a:lnTo>
                        <a:pt x="142" y="86"/>
                      </a:lnTo>
                      <a:lnTo>
                        <a:pt x="153" y="74"/>
                      </a:lnTo>
                      <a:lnTo>
                        <a:pt x="153" y="59"/>
                      </a:lnTo>
                      <a:lnTo>
                        <a:pt x="180" y="55"/>
                      </a:lnTo>
                      <a:lnTo>
                        <a:pt x="206" y="52"/>
                      </a:lnTo>
                      <a:lnTo>
                        <a:pt x="234" y="48"/>
                      </a:lnTo>
                      <a:lnTo>
                        <a:pt x="261" y="44"/>
                      </a:lnTo>
                      <a:lnTo>
                        <a:pt x="287" y="40"/>
                      </a:lnTo>
                      <a:lnTo>
                        <a:pt x="314" y="37"/>
                      </a:lnTo>
                      <a:lnTo>
                        <a:pt x="340" y="33"/>
                      </a:lnTo>
                      <a:lnTo>
                        <a:pt x="367" y="30"/>
                      </a:lnTo>
                      <a:lnTo>
                        <a:pt x="393" y="26"/>
                      </a:lnTo>
                      <a:lnTo>
                        <a:pt x="421" y="23"/>
                      </a:lnTo>
                      <a:lnTo>
                        <a:pt x="448" y="18"/>
                      </a:lnTo>
                      <a:lnTo>
                        <a:pt x="474" y="15"/>
                      </a:lnTo>
                      <a:lnTo>
                        <a:pt x="501" y="11"/>
                      </a:lnTo>
                      <a:lnTo>
                        <a:pt x="527" y="8"/>
                      </a:lnTo>
                      <a:lnTo>
                        <a:pt x="554" y="3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solidFill>
                  <a:srgbClr val="ADA3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2" name="Freeform 32"/>
                <p:cNvSpPr>
                  <a:spLocks/>
                </p:cNvSpPr>
                <p:nvPr/>
              </p:nvSpPr>
              <p:spPr bwMode="auto">
                <a:xfrm>
                  <a:off x="4451" y="591"/>
                  <a:ext cx="148" cy="215"/>
                </a:xfrm>
                <a:custGeom>
                  <a:avLst/>
                  <a:gdLst>
                    <a:gd name="T0" fmla="*/ 570 w 886"/>
                    <a:gd name="T1" fmla="*/ 1 h 1288"/>
                    <a:gd name="T2" fmla="*/ 604 w 886"/>
                    <a:gd name="T3" fmla="*/ 2 h 1288"/>
                    <a:gd name="T4" fmla="*/ 639 w 886"/>
                    <a:gd name="T5" fmla="*/ 4 h 1288"/>
                    <a:gd name="T6" fmla="*/ 672 w 886"/>
                    <a:gd name="T7" fmla="*/ 7 h 1288"/>
                    <a:gd name="T8" fmla="*/ 701 w 886"/>
                    <a:gd name="T9" fmla="*/ 13 h 1288"/>
                    <a:gd name="T10" fmla="*/ 723 w 886"/>
                    <a:gd name="T11" fmla="*/ 26 h 1288"/>
                    <a:gd name="T12" fmla="*/ 744 w 886"/>
                    <a:gd name="T13" fmla="*/ 45 h 1288"/>
                    <a:gd name="T14" fmla="*/ 762 w 886"/>
                    <a:gd name="T15" fmla="*/ 63 h 1288"/>
                    <a:gd name="T16" fmla="*/ 785 w 886"/>
                    <a:gd name="T17" fmla="*/ 209 h 1288"/>
                    <a:gd name="T18" fmla="*/ 814 w 886"/>
                    <a:gd name="T19" fmla="*/ 480 h 1288"/>
                    <a:gd name="T20" fmla="*/ 843 w 886"/>
                    <a:gd name="T21" fmla="*/ 752 h 1288"/>
                    <a:gd name="T22" fmla="*/ 872 w 886"/>
                    <a:gd name="T23" fmla="*/ 1025 h 1288"/>
                    <a:gd name="T24" fmla="*/ 858 w 886"/>
                    <a:gd name="T25" fmla="*/ 1165 h 1288"/>
                    <a:gd name="T26" fmla="*/ 802 w 886"/>
                    <a:gd name="T27" fmla="*/ 1173 h 1288"/>
                    <a:gd name="T28" fmla="*/ 747 w 886"/>
                    <a:gd name="T29" fmla="*/ 1181 h 1288"/>
                    <a:gd name="T30" fmla="*/ 693 w 886"/>
                    <a:gd name="T31" fmla="*/ 1189 h 1288"/>
                    <a:gd name="T32" fmla="*/ 637 w 886"/>
                    <a:gd name="T33" fmla="*/ 1197 h 1288"/>
                    <a:gd name="T34" fmla="*/ 582 w 886"/>
                    <a:gd name="T35" fmla="*/ 1205 h 1288"/>
                    <a:gd name="T36" fmla="*/ 527 w 886"/>
                    <a:gd name="T37" fmla="*/ 1213 h 1288"/>
                    <a:gd name="T38" fmla="*/ 471 w 886"/>
                    <a:gd name="T39" fmla="*/ 1221 h 1288"/>
                    <a:gd name="T40" fmla="*/ 416 w 886"/>
                    <a:gd name="T41" fmla="*/ 1228 h 1288"/>
                    <a:gd name="T42" fmla="*/ 360 w 886"/>
                    <a:gd name="T43" fmla="*/ 1236 h 1288"/>
                    <a:gd name="T44" fmla="*/ 305 w 886"/>
                    <a:gd name="T45" fmla="*/ 1244 h 1288"/>
                    <a:gd name="T46" fmla="*/ 249 w 886"/>
                    <a:gd name="T47" fmla="*/ 1252 h 1288"/>
                    <a:gd name="T48" fmla="*/ 194 w 886"/>
                    <a:gd name="T49" fmla="*/ 1260 h 1288"/>
                    <a:gd name="T50" fmla="*/ 139 w 886"/>
                    <a:gd name="T51" fmla="*/ 1269 h 1288"/>
                    <a:gd name="T52" fmla="*/ 83 w 886"/>
                    <a:gd name="T53" fmla="*/ 1277 h 1288"/>
                    <a:gd name="T54" fmla="*/ 28 w 886"/>
                    <a:gd name="T55" fmla="*/ 1285 h 1288"/>
                    <a:gd name="T56" fmla="*/ 6 w 886"/>
                    <a:gd name="T57" fmla="*/ 1002 h 1288"/>
                    <a:gd name="T58" fmla="*/ 19 w 886"/>
                    <a:gd name="T59" fmla="*/ 430 h 1288"/>
                    <a:gd name="T60" fmla="*/ 35 w 886"/>
                    <a:gd name="T61" fmla="*/ 133 h 1288"/>
                    <a:gd name="T62" fmla="*/ 80 w 886"/>
                    <a:gd name="T63" fmla="*/ 114 h 1288"/>
                    <a:gd name="T64" fmla="*/ 135 w 886"/>
                    <a:gd name="T65" fmla="*/ 97 h 1288"/>
                    <a:gd name="T66" fmla="*/ 167 w 886"/>
                    <a:gd name="T67" fmla="*/ 73 h 1288"/>
                    <a:gd name="T68" fmla="*/ 189 w 886"/>
                    <a:gd name="T69" fmla="*/ 52 h 1288"/>
                    <a:gd name="T70" fmla="*/ 238 w 886"/>
                    <a:gd name="T71" fmla="*/ 45 h 1288"/>
                    <a:gd name="T72" fmla="*/ 286 w 886"/>
                    <a:gd name="T73" fmla="*/ 38 h 1288"/>
                    <a:gd name="T74" fmla="*/ 335 w 886"/>
                    <a:gd name="T75" fmla="*/ 31 h 1288"/>
                    <a:gd name="T76" fmla="*/ 383 w 886"/>
                    <a:gd name="T77" fmla="*/ 24 h 1288"/>
                    <a:gd name="T78" fmla="*/ 432 w 886"/>
                    <a:gd name="T79" fmla="*/ 17 h 1288"/>
                    <a:gd name="T80" fmla="*/ 480 w 886"/>
                    <a:gd name="T81" fmla="*/ 10 h 1288"/>
                    <a:gd name="T82" fmla="*/ 529 w 886"/>
                    <a:gd name="T83" fmla="*/ 3 h 1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86" h="1288">
                      <a:moveTo>
                        <a:pt x="553" y="0"/>
                      </a:moveTo>
                      <a:lnTo>
                        <a:pt x="570" y="1"/>
                      </a:lnTo>
                      <a:lnTo>
                        <a:pt x="587" y="2"/>
                      </a:lnTo>
                      <a:lnTo>
                        <a:pt x="604" y="2"/>
                      </a:lnTo>
                      <a:lnTo>
                        <a:pt x="621" y="3"/>
                      </a:lnTo>
                      <a:lnTo>
                        <a:pt x="639" y="4"/>
                      </a:lnTo>
                      <a:lnTo>
                        <a:pt x="656" y="6"/>
                      </a:lnTo>
                      <a:lnTo>
                        <a:pt x="672" y="7"/>
                      </a:lnTo>
                      <a:lnTo>
                        <a:pt x="689" y="8"/>
                      </a:lnTo>
                      <a:lnTo>
                        <a:pt x="701" y="13"/>
                      </a:lnTo>
                      <a:lnTo>
                        <a:pt x="711" y="18"/>
                      </a:lnTo>
                      <a:lnTo>
                        <a:pt x="723" y="26"/>
                      </a:lnTo>
                      <a:lnTo>
                        <a:pt x="733" y="34"/>
                      </a:lnTo>
                      <a:lnTo>
                        <a:pt x="744" y="45"/>
                      </a:lnTo>
                      <a:lnTo>
                        <a:pt x="753" y="54"/>
                      </a:lnTo>
                      <a:lnTo>
                        <a:pt x="762" y="63"/>
                      </a:lnTo>
                      <a:lnTo>
                        <a:pt x="771" y="73"/>
                      </a:lnTo>
                      <a:lnTo>
                        <a:pt x="785" y="209"/>
                      </a:lnTo>
                      <a:lnTo>
                        <a:pt x="800" y="345"/>
                      </a:lnTo>
                      <a:lnTo>
                        <a:pt x="814" y="480"/>
                      </a:lnTo>
                      <a:lnTo>
                        <a:pt x="829" y="616"/>
                      </a:lnTo>
                      <a:lnTo>
                        <a:pt x="843" y="752"/>
                      </a:lnTo>
                      <a:lnTo>
                        <a:pt x="857" y="889"/>
                      </a:lnTo>
                      <a:lnTo>
                        <a:pt x="872" y="1025"/>
                      </a:lnTo>
                      <a:lnTo>
                        <a:pt x="886" y="1161"/>
                      </a:lnTo>
                      <a:lnTo>
                        <a:pt x="858" y="1165"/>
                      </a:lnTo>
                      <a:lnTo>
                        <a:pt x="830" y="1169"/>
                      </a:lnTo>
                      <a:lnTo>
                        <a:pt x="802" y="1173"/>
                      </a:lnTo>
                      <a:lnTo>
                        <a:pt x="775" y="1177"/>
                      </a:lnTo>
                      <a:lnTo>
                        <a:pt x="747" y="1181"/>
                      </a:lnTo>
                      <a:lnTo>
                        <a:pt x="719" y="1185"/>
                      </a:lnTo>
                      <a:lnTo>
                        <a:pt x="693" y="1189"/>
                      </a:lnTo>
                      <a:lnTo>
                        <a:pt x="665" y="1193"/>
                      </a:lnTo>
                      <a:lnTo>
                        <a:pt x="637" y="1197"/>
                      </a:lnTo>
                      <a:lnTo>
                        <a:pt x="610" y="1200"/>
                      </a:lnTo>
                      <a:lnTo>
                        <a:pt x="582" y="1205"/>
                      </a:lnTo>
                      <a:lnTo>
                        <a:pt x="554" y="1208"/>
                      </a:lnTo>
                      <a:lnTo>
                        <a:pt x="527" y="1213"/>
                      </a:lnTo>
                      <a:lnTo>
                        <a:pt x="499" y="1217"/>
                      </a:lnTo>
                      <a:lnTo>
                        <a:pt x="471" y="1221"/>
                      </a:lnTo>
                      <a:lnTo>
                        <a:pt x="443" y="1225"/>
                      </a:lnTo>
                      <a:lnTo>
                        <a:pt x="416" y="1228"/>
                      </a:lnTo>
                      <a:lnTo>
                        <a:pt x="388" y="1233"/>
                      </a:lnTo>
                      <a:lnTo>
                        <a:pt x="360" y="1236"/>
                      </a:lnTo>
                      <a:lnTo>
                        <a:pt x="333" y="1241"/>
                      </a:lnTo>
                      <a:lnTo>
                        <a:pt x="305" y="1244"/>
                      </a:lnTo>
                      <a:lnTo>
                        <a:pt x="277" y="1249"/>
                      </a:lnTo>
                      <a:lnTo>
                        <a:pt x="249" y="1252"/>
                      </a:lnTo>
                      <a:lnTo>
                        <a:pt x="222" y="1256"/>
                      </a:lnTo>
                      <a:lnTo>
                        <a:pt x="194" y="1260"/>
                      </a:lnTo>
                      <a:lnTo>
                        <a:pt x="166" y="1264"/>
                      </a:lnTo>
                      <a:lnTo>
                        <a:pt x="139" y="1269"/>
                      </a:lnTo>
                      <a:lnTo>
                        <a:pt x="111" y="1272"/>
                      </a:lnTo>
                      <a:lnTo>
                        <a:pt x="83" y="1277"/>
                      </a:lnTo>
                      <a:lnTo>
                        <a:pt x="55" y="1280"/>
                      </a:lnTo>
                      <a:lnTo>
                        <a:pt x="28" y="1285"/>
                      </a:lnTo>
                      <a:lnTo>
                        <a:pt x="0" y="1288"/>
                      </a:lnTo>
                      <a:lnTo>
                        <a:pt x="6" y="1002"/>
                      </a:lnTo>
                      <a:lnTo>
                        <a:pt x="13" y="717"/>
                      </a:lnTo>
                      <a:lnTo>
                        <a:pt x="19" y="430"/>
                      </a:lnTo>
                      <a:lnTo>
                        <a:pt x="25" y="145"/>
                      </a:lnTo>
                      <a:lnTo>
                        <a:pt x="35" y="133"/>
                      </a:lnTo>
                      <a:lnTo>
                        <a:pt x="54" y="122"/>
                      </a:lnTo>
                      <a:lnTo>
                        <a:pt x="80" y="114"/>
                      </a:lnTo>
                      <a:lnTo>
                        <a:pt x="109" y="105"/>
                      </a:lnTo>
                      <a:lnTo>
                        <a:pt x="135" y="97"/>
                      </a:lnTo>
                      <a:lnTo>
                        <a:pt x="156" y="85"/>
                      </a:lnTo>
                      <a:lnTo>
                        <a:pt x="167" y="73"/>
                      </a:lnTo>
                      <a:lnTo>
                        <a:pt x="165" y="55"/>
                      </a:lnTo>
                      <a:lnTo>
                        <a:pt x="189" y="52"/>
                      </a:lnTo>
                      <a:lnTo>
                        <a:pt x="214" y="48"/>
                      </a:lnTo>
                      <a:lnTo>
                        <a:pt x="238" y="45"/>
                      </a:lnTo>
                      <a:lnTo>
                        <a:pt x="262" y="41"/>
                      </a:lnTo>
                      <a:lnTo>
                        <a:pt x="286" y="38"/>
                      </a:lnTo>
                      <a:lnTo>
                        <a:pt x="311" y="34"/>
                      </a:lnTo>
                      <a:lnTo>
                        <a:pt x="335" y="31"/>
                      </a:lnTo>
                      <a:lnTo>
                        <a:pt x="359" y="28"/>
                      </a:lnTo>
                      <a:lnTo>
                        <a:pt x="383" y="24"/>
                      </a:lnTo>
                      <a:lnTo>
                        <a:pt x="408" y="21"/>
                      </a:lnTo>
                      <a:lnTo>
                        <a:pt x="432" y="17"/>
                      </a:lnTo>
                      <a:lnTo>
                        <a:pt x="456" y="14"/>
                      </a:lnTo>
                      <a:lnTo>
                        <a:pt x="480" y="10"/>
                      </a:lnTo>
                      <a:lnTo>
                        <a:pt x="505" y="7"/>
                      </a:lnTo>
                      <a:lnTo>
                        <a:pt x="529" y="3"/>
                      </a:lnTo>
                      <a:lnTo>
                        <a:pt x="553" y="0"/>
                      </a:lnTo>
                      <a:close/>
                    </a:path>
                  </a:pathLst>
                </a:custGeom>
                <a:solidFill>
                  <a:srgbClr val="B2A8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3" name="Freeform 33"/>
                <p:cNvSpPr>
                  <a:spLocks/>
                </p:cNvSpPr>
                <p:nvPr/>
              </p:nvSpPr>
              <p:spPr bwMode="auto">
                <a:xfrm>
                  <a:off x="4451" y="607"/>
                  <a:ext cx="148" cy="199"/>
                </a:xfrm>
                <a:custGeom>
                  <a:avLst/>
                  <a:gdLst>
                    <a:gd name="T0" fmla="*/ 543 w 883"/>
                    <a:gd name="T1" fmla="*/ 1 h 1194"/>
                    <a:gd name="T2" fmla="*/ 579 w 883"/>
                    <a:gd name="T3" fmla="*/ 2 h 1194"/>
                    <a:gd name="T4" fmla="*/ 614 w 883"/>
                    <a:gd name="T5" fmla="*/ 4 h 1194"/>
                    <a:gd name="T6" fmla="*/ 649 w 883"/>
                    <a:gd name="T7" fmla="*/ 8 h 1194"/>
                    <a:gd name="T8" fmla="*/ 678 w 883"/>
                    <a:gd name="T9" fmla="*/ 13 h 1194"/>
                    <a:gd name="T10" fmla="*/ 702 w 883"/>
                    <a:gd name="T11" fmla="*/ 28 h 1194"/>
                    <a:gd name="T12" fmla="*/ 724 w 883"/>
                    <a:gd name="T13" fmla="*/ 46 h 1194"/>
                    <a:gd name="T14" fmla="*/ 745 w 883"/>
                    <a:gd name="T15" fmla="*/ 65 h 1194"/>
                    <a:gd name="T16" fmla="*/ 770 w 883"/>
                    <a:gd name="T17" fmla="*/ 197 h 1194"/>
                    <a:gd name="T18" fmla="*/ 803 w 883"/>
                    <a:gd name="T19" fmla="*/ 445 h 1194"/>
                    <a:gd name="T20" fmla="*/ 835 w 883"/>
                    <a:gd name="T21" fmla="*/ 693 h 1194"/>
                    <a:gd name="T22" fmla="*/ 867 w 883"/>
                    <a:gd name="T23" fmla="*/ 942 h 1194"/>
                    <a:gd name="T24" fmla="*/ 856 w 883"/>
                    <a:gd name="T25" fmla="*/ 1069 h 1194"/>
                    <a:gd name="T26" fmla="*/ 800 w 883"/>
                    <a:gd name="T27" fmla="*/ 1077 h 1194"/>
                    <a:gd name="T28" fmla="*/ 745 w 883"/>
                    <a:gd name="T29" fmla="*/ 1085 h 1194"/>
                    <a:gd name="T30" fmla="*/ 691 w 883"/>
                    <a:gd name="T31" fmla="*/ 1093 h 1194"/>
                    <a:gd name="T32" fmla="*/ 635 w 883"/>
                    <a:gd name="T33" fmla="*/ 1101 h 1194"/>
                    <a:gd name="T34" fmla="*/ 580 w 883"/>
                    <a:gd name="T35" fmla="*/ 1109 h 1194"/>
                    <a:gd name="T36" fmla="*/ 524 w 883"/>
                    <a:gd name="T37" fmla="*/ 1117 h 1194"/>
                    <a:gd name="T38" fmla="*/ 469 w 883"/>
                    <a:gd name="T39" fmla="*/ 1125 h 1194"/>
                    <a:gd name="T40" fmla="*/ 415 w 883"/>
                    <a:gd name="T41" fmla="*/ 1134 h 1194"/>
                    <a:gd name="T42" fmla="*/ 359 w 883"/>
                    <a:gd name="T43" fmla="*/ 1143 h 1194"/>
                    <a:gd name="T44" fmla="*/ 304 w 883"/>
                    <a:gd name="T45" fmla="*/ 1151 h 1194"/>
                    <a:gd name="T46" fmla="*/ 248 w 883"/>
                    <a:gd name="T47" fmla="*/ 1159 h 1194"/>
                    <a:gd name="T48" fmla="*/ 193 w 883"/>
                    <a:gd name="T49" fmla="*/ 1167 h 1194"/>
                    <a:gd name="T50" fmla="*/ 139 w 883"/>
                    <a:gd name="T51" fmla="*/ 1175 h 1194"/>
                    <a:gd name="T52" fmla="*/ 83 w 883"/>
                    <a:gd name="T53" fmla="*/ 1183 h 1194"/>
                    <a:gd name="T54" fmla="*/ 28 w 883"/>
                    <a:gd name="T55" fmla="*/ 1191 h 1194"/>
                    <a:gd name="T56" fmla="*/ 8 w 883"/>
                    <a:gd name="T57" fmla="*/ 931 h 1194"/>
                    <a:gd name="T58" fmla="*/ 22 w 883"/>
                    <a:gd name="T59" fmla="*/ 406 h 1194"/>
                    <a:gd name="T60" fmla="*/ 38 w 883"/>
                    <a:gd name="T61" fmla="*/ 132 h 1194"/>
                    <a:gd name="T62" fmla="*/ 88 w 883"/>
                    <a:gd name="T63" fmla="*/ 115 h 1194"/>
                    <a:gd name="T64" fmla="*/ 147 w 883"/>
                    <a:gd name="T65" fmla="*/ 98 h 1194"/>
                    <a:gd name="T66" fmla="*/ 180 w 883"/>
                    <a:gd name="T67" fmla="*/ 71 h 1194"/>
                    <a:gd name="T68" fmla="*/ 199 w 883"/>
                    <a:gd name="T69" fmla="*/ 49 h 1194"/>
                    <a:gd name="T70" fmla="*/ 243 w 883"/>
                    <a:gd name="T71" fmla="*/ 42 h 1194"/>
                    <a:gd name="T72" fmla="*/ 287 w 883"/>
                    <a:gd name="T73" fmla="*/ 35 h 1194"/>
                    <a:gd name="T74" fmla="*/ 329 w 883"/>
                    <a:gd name="T75" fmla="*/ 28 h 1194"/>
                    <a:gd name="T76" fmla="*/ 373 w 883"/>
                    <a:gd name="T77" fmla="*/ 23 h 1194"/>
                    <a:gd name="T78" fmla="*/ 417 w 883"/>
                    <a:gd name="T79" fmla="*/ 16 h 1194"/>
                    <a:gd name="T80" fmla="*/ 461 w 883"/>
                    <a:gd name="T81" fmla="*/ 9 h 1194"/>
                    <a:gd name="T82" fmla="*/ 504 w 883"/>
                    <a:gd name="T83" fmla="*/ 3 h 1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83" h="1194">
                      <a:moveTo>
                        <a:pt x="526" y="0"/>
                      </a:moveTo>
                      <a:lnTo>
                        <a:pt x="543" y="1"/>
                      </a:lnTo>
                      <a:lnTo>
                        <a:pt x="561" y="2"/>
                      </a:lnTo>
                      <a:lnTo>
                        <a:pt x="579" y="2"/>
                      </a:lnTo>
                      <a:lnTo>
                        <a:pt x="596" y="3"/>
                      </a:lnTo>
                      <a:lnTo>
                        <a:pt x="614" y="4"/>
                      </a:lnTo>
                      <a:lnTo>
                        <a:pt x="632" y="5"/>
                      </a:lnTo>
                      <a:lnTo>
                        <a:pt x="649" y="8"/>
                      </a:lnTo>
                      <a:lnTo>
                        <a:pt x="666" y="9"/>
                      </a:lnTo>
                      <a:lnTo>
                        <a:pt x="678" y="13"/>
                      </a:lnTo>
                      <a:lnTo>
                        <a:pt x="691" y="20"/>
                      </a:lnTo>
                      <a:lnTo>
                        <a:pt x="702" y="28"/>
                      </a:lnTo>
                      <a:lnTo>
                        <a:pt x="713" y="37"/>
                      </a:lnTo>
                      <a:lnTo>
                        <a:pt x="724" y="46"/>
                      </a:lnTo>
                      <a:lnTo>
                        <a:pt x="735" y="55"/>
                      </a:lnTo>
                      <a:lnTo>
                        <a:pt x="745" y="65"/>
                      </a:lnTo>
                      <a:lnTo>
                        <a:pt x="754" y="74"/>
                      </a:lnTo>
                      <a:lnTo>
                        <a:pt x="770" y="197"/>
                      </a:lnTo>
                      <a:lnTo>
                        <a:pt x="786" y="322"/>
                      </a:lnTo>
                      <a:lnTo>
                        <a:pt x="803" y="445"/>
                      </a:lnTo>
                      <a:lnTo>
                        <a:pt x="819" y="569"/>
                      </a:lnTo>
                      <a:lnTo>
                        <a:pt x="835" y="693"/>
                      </a:lnTo>
                      <a:lnTo>
                        <a:pt x="851" y="817"/>
                      </a:lnTo>
                      <a:lnTo>
                        <a:pt x="867" y="942"/>
                      </a:lnTo>
                      <a:lnTo>
                        <a:pt x="883" y="1065"/>
                      </a:lnTo>
                      <a:lnTo>
                        <a:pt x="856" y="1069"/>
                      </a:lnTo>
                      <a:lnTo>
                        <a:pt x="828" y="1073"/>
                      </a:lnTo>
                      <a:lnTo>
                        <a:pt x="800" y="1077"/>
                      </a:lnTo>
                      <a:lnTo>
                        <a:pt x="773" y="1081"/>
                      </a:lnTo>
                      <a:lnTo>
                        <a:pt x="745" y="1085"/>
                      </a:lnTo>
                      <a:lnTo>
                        <a:pt x="718" y="1089"/>
                      </a:lnTo>
                      <a:lnTo>
                        <a:pt x="691" y="1093"/>
                      </a:lnTo>
                      <a:lnTo>
                        <a:pt x="663" y="1097"/>
                      </a:lnTo>
                      <a:lnTo>
                        <a:pt x="635" y="1101"/>
                      </a:lnTo>
                      <a:lnTo>
                        <a:pt x="608" y="1106"/>
                      </a:lnTo>
                      <a:lnTo>
                        <a:pt x="580" y="1109"/>
                      </a:lnTo>
                      <a:lnTo>
                        <a:pt x="552" y="1114"/>
                      </a:lnTo>
                      <a:lnTo>
                        <a:pt x="524" y="1117"/>
                      </a:lnTo>
                      <a:lnTo>
                        <a:pt x="497" y="1122"/>
                      </a:lnTo>
                      <a:lnTo>
                        <a:pt x="469" y="1125"/>
                      </a:lnTo>
                      <a:lnTo>
                        <a:pt x="442" y="1130"/>
                      </a:lnTo>
                      <a:lnTo>
                        <a:pt x="415" y="1134"/>
                      </a:lnTo>
                      <a:lnTo>
                        <a:pt x="387" y="1138"/>
                      </a:lnTo>
                      <a:lnTo>
                        <a:pt x="359" y="1143"/>
                      </a:lnTo>
                      <a:lnTo>
                        <a:pt x="332" y="1146"/>
                      </a:lnTo>
                      <a:lnTo>
                        <a:pt x="304" y="1151"/>
                      </a:lnTo>
                      <a:lnTo>
                        <a:pt x="276" y="1154"/>
                      </a:lnTo>
                      <a:lnTo>
                        <a:pt x="248" y="1159"/>
                      </a:lnTo>
                      <a:lnTo>
                        <a:pt x="221" y="1162"/>
                      </a:lnTo>
                      <a:lnTo>
                        <a:pt x="193" y="1167"/>
                      </a:lnTo>
                      <a:lnTo>
                        <a:pt x="165" y="1170"/>
                      </a:lnTo>
                      <a:lnTo>
                        <a:pt x="139" y="1175"/>
                      </a:lnTo>
                      <a:lnTo>
                        <a:pt x="111" y="1178"/>
                      </a:lnTo>
                      <a:lnTo>
                        <a:pt x="83" y="1183"/>
                      </a:lnTo>
                      <a:lnTo>
                        <a:pt x="56" y="1186"/>
                      </a:lnTo>
                      <a:lnTo>
                        <a:pt x="28" y="1191"/>
                      </a:lnTo>
                      <a:lnTo>
                        <a:pt x="0" y="1194"/>
                      </a:lnTo>
                      <a:lnTo>
                        <a:pt x="8" y="931"/>
                      </a:lnTo>
                      <a:lnTo>
                        <a:pt x="15" y="669"/>
                      </a:lnTo>
                      <a:lnTo>
                        <a:pt x="22" y="406"/>
                      </a:lnTo>
                      <a:lnTo>
                        <a:pt x="29" y="144"/>
                      </a:lnTo>
                      <a:lnTo>
                        <a:pt x="38" y="132"/>
                      </a:lnTo>
                      <a:lnTo>
                        <a:pt x="60" y="123"/>
                      </a:lnTo>
                      <a:lnTo>
                        <a:pt x="88" y="115"/>
                      </a:lnTo>
                      <a:lnTo>
                        <a:pt x="119" y="107"/>
                      </a:lnTo>
                      <a:lnTo>
                        <a:pt x="147" y="98"/>
                      </a:lnTo>
                      <a:lnTo>
                        <a:pt x="170" y="86"/>
                      </a:lnTo>
                      <a:lnTo>
                        <a:pt x="180" y="71"/>
                      </a:lnTo>
                      <a:lnTo>
                        <a:pt x="177" y="53"/>
                      </a:lnTo>
                      <a:lnTo>
                        <a:pt x="199" y="49"/>
                      </a:lnTo>
                      <a:lnTo>
                        <a:pt x="221" y="46"/>
                      </a:lnTo>
                      <a:lnTo>
                        <a:pt x="243" y="42"/>
                      </a:lnTo>
                      <a:lnTo>
                        <a:pt x="265" y="39"/>
                      </a:lnTo>
                      <a:lnTo>
                        <a:pt x="287" y="35"/>
                      </a:lnTo>
                      <a:lnTo>
                        <a:pt x="308" y="32"/>
                      </a:lnTo>
                      <a:lnTo>
                        <a:pt x="329" y="28"/>
                      </a:lnTo>
                      <a:lnTo>
                        <a:pt x="351" y="26"/>
                      </a:lnTo>
                      <a:lnTo>
                        <a:pt x="373" y="23"/>
                      </a:lnTo>
                      <a:lnTo>
                        <a:pt x="395" y="19"/>
                      </a:lnTo>
                      <a:lnTo>
                        <a:pt x="417" y="16"/>
                      </a:lnTo>
                      <a:lnTo>
                        <a:pt x="439" y="12"/>
                      </a:lnTo>
                      <a:lnTo>
                        <a:pt x="461" y="9"/>
                      </a:lnTo>
                      <a:lnTo>
                        <a:pt x="482" y="7"/>
                      </a:lnTo>
                      <a:lnTo>
                        <a:pt x="504" y="3"/>
                      </a:lnTo>
                      <a:lnTo>
                        <a:pt x="526" y="0"/>
                      </a:lnTo>
                      <a:close/>
                    </a:path>
                  </a:pathLst>
                </a:custGeom>
                <a:solidFill>
                  <a:srgbClr val="BAAF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4" name="Freeform 34"/>
                <p:cNvSpPr>
                  <a:spLocks/>
                </p:cNvSpPr>
                <p:nvPr/>
              </p:nvSpPr>
              <p:spPr bwMode="auto">
                <a:xfrm>
                  <a:off x="4452" y="623"/>
                  <a:ext cx="146" cy="183"/>
                </a:xfrm>
                <a:custGeom>
                  <a:avLst/>
                  <a:gdLst>
                    <a:gd name="T0" fmla="*/ 516 w 879"/>
                    <a:gd name="T1" fmla="*/ 1 h 1102"/>
                    <a:gd name="T2" fmla="*/ 551 w 879"/>
                    <a:gd name="T3" fmla="*/ 5 h 1102"/>
                    <a:gd name="T4" fmla="*/ 588 w 879"/>
                    <a:gd name="T5" fmla="*/ 7 h 1102"/>
                    <a:gd name="T6" fmla="*/ 624 w 879"/>
                    <a:gd name="T7" fmla="*/ 11 h 1102"/>
                    <a:gd name="T8" fmla="*/ 654 w 879"/>
                    <a:gd name="T9" fmla="*/ 16 h 1102"/>
                    <a:gd name="T10" fmla="*/ 678 w 879"/>
                    <a:gd name="T11" fmla="*/ 31 h 1102"/>
                    <a:gd name="T12" fmla="*/ 703 w 879"/>
                    <a:gd name="T13" fmla="*/ 50 h 1102"/>
                    <a:gd name="T14" fmla="*/ 725 w 879"/>
                    <a:gd name="T15" fmla="*/ 68 h 1102"/>
                    <a:gd name="T16" fmla="*/ 752 w 879"/>
                    <a:gd name="T17" fmla="*/ 188 h 1102"/>
                    <a:gd name="T18" fmla="*/ 788 w 879"/>
                    <a:gd name="T19" fmla="*/ 412 h 1102"/>
                    <a:gd name="T20" fmla="*/ 825 w 879"/>
                    <a:gd name="T21" fmla="*/ 635 h 1102"/>
                    <a:gd name="T22" fmla="*/ 861 w 879"/>
                    <a:gd name="T23" fmla="*/ 859 h 1102"/>
                    <a:gd name="T24" fmla="*/ 852 w 879"/>
                    <a:gd name="T25" fmla="*/ 976 h 1102"/>
                    <a:gd name="T26" fmla="*/ 797 w 879"/>
                    <a:gd name="T27" fmla="*/ 984 h 1102"/>
                    <a:gd name="T28" fmla="*/ 742 w 879"/>
                    <a:gd name="T29" fmla="*/ 992 h 1102"/>
                    <a:gd name="T30" fmla="*/ 686 w 879"/>
                    <a:gd name="T31" fmla="*/ 1000 h 1102"/>
                    <a:gd name="T32" fmla="*/ 632 w 879"/>
                    <a:gd name="T33" fmla="*/ 1008 h 1102"/>
                    <a:gd name="T34" fmla="*/ 577 w 879"/>
                    <a:gd name="T35" fmla="*/ 1016 h 1102"/>
                    <a:gd name="T36" fmla="*/ 521 w 879"/>
                    <a:gd name="T37" fmla="*/ 1024 h 1102"/>
                    <a:gd name="T38" fmla="*/ 467 w 879"/>
                    <a:gd name="T39" fmla="*/ 1032 h 1102"/>
                    <a:gd name="T40" fmla="*/ 412 w 879"/>
                    <a:gd name="T41" fmla="*/ 1040 h 1102"/>
                    <a:gd name="T42" fmla="*/ 357 w 879"/>
                    <a:gd name="T43" fmla="*/ 1049 h 1102"/>
                    <a:gd name="T44" fmla="*/ 302 w 879"/>
                    <a:gd name="T45" fmla="*/ 1058 h 1102"/>
                    <a:gd name="T46" fmla="*/ 247 w 879"/>
                    <a:gd name="T47" fmla="*/ 1066 h 1102"/>
                    <a:gd name="T48" fmla="*/ 192 w 879"/>
                    <a:gd name="T49" fmla="*/ 1074 h 1102"/>
                    <a:gd name="T50" fmla="*/ 137 w 879"/>
                    <a:gd name="T51" fmla="*/ 1082 h 1102"/>
                    <a:gd name="T52" fmla="*/ 82 w 879"/>
                    <a:gd name="T53" fmla="*/ 1090 h 1102"/>
                    <a:gd name="T54" fmla="*/ 27 w 879"/>
                    <a:gd name="T55" fmla="*/ 1098 h 1102"/>
                    <a:gd name="T56" fmla="*/ 8 w 879"/>
                    <a:gd name="T57" fmla="*/ 861 h 1102"/>
                    <a:gd name="T58" fmla="*/ 24 w 879"/>
                    <a:gd name="T59" fmla="*/ 384 h 1102"/>
                    <a:gd name="T60" fmla="*/ 35 w 879"/>
                    <a:gd name="T61" fmla="*/ 138 h 1102"/>
                    <a:gd name="T62" fmla="*/ 51 w 879"/>
                    <a:gd name="T63" fmla="*/ 130 h 1102"/>
                    <a:gd name="T64" fmla="*/ 78 w 879"/>
                    <a:gd name="T65" fmla="*/ 122 h 1102"/>
                    <a:gd name="T66" fmla="*/ 110 w 879"/>
                    <a:gd name="T67" fmla="*/ 115 h 1102"/>
                    <a:gd name="T68" fmla="*/ 144 w 879"/>
                    <a:gd name="T69" fmla="*/ 105 h 1102"/>
                    <a:gd name="T70" fmla="*/ 172 w 879"/>
                    <a:gd name="T71" fmla="*/ 95 h 1102"/>
                    <a:gd name="T72" fmla="*/ 190 w 879"/>
                    <a:gd name="T73" fmla="*/ 81 h 1102"/>
                    <a:gd name="T74" fmla="*/ 193 w 879"/>
                    <a:gd name="T75" fmla="*/ 64 h 1102"/>
                    <a:gd name="T76" fmla="*/ 209 w 879"/>
                    <a:gd name="T77" fmla="*/ 49 h 1102"/>
                    <a:gd name="T78" fmla="*/ 247 w 879"/>
                    <a:gd name="T79" fmla="*/ 43 h 1102"/>
                    <a:gd name="T80" fmla="*/ 285 w 879"/>
                    <a:gd name="T81" fmla="*/ 36 h 1102"/>
                    <a:gd name="T82" fmla="*/ 323 w 879"/>
                    <a:gd name="T83" fmla="*/ 29 h 1102"/>
                    <a:gd name="T84" fmla="*/ 362 w 879"/>
                    <a:gd name="T85" fmla="*/ 23 h 1102"/>
                    <a:gd name="T86" fmla="*/ 400 w 879"/>
                    <a:gd name="T87" fmla="*/ 16 h 1102"/>
                    <a:gd name="T88" fmla="*/ 439 w 879"/>
                    <a:gd name="T89" fmla="*/ 10 h 1102"/>
                    <a:gd name="T90" fmla="*/ 478 w 879"/>
                    <a:gd name="T91" fmla="*/ 4 h 1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879" h="1102">
                      <a:moveTo>
                        <a:pt x="497" y="0"/>
                      </a:moveTo>
                      <a:lnTo>
                        <a:pt x="516" y="1"/>
                      </a:lnTo>
                      <a:lnTo>
                        <a:pt x="534" y="3"/>
                      </a:lnTo>
                      <a:lnTo>
                        <a:pt x="551" y="5"/>
                      </a:lnTo>
                      <a:lnTo>
                        <a:pt x="570" y="6"/>
                      </a:lnTo>
                      <a:lnTo>
                        <a:pt x="588" y="7"/>
                      </a:lnTo>
                      <a:lnTo>
                        <a:pt x="607" y="10"/>
                      </a:lnTo>
                      <a:lnTo>
                        <a:pt x="624" y="11"/>
                      </a:lnTo>
                      <a:lnTo>
                        <a:pt x="643" y="12"/>
                      </a:lnTo>
                      <a:lnTo>
                        <a:pt x="654" y="16"/>
                      </a:lnTo>
                      <a:lnTo>
                        <a:pt x="667" y="23"/>
                      </a:lnTo>
                      <a:lnTo>
                        <a:pt x="678" y="31"/>
                      </a:lnTo>
                      <a:lnTo>
                        <a:pt x="691" y="41"/>
                      </a:lnTo>
                      <a:lnTo>
                        <a:pt x="703" y="50"/>
                      </a:lnTo>
                      <a:lnTo>
                        <a:pt x="713" y="59"/>
                      </a:lnTo>
                      <a:lnTo>
                        <a:pt x="725" y="68"/>
                      </a:lnTo>
                      <a:lnTo>
                        <a:pt x="735" y="76"/>
                      </a:lnTo>
                      <a:lnTo>
                        <a:pt x="752" y="188"/>
                      </a:lnTo>
                      <a:lnTo>
                        <a:pt x="771" y="300"/>
                      </a:lnTo>
                      <a:lnTo>
                        <a:pt x="788" y="412"/>
                      </a:lnTo>
                      <a:lnTo>
                        <a:pt x="807" y="523"/>
                      </a:lnTo>
                      <a:lnTo>
                        <a:pt x="825" y="635"/>
                      </a:lnTo>
                      <a:lnTo>
                        <a:pt x="844" y="747"/>
                      </a:lnTo>
                      <a:lnTo>
                        <a:pt x="861" y="859"/>
                      </a:lnTo>
                      <a:lnTo>
                        <a:pt x="879" y="971"/>
                      </a:lnTo>
                      <a:lnTo>
                        <a:pt x="852" y="976"/>
                      </a:lnTo>
                      <a:lnTo>
                        <a:pt x="824" y="979"/>
                      </a:lnTo>
                      <a:lnTo>
                        <a:pt x="797" y="984"/>
                      </a:lnTo>
                      <a:lnTo>
                        <a:pt x="770" y="987"/>
                      </a:lnTo>
                      <a:lnTo>
                        <a:pt x="742" y="992"/>
                      </a:lnTo>
                      <a:lnTo>
                        <a:pt x="714" y="995"/>
                      </a:lnTo>
                      <a:lnTo>
                        <a:pt x="686" y="1000"/>
                      </a:lnTo>
                      <a:lnTo>
                        <a:pt x="660" y="1003"/>
                      </a:lnTo>
                      <a:lnTo>
                        <a:pt x="632" y="1008"/>
                      </a:lnTo>
                      <a:lnTo>
                        <a:pt x="605" y="1013"/>
                      </a:lnTo>
                      <a:lnTo>
                        <a:pt x="577" y="1016"/>
                      </a:lnTo>
                      <a:lnTo>
                        <a:pt x="549" y="1021"/>
                      </a:lnTo>
                      <a:lnTo>
                        <a:pt x="521" y="1024"/>
                      </a:lnTo>
                      <a:lnTo>
                        <a:pt x="495" y="1029"/>
                      </a:lnTo>
                      <a:lnTo>
                        <a:pt x="467" y="1032"/>
                      </a:lnTo>
                      <a:lnTo>
                        <a:pt x="439" y="1037"/>
                      </a:lnTo>
                      <a:lnTo>
                        <a:pt x="412" y="1040"/>
                      </a:lnTo>
                      <a:lnTo>
                        <a:pt x="384" y="1045"/>
                      </a:lnTo>
                      <a:lnTo>
                        <a:pt x="357" y="1049"/>
                      </a:lnTo>
                      <a:lnTo>
                        <a:pt x="330" y="1053"/>
                      </a:lnTo>
                      <a:lnTo>
                        <a:pt x="302" y="1058"/>
                      </a:lnTo>
                      <a:lnTo>
                        <a:pt x="274" y="1061"/>
                      </a:lnTo>
                      <a:lnTo>
                        <a:pt x="247" y="1066"/>
                      </a:lnTo>
                      <a:lnTo>
                        <a:pt x="220" y="1069"/>
                      </a:lnTo>
                      <a:lnTo>
                        <a:pt x="192" y="1074"/>
                      </a:lnTo>
                      <a:lnTo>
                        <a:pt x="165" y="1077"/>
                      </a:lnTo>
                      <a:lnTo>
                        <a:pt x="137" y="1082"/>
                      </a:lnTo>
                      <a:lnTo>
                        <a:pt x="109" y="1085"/>
                      </a:lnTo>
                      <a:lnTo>
                        <a:pt x="82" y="1090"/>
                      </a:lnTo>
                      <a:lnTo>
                        <a:pt x="55" y="1094"/>
                      </a:lnTo>
                      <a:lnTo>
                        <a:pt x="27" y="1098"/>
                      </a:lnTo>
                      <a:lnTo>
                        <a:pt x="0" y="1102"/>
                      </a:lnTo>
                      <a:lnTo>
                        <a:pt x="8" y="861"/>
                      </a:lnTo>
                      <a:lnTo>
                        <a:pt x="16" y="623"/>
                      </a:lnTo>
                      <a:lnTo>
                        <a:pt x="24" y="384"/>
                      </a:lnTo>
                      <a:lnTo>
                        <a:pt x="32" y="143"/>
                      </a:lnTo>
                      <a:lnTo>
                        <a:pt x="35" y="138"/>
                      </a:lnTo>
                      <a:lnTo>
                        <a:pt x="41" y="133"/>
                      </a:lnTo>
                      <a:lnTo>
                        <a:pt x="51" y="130"/>
                      </a:lnTo>
                      <a:lnTo>
                        <a:pt x="64" y="125"/>
                      </a:lnTo>
                      <a:lnTo>
                        <a:pt x="78" y="122"/>
                      </a:lnTo>
                      <a:lnTo>
                        <a:pt x="94" y="118"/>
                      </a:lnTo>
                      <a:lnTo>
                        <a:pt x="110" y="115"/>
                      </a:lnTo>
                      <a:lnTo>
                        <a:pt x="128" y="110"/>
                      </a:lnTo>
                      <a:lnTo>
                        <a:pt x="144" y="105"/>
                      </a:lnTo>
                      <a:lnTo>
                        <a:pt x="158" y="101"/>
                      </a:lnTo>
                      <a:lnTo>
                        <a:pt x="172" y="95"/>
                      </a:lnTo>
                      <a:lnTo>
                        <a:pt x="182" y="88"/>
                      </a:lnTo>
                      <a:lnTo>
                        <a:pt x="190" y="81"/>
                      </a:lnTo>
                      <a:lnTo>
                        <a:pt x="193" y="73"/>
                      </a:lnTo>
                      <a:lnTo>
                        <a:pt x="193" y="64"/>
                      </a:lnTo>
                      <a:lnTo>
                        <a:pt x="189" y="52"/>
                      </a:lnTo>
                      <a:lnTo>
                        <a:pt x="209" y="49"/>
                      </a:lnTo>
                      <a:lnTo>
                        <a:pt x="227" y="45"/>
                      </a:lnTo>
                      <a:lnTo>
                        <a:pt x="247" y="43"/>
                      </a:lnTo>
                      <a:lnTo>
                        <a:pt x="265" y="40"/>
                      </a:lnTo>
                      <a:lnTo>
                        <a:pt x="285" y="36"/>
                      </a:lnTo>
                      <a:lnTo>
                        <a:pt x="304" y="33"/>
                      </a:lnTo>
                      <a:lnTo>
                        <a:pt x="323" y="29"/>
                      </a:lnTo>
                      <a:lnTo>
                        <a:pt x="342" y="26"/>
                      </a:lnTo>
                      <a:lnTo>
                        <a:pt x="362" y="23"/>
                      </a:lnTo>
                      <a:lnTo>
                        <a:pt x="382" y="20"/>
                      </a:lnTo>
                      <a:lnTo>
                        <a:pt x="400" y="16"/>
                      </a:lnTo>
                      <a:lnTo>
                        <a:pt x="420" y="13"/>
                      </a:lnTo>
                      <a:lnTo>
                        <a:pt x="439" y="10"/>
                      </a:lnTo>
                      <a:lnTo>
                        <a:pt x="459" y="7"/>
                      </a:lnTo>
                      <a:lnTo>
                        <a:pt x="478" y="4"/>
                      </a:lnTo>
                      <a:lnTo>
                        <a:pt x="497" y="0"/>
                      </a:lnTo>
                      <a:close/>
                    </a:path>
                  </a:pathLst>
                </a:custGeom>
                <a:solidFill>
                  <a:srgbClr val="BFB5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" name="Freeform 35"/>
                <p:cNvSpPr>
                  <a:spLocks/>
                </p:cNvSpPr>
                <p:nvPr/>
              </p:nvSpPr>
              <p:spPr bwMode="auto">
                <a:xfrm>
                  <a:off x="4452" y="639"/>
                  <a:ext cx="146" cy="168"/>
                </a:xfrm>
                <a:custGeom>
                  <a:avLst/>
                  <a:gdLst>
                    <a:gd name="T0" fmla="*/ 487 w 875"/>
                    <a:gd name="T1" fmla="*/ 1 h 1008"/>
                    <a:gd name="T2" fmla="*/ 525 w 875"/>
                    <a:gd name="T3" fmla="*/ 5 h 1008"/>
                    <a:gd name="T4" fmla="*/ 563 w 875"/>
                    <a:gd name="T5" fmla="*/ 8 h 1008"/>
                    <a:gd name="T6" fmla="*/ 600 w 875"/>
                    <a:gd name="T7" fmla="*/ 12 h 1008"/>
                    <a:gd name="T8" fmla="*/ 631 w 875"/>
                    <a:gd name="T9" fmla="*/ 19 h 1008"/>
                    <a:gd name="T10" fmla="*/ 657 w 875"/>
                    <a:gd name="T11" fmla="*/ 34 h 1008"/>
                    <a:gd name="T12" fmla="*/ 682 w 875"/>
                    <a:gd name="T13" fmla="*/ 51 h 1008"/>
                    <a:gd name="T14" fmla="*/ 705 w 875"/>
                    <a:gd name="T15" fmla="*/ 69 h 1008"/>
                    <a:gd name="T16" fmla="*/ 736 w 875"/>
                    <a:gd name="T17" fmla="*/ 178 h 1008"/>
                    <a:gd name="T18" fmla="*/ 776 w 875"/>
                    <a:gd name="T19" fmla="*/ 378 h 1008"/>
                    <a:gd name="T20" fmla="*/ 816 w 875"/>
                    <a:gd name="T21" fmla="*/ 576 h 1008"/>
                    <a:gd name="T22" fmla="*/ 855 w 875"/>
                    <a:gd name="T23" fmla="*/ 776 h 1008"/>
                    <a:gd name="T24" fmla="*/ 847 w 875"/>
                    <a:gd name="T25" fmla="*/ 881 h 1008"/>
                    <a:gd name="T26" fmla="*/ 793 w 875"/>
                    <a:gd name="T27" fmla="*/ 889 h 1008"/>
                    <a:gd name="T28" fmla="*/ 738 w 875"/>
                    <a:gd name="T29" fmla="*/ 897 h 1008"/>
                    <a:gd name="T30" fmla="*/ 683 w 875"/>
                    <a:gd name="T31" fmla="*/ 905 h 1008"/>
                    <a:gd name="T32" fmla="*/ 629 w 875"/>
                    <a:gd name="T33" fmla="*/ 913 h 1008"/>
                    <a:gd name="T34" fmla="*/ 574 w 875"/>
                    <a:gd name="T35" fmla="*/ 921 h 1008"/>
                    <a:gd name="T36" fmla="*/ 519 w 875"/>
                    <a:gd name="T37" fmla="*/ 929 h 1008"/>
                    <a:gd name="T38" fmla="*/ 465 w 875"/>
                    <a:gd name="T39" fmla="*/ 937 h 1008"/>
                    <a:gd name="T40" fmla="*/ 410 w 875"/>
                    <a:gd name="T41" fmla="*/ 947 h 1008"/>
                    <a:gd name="T42" fmla="*/ 355 w 875"/>
                    <a:gd name="T43" fmla="*/ 955 h 1008"/>
                    <a:gd name="T44" fmla="*/ 301 w 875"/>
                    <a:gd name="T45" fmla="*/ 963 h 1008"/>
                    <a:gd name="T46" fmla="*/ 246 w 875"/>
                    <a:gd name="T47" fmla="*/ 971 h 1008"/>
                    <a:gd name="T48" fmla="*/ 191 w 875"/>
                    <a:gd name="T49" fmla="*/ 979 h 1008"/>
                    <a:gd name="T50" fmla="*/ 137 w 875"/>
                    <a:gd name="T51" fmla="*/ 987 h 1008"/>
                    <a:gd name="T52" fmla="*/ 82 w 875"/>
                    <a:gd name="T53" fmla="*/ 995 h 1008"/>
                    <a:gd name="T54" fmla="*/ 28 w 875"/>
                    <a:gd name="T55" fmla="*/ 1003 h 1008"/>
                    <a:gd name="T56" fmla="*/ 4 w 875"/>
                    <a:gd name="T57" fmla="*/ 899 h 1008"/>
                    <a:gd name="T58" fmla="*/ 13 w 875"/>
                    <a:gd name="T59" fmla="*/ 684 h 1008"/>
                    <a:gd name="T60" fmla="*/ 22 w 875"/>
                    <a:gd name="T61" fmla="*/ 466 h 1008"/>
                    <a:gd name="T62" fmla="*/ 30 w 875"/>
                    <a:gd name="T63" fmla="*/ 251 h 1008"/>
                    <a:gd name="T64" fmla="*/ 38 w 875"/>
                    <a:gd name="T65" fmla="*/ 137 h 1008"/>
                    <a:gd name="T66" fmla="*/ 55 w 875"/>
                    <a:gd name="T67" fmla="*/ 129 h 1008"/>
                    <a:gd name="T68" fmla="*/ 84 w 875"/>
                    <a:gd name="T69" fmla="*/ 122 h 1008"/>
                    <a:gd name="T70" fmla="*/ 119 w 875"/>
                    <a:gd name="T71" fmla="*/ 116 h 1008"/>
                    <a:gd name="T72" fmla="*/ 153 w 875"/>
                    <a:gd name="T73" fmla="*/ 106 h 1008"/>
                    <a:gd name="T74" fmla="*/ 183 w 875"/>
                    <a:gd name="T75" fmla="*/ 96 h 1008"/>
                    <a:gd name="T76" fmla="*/ 202 w 875"/>
                    <a:gd name="T77" fmla="*/ 81 h 1008"/>
                    <a:gd name="T78" fmla="*/ 205 w 875"/>
                    <a:gd name="T79" fmla="*/ 61 h 1008"/>
                    <a:gd name="T80" fmla="*/ 216 w 875"/>
                    <a:gd name="T81" fmla="*/ 46 h 1008"/>
                    <a:gd name="T82" fmla="*/ 249 w 875"/>
                    <a:gd name="T83" fmla="*/ 41 h 1008"/>
                    <a:gd name="T84" fmla="*/ 283 w 875"/>
                    <a:gd name="T85" fmla="*/ 34 h 1008"/>
                    <a:gd name="T86" fmla="*/ 316 w 875"/>
                    <a:gd name="T87" fmla="*/ 28 h 1008"/>
                    <a:gd name="T88" fmla="*/ 351 w 875"/>
                    <a:gd name="T89" fmla="*/ 21 h 1008"/>
                    <a:gd name="T90" fmla="*/ 384 w 875"/>
                    <a:gd name="T91" fmla="*/ 15 h 1008"/>
                    <a:gd name="T92" fmla="*/ 418 w 875"/>
                    <a:gd name="T93" fmla="*/ 9 h 1008"/>
                    <a:gd name="T94" fmla="*/ 451 w 875"/>
                    <a:gd name="T95" fmla="*/ 4 h 1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75" h="1008">
                      <a:moveTo>
                        <a:pt x="469" y="0"/>
                      </a:moveTo>
                      <a:lnTo>
                        <a:pt x="487" y="1"/>
                      </a:lnTo>
                      <a:lnTo>
                        <a:pt x="507" y="4"/>
                      </a:lnTo>
                      <a:lnTo>
                        <a:pt x="525" y="5"/>
                      </a:lnTo>
                      <a:lnTo>
                        <a:pt x="544" y="6"/>
                      </a:lnTo>
                      <a:lnTo>
                        <a:pt x="563" y="8"/>
                      </a:lnTo>
                      <a:lnTo>
                        <a:pt x="582" y="9"/>
                      </a:lnTo>
                      <a:lnTo>
                        <a:pt x="600" y="12"/>
                      </a:lnTo>
                      <a:lnTo>
                        <a:pt x="619" y="13"/>
                      </a:lnTo>
                      <a:lnTo>
                        <a:pt x="631" y="19"/>
                      </a:lnTo>
                      <a:lnTo>
                        <a:pt x="644" y="26"/>
                      </a:lnTo>
                      <a:lnTo>
                        <a:pt x="657" y="34"/>
                      </a:lnTo>
                      <a:lnTo>
                        <a:pt x="669" y="42"/>
                      </a:lnTo>
                      <a:lnTo>
                        <a:pt x="682" y="51"/>
                      </a:lnTo>
                      <a:lnTo>
                        <a:pt x="694" y="60"/>
                      </a:lnTo>
                      <a:lnTo>
                        <a:pt x="705" y="69"/>
                      </a:lnTo>
                      <a:lnTo>
                        <a:pt x="717" y="77"/>
                      </a:lnTo>
                      <a:lnTo>
                        <a:pt x="736" y="178"/>
                      </a:lnTo>
                      <a:lnTo>
                        <a:pt x="756" y="277"/>
                      </a:lnTo>
                      <a:lnTo>
                        <a:pt x="776" y="378"/>
                      </a:lnTo>
                      <a:lnTo>
                        <a:pt x="796" y="477"/>
                      </a:lnTo>
                      <a:lnTo>
                        <a:pt x="816" y="576"/>
                      </a:lnTo>
                      <a:lnTo>
                        <a:pt x="836" y="677"/>
                      </a:lnTo>
                      <a:lnTo>
                        <a:pt x="855" y="776"/>
                      </a:lnTo>
                      <a:lnTo>
                        <a:pt x="875" y="876"/>
                      </a:lnTo>
                      <a:lnTo>
                        <a:pt x="847" y="881"/>
                      </a:lnTo>
                      <a:lnTo>
                        <a:pt x="821" y="884"/>
                      </a:lnTo>
                      <a:lnTo>
                        <a:pt x="793" y="889"/>
                      </a:lnTo>
                      <a:lnTo>
                        <a:pt x="765" y="892"/>
                      </a:lnTo>
                      <a:lnTo>
                        <a:pt x="738" y="897"/>
                      </a:lnTo>
                      <a:lnTo>
                        <a:pt x="711" y="901"/>
                      </a:lnTo>
                      <a:lnTo>
                        <a:pt x="683" y="905"/>
                      </a:lnTo>
                      <a:lnTo>
                        <a:pt x="656" y="909"/>
                      </a:lnTo>
                      <a:lnTo>
                        <a:pt x="629" y="913"/>
                      </a:lnTo>
                      <a:lnTo>
                        <a:pt x="601" y="918"/>
                      </a:lnTo>
                      <a:lnTo>
                        <a:pt x="574" y="921"/>
                      </a:lnTo>
                      <a:lnTo>
                        <a:pt x="547" y="926"/>
                      </a:lnTo>
                      <a:lnTo>
                        <a:pt x="519" y="929"/>
                      </a:lnTo>
                      <a:lnTo>
                        <a:pt x="492" y="934"/>
                      </a:lnTo>
                      <a:lnTo>
                        <a:pt x="465" y="937"/>
                      </a:lnTo>
                      <a:lnTo>
                        <a:pt x="437" y="942"/>
                      </a:lnTo>
                      <a:lnTo>
                        <a:pt x="410" y="947"/>
                      </a:lnTo>
                      <a:lnTo>
                        <a:pt x="383" y="950"/>
                      </a:lnTo>
                      <a:lnTo>
                        <a:pt x="355" y="955"/>
                      </a:lnTo>
                      <a:lnTo>
                        <a:pt x="328" y="958"/>
                      </a:lnTo>
                      <a:lnTo>
                        <a:pt x="301" y="963"/>
                      </a:lnTo>
                      <a:lnTo>
                        <a:pt x="273" y="966"/>
                      </a:lnTo>
                      <a:lnTo>
                        <a:pt x="246" y="971"/>
                      </a:lnTo>
                      <a:lnTo>
                        <a:pt x="219" y="974"/>
                      </a:lnTo>
                      <a:lnTo>
                        <a:pt x="191" y="979"/>
                      </a:lnTo>
                      <a:lnTo>
                        <a:pt x="164" y="984"/>
                      </a:lnTo>
                      <a:lnTo>
                        <a:pt x="137" y="987"/>
                      </a:lnTo>
                      <a:lnTo>
                        <a:pt x="110" y="992"/>
                      </a:lnTo>
                      <a:lnTo>
                        <a:pt x="82" y="995"/>
                      </a:lnTo>
                      <a:lnTo>
                        <a:pt x="54" y="1000"/>
                      </a:lnTo>
                      <a:lnTo>
                        <a:pt x="28" y="1003"/>
                      </a:lnTo>
                      <a:lnTo>
                        <a:pt x="0" y="1008"/>
                      </a:lnTo>
                      <a:lnTo>
                        <a:pt x="4" y="899"/>
                      </a:lnTo>
                      <a:lnTo>
                        <a:pt x="9" y="791"/>
                      </a:lnTo>
                      <a:lnTo>
                        <a:pt x="13" y="684"/>
                      </a:lnTo>
                      <a:lnTo>
                        <a:pt x="17" y="575"/>
                      </a:lnTo>
                      <a:lnTo>
                        <a:pt x="22" y="466"/>
                      </a:lnTo>
                      <a:lnTo>
                        <a:pt x="26" y="358"/>
                      </a:lnTo>
                      <a:lnTo>
                        <a:pt x="30" y="251"/>
                      </a:lnTo>
                      <a:lnTo>
                        <a:pt x="34" y="142"/>
                      </a:lnTo>
                      <a:lnTo>
                        <a:pt x="38" y="137"/>
                      </a:lnTo>
                      <a:lnTo>
                        <a:pt x="45" y="133"/>
                      </a:lnTo>
                      <a:lnTo>
                        <a:pt x="55" y="129"/>
                      </a:lnTo>
                      <a:lnTo>
                        <a:pt x="69" y="126"/>
                      </a:lnTo>
                      <a:lnTo>
                        <a:pt x="84" y="122"/>
                      </a:lnTo>
                      <a:lnTo>
                        <a:pt x="101" y="119"/>
                      </a:lnTo>
                      <a:lnTo>
                        <a:pt x="119" y="116"/>
                      </a:lnTo>
                      <a:lnTo>
                        <a:pt x="137" y="111"/>
                      </a:lnTo>
                      <a:lnTo>
                        <a:pt x="153" y="106"/>
                      </a:lnTo>
                      <a:lnTo>
                        <a:pt x="170" y="102"/>
                      </a:lnTo>
                      <a:lnTo>
                        <a:pt x="183" y="96"/>
                      </a:lnTo>
                      <a:lnTo>
                        <a:pt x="195" y="89"/>
                      </a:lnTo>
                      <a:lnTo>
                        <a:pt x="202" y="81"/>
                      </a:lnTo>
                      <a:lnTo>
                        <a:pt x="205" y="72"/>
                      </a:lnTo>
                      <a:lnTo>
                        <a:pt x="205" y="61"/>
                      </a:lnTo>
                      <a:lnTo>
                        <a:pt x="198" y="50"/>
                      </a:lnTo>
                      <a:lnTo>
                        <a:pt x="216" y="46"/>
                      </a:lnTo>
                      <a:lnTo>
                        <a:pt x="232" y="43"/>
                      </a:lnTo>
                      <a:lnTo>
                        <a:pt x="249" y="41"/>
                      </a:lnTo>
                      <a:lnTo>
                        <a:pt x="267" y="37"/>
                      </a:lnTo>
                      <a:lnTo>
                        <a:pt x="283" y="34"/>
                      </a:lnTo>
                      <a:lnTo>
                        <a:pt x="300" y="30"/>
                      </a:lnTo>
                      <a:lnTo>
                        <a:pt x="316" y="28"/>
                      </a:lnTo>
                      <a:lnTo>
                        <a:pt x="334" y="24"/>
                      </a:lnTo>
                      <a:lnTo>
                        <a:pt x="351" y="21"/>
                      </a:lnTo>
                      <a:lnTo>
                        <a:pt x="367" y="19"/>
                      </a:lnTo>
                      <a:lnTo>
                        <a:pt x="384" y="15"/>
                      </a:lnTo>
                      <a:lnTo>
                        <a:pt x="402" y="13"/>
                      </a:lnTo>
                      <a:lnTo>
                        <a:pt x="418" y="9"/>
                      </a:lnTo>
                      <a:lnTo>
                        <a:pt x="435" y="6"/>
                      </a:lnTo>
                      <a:lnTo>
                        <a:pt x="451" y="4"/>
                      </a:lnTo>
                      <a:lnTo>
                        <a:pt x="469" y="0"/>
                      </a:lnTo>
                      <a:close/>
                    </a:path>
                  </a:pathLst>
                </a:custGeom>
                <a:solidFill>
                  <a:srgbClr val="C4BA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6" name="Freeform 36"/>
                <p:cNvSpPr>
                  <a:spLocks/>
                </p:cNvSpPr>
                <p:nvPr/>
              </p:nvSpPr>
              <p:spPr bwMode="auto">
                <a:xfrm>
                  <a:off x="4453" y="655"/>
                  <a:ext cx="145" cy="152"/>
                </a:xfrm>
                <a:custGeom>
                  <a:avLst/>
                  <a:gdLst>
                    <a:gd name="T0" fmla="*/ 461 w 872"/>
                    <a:gd name="T1" fmla="*/ 1 h 913"/>
                    <a:gd name="T2" fmla="*/ 499 w 872"/>
                    <a:gd name="T3" fmla="*/ 5 h 913"/>
                    <a:gd name="T4" fmla="*/ 537 w 872"/>
                    <a:gd name="T5" fmla="*/ 8 h 913"/>
                    <a:gd name="T6" fmla="*/ 575 w 872"/>
                    <a:gd name="T7" fmla="*/ 11 h 913"/>
                    <a:gd name="T8" fmla="*/ 609 w 872"/>
                    <a:gd name="T9" fmla="*/ 20 h 913"/>
                    <a:gd name="T10" fmla="*/ 635 w 872"/>
                    <a:gd name="T11" fmla="*/ 36 h 913"/>
                    <a:gd name="T12" fmla="*/ 661 w 872"/>
                    <a:gd name="T13" fmla="*/ 53 h 913"/>
                    <a:gd name="T14" fmla="*/ 686 w 872"/>
                    <a:gd name="T15" fmla="*/ 70 h 913"/>
                    <a:gd name="T16" fmla="*/ 721 w 872"/>
                    <a:gd name="T17" fmla="*/ 166 h 913"/>
                    <a:gd name="T18" fmla="*/ 763 w 872"/>
                    <a:gd name="T19" fmla="*/ 342 h 913"/>
                    <a:gd name="T20" fmla="*/ 807 w 872"/>
                    <a:gd name="T21" fmla="*/ 517 h 913"/>
                    <a:gd name="T22" fmla="*/ 850 w 872"/>
                    <a:gd name="T23" fmla="*/ 693 h 913"/>
                    <a:gd name="T24" fmla="*/ 844 w 872"/>
                    <a:gd name="T25" fmla="*/ 785 h 913"/>
                    <a:gd name="T26" fmla="*/ 790 w 872"/>
                    <a:gd name="T27" fmla="*/ 793 h 913"/>
                    <a:gd name="T28" fmla="*/ 736 w 872"/>
                    <a:gd name="T29" fmla="*/ 801 h 913"/>
                    <a:gd name="T30" fmla="*/ 681 w 872"/>
                    <a:gd name="T31" fmla="*/ 809 h 913"/>
                    <a:gd name="T32" fmla="*/ 626 w 872"/>
                    <a:gd name="T33" fmla="*/ 817 h 913"/>
                    <a:gd name="T34" fmla="*/ 572 w 872"/>
                    <a:gd name="T35" fmla="*/ 825 h 913"/>
                    <a:gd name="T36" fmla="*/ 517 w 872"/>
                    <a:gd name="T37" fmla="*/ 835 h 913"/>
                    <a:gd name="T38" fmla="*/ 463 w 872"/>
                    <a:gd name="T39" fmla="*/ 843 h 913"/>
                    <a:gd name="T40" fmla="*/ 409 w 872"/>
                    <a:gd name="T41" fmla="*/ 851 h 913"/>
                    <a:gd name="T42" fmla="*/ 353 w 872"/>
                    <a:gd name="T43" fmla="*/ 859 h 913"/>
                    <a:gd name="T44" fmla="*/ 299 w 872"/>
                    <a:gd name="T45" fmla="*/ 868 h 913"/>
                    <a:gd name="T46" fmla="*/ 245 w 872"/>
                    <a:gd name="T47" fmla="*/ 876 h 913"/>
                    <a:gd name="T48" fmla="*/ 191 w 872"/>
                    <a:gd name="T49" fmla="*/ 884 h 913"/>
                    <a:gd name="T50" fmla="*/ 136 w 872"/>
                    <a:gd name="T51" fmla="*/ 892 h 913"/>
                    <a:gd name="T52" fmla="*/ 82 w 872"/>
                    <a:gd name="T53" fmla="*/ 900 h 913"/>
                    <a:gd name="T54" fmla="*/ 28 w 872"/>
                    <a:gd name="T55" fmla="*/ 908 h 913"/>
                    <a:gd name="T56" fmla="*/ 5 w 872"/>
                    <a:gd name="T57" fmla="*/ 816 h 913"/>
                    <a:gd name="T58" fmla="*/ 14 w 872"/>
                    <a:gd name="T59" fmla="*/ 623 h 913"/>
                    <a:gd name="T60" fmla="*/ 24 w 872"/>
                    <a:gd name="T61" fmla="*/ 429 h 913"/>
                    <a:gd name="T62" fmla="*/ 34 w 872"/>
                    <a:gd name="T63" fmla="*/ 237 h 913"/>
                    <a:gd name="T64" fmla="*/ 42 w 872"/>
                    <a:gd name="T65" fmla="*/ 136 h 913"/>
                    <a:gd name="T66" fmla="*/ 60 w 872"/>
                    <a:gd name="T67" fmla="*/ 129 h 913"/>
                    <a:gd name="T68" fmla="*/ 91 w 872"/>
                    <a:gd name="T69" fmla="*/ 122 h 913"/>
                    <a:gd name="T70" fmla="*/ 128 w 872"/>
                    <a:gd name="T71" fmla="*/ 117 h 913"/>
                    <a:gd name="T72" fmla="*/ 165 w 872"/>
                    <a:gd name="T73" fmla="*/ 107 h 913"/>
                    <a:gd name="T74" fmla="*/ 196 w 872"/>
                    <a:gd name="T75" fmla="*/ 97 h 913"/>
                    <a:gd name="T76" fmla="*/ 216 w 872"/>
                    <a:gd name="T77" fmla="*/ 81 h 913"/>
                    <a:gd name="T78" fmla="*/ 217 w 872"/>
                    <a:gd name="T79" fmla="*/ 59 h 913"/>
                    <a:gd name="T80" fmla="*/ 225 w 872"/>
                    <a:gd name="T81" fmla="*/ 44 h 913"/>
                    <a:gd name="T82" fmla="*/ 254 w 872"/>
                    <a:gd name="T83" fmla="*/ 38 h 913"/>
                    <a:gd name="T84" fmla="*/ 283 w 872"/>
                    <a:gd name="T85" fmla="*/ 32 h 913"/>
                    <a:gd name="T86" fmla="*/ 312 w 872"/>
                    <a:gd name="T87" fmla="*/ 26 h 913"/>
                    <a:gd name="T88" fmla="*/ 340 w 872"/>
                    <a:gd name="T89" fmla="*/ 20 h 913"/>
                    <a:gd name="T90" fmla="*/ 368 w 872"/>
                    <a:gd name="T91" fmla="*/ 14 h 913"/>
                    <a:gd name="T92" fmla="*/ 397 w 872"/>
                    <a:gd name="T93" fmla="*/ 8 h 913"/>
                    <a:gd name="T94" fmla="*/ 426 w 872"/>
                    <a:gd name="T95" fmla="*/ 2 h 9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72" h="913">
                      <a:moveTo>
                        <a:pt x="441" y="0"/>
                      </a:moveTo>
                      <a:lnTo>
                        <a:pt x="461" y="1"/>
                      </a:lnTo>
                      <a:lnTo>
                        <a:pt x="479" y="3"/>
                      </a:lnTo>
                      <a:lnTo>
                        <a:pt x="499" y="5"/>
                      </a:lnTo>
                      <a:lnTo>
                        <a:pt x="519" y="7"/>
                      </a:lnTo>
                      <a:lnTo>
                        <a:pt x="537" y="8"/>
                      </a:lnTo>
                      <a:lnTo>
                        <a:pt x="557" y="10"/>
                      </a:lnTo>
                      <a:lnTo>
                        <a:pt x="575" y="11"/>
                      </a:lnTo>
                      <a:lnTo>
                        <a:pt x="595" y="14"/>
                      </a:lnTo>
                      <a:lnTo>
                        <a:pt x="609" y="20"/>
                      </a:lnTo>
                      <a:lnTo>
                        <a:pt x="621" y="28"/>
                      </a:lnTo>
                      <a:lnTo>
                        <a:pt x="635" y="36"/>
                      </a:lnTo>
                      <a:lnTo>
                        <a:pt x="648" y="44"/>
                      </a:lnTo>
                      <a:lnTo>
                        <a:pt x="661" y="53"/>
                      </a:lnTo>
                      <a:lnTo>
                        <a:pt x="673" y="61"/>
                      </a:lnTo>
                      <a:lnTo>
                        <a:pt x="686" y="70"/>
                      </a:lnTo>
                      <a:lnTo>
                        <a:pt x="699" y="78"/>
                      </a:lnTo>
                      <a:lnTo>
                        <a:pt x="721" y="166"/>
                      </a:lnTo>
                      <a:lnTo>
                        <a:pt x="743" y="254"/>
                      </a:lnTo>
                      <a:lnTo>
                        <a:pt x="763" y="342"/>
                      </a:lnTo>
                      <a:lnTo>
                        <a:pt x="785" y="429"/>
                      </a:lnTo>
                      <a:lnTo>
                        <a:pt x="807" y="517"/>
                      </a:lnTo>
                      <a:lnTo>
                        <a:pt x="829" y="605"/>
                      </a:lnTo>
                      <a:lnTo>
                        <a:pt x="850" y="693"/>
                      </a:lnTo>
                      <a:lnTo>
                        <a:pt x="872" y="780"/>
                      </a:lnTo>
                      <a:lnTo>
                        <a:pt x="844" y="785"/>
                      </a:lnTo>
                      <a:lnTo>
                        <a:pt x="818" y="788"/>
                      </a:lnTo>
                      <a:lnTo>
                        <a:pt x="790" y="793"/>
                      </a:lnTo>
                      <a:lnTo>
                        <a:pt x="763" y="796"/>
                      </a:lnTo>
                      <a:lnTo>
                        <a:pt x="736" y="801"/>
                      </a:lnTo>
                      <a:lnTo>
                        <a:pt x="708" y="805"/>
                      </a:lnTo>
                      <a:lnTo>
                        <a:pt x="681" y="809"/>
                      </a:lnTo>
                      <a:lnTo>
                        <a:pt x="654" y="814"/>
                      </a:lnTo>
                      <a:lnTo>
                        <a:pt x="626" y="817"/>
                      </a:lnTo>
                      <a:lnTo>
                        <a:pt x="599" y="822"/>
                      </a:lnTo>
                      <a:lnTo>
                        <a:pt x="572" y="825"/>
                      </a:lnTo>
                      <a:lnTo>
                        <a:pt x="545" y="830"/>
                      </a:lnTo>
                      <a:lnTo>
                        <a:pt x="517" y="835"/>
                      </a:lnTo>
                      <a:lnTo>
                        <a:pt x="490" y="838"/>
                      </a:lnTo>
                      <a:lnTo>
                        <a:pt x="463" y="843"/>
                      </a:lnTo>
                      <a:lnTo>
                        <a:pt x="435" y="846"/>
                      </a:lnTo>
                      <a:lnTo>
                        <a:pt x="409" y="851"/>
                      </a:lnTo>
                      <a:lnTo>
                        <a:pt x="381" y="855"/>
                      </a:lnTo>
                      <a:lnTo>
                        <a:pt x="353" y="859"/>
                      </a:lnTo>
                      <a:lnTo>
                        <a:pt x="327" y="863"/>
                      </a:lnTo>
                      <a:lnTo>
                        <a:pt x="299" y="868"/>
                      </a:lnTo>
                      <a:lnTo>
                        <a:pt x="273" y="872"/>
                      </a:lnTo>
                      <a:lnTo>
                        <a:pt x="245" y="876"/>
                      </a:lnTo>
                      <a:lnTo>
                        <a:pt x="217" y="880"/>
                      </a:lnTo>
                      <a:lnTo>
                        <a:pt x="191" y="884"/>
                      </a:lnTo>
                      <a:lnTo>
                        <a:pt x="163" y="889"/>
                      </a:lnTo>
                      <a:lnTo>
                        <a:pt x="136" y="892"/>
                      </a:lnTo>
                      <a:lnTo>
                        <a:pt x="109" y="897"/>
                      </a:lnTo>
                      <a:lnTo>
                        <a:pt x="82" y="900"/>
                      </a:lnTo>
                      <a:lnTo>
                        <a:pt x="54" y="905"/>
                      </a:lnTo>
                      <a:lnTo>
                        <a:pt x="28" y="908"/>
                      </a:lnTo>
                      <a:lnTo>
                        <a:pt x="0" y="913"/>
                      </a:lnTo>
                      <a:lnTo>
                        <a:pt x="5" y="816"/>
                      </a:lnTo>
                      <a:lnTo>
                        <a:pt x="9" y="720"/>
                      </a:lnTo>
                      <a:lnTo>
                        <a:pt x="14" y="623"/>
                      </a:lnTo>
                      <a:lnTo>
                        <a:pt x="20" y="526"/>
                      </a:lnTo>
                      <a:lnTo>
                        <a:pt x="24" y="429"/>
                      </a:lnTo>
                      <a:lnTo>
                        <a:pt x="29" y="332"/>
                      </a:lnTo>
                      <a:lnTo>
                        <a:pt x="34" y="237"/>
                      </a:lnTo>
                      <a:lnTo>
                        <a:pt x="38" y="140"/>
                      </a:lnTo>
                      <a:lnTo>
                        <a:pt x="42" y="136"/>
                      </a:lnTo>
                      <a:lnTo>
                        <a:pt x="49" y="132"/>
                      </a:lnTo>
                      <a:lnTo>
                        <a:pt x="60" y="129"/>
                      </a:lnTo>
                      <a:lnTo>
                        <a:pt x="74" y="126"/>
                      </a:lnTo>
                      <a:lnTo>
                        <a:pt x="91" y="122"/>
                      </a:lnTo>
                      <a:lnTo>
                        <a:pt x="109" y="120"/>
                      </a:lnTo>
                      <a:lnTo>
                        <a:pt x="128" y="117"/>
                      </a:lnTo>
                      <a:lnTo>
                        <a:pt x="147" y="112"/>
                      </a:lnTo>
                      <a:lnTo>
                        <a:pt x="165" y="107"/>
                      </a:lnTo>
                      <a:lnTo>
                        <a:pt x="181" y="103"/>
                      </a:lnTo>
                      <a:lnTo>
                        <a:pt x="196" y="97"/>
                      </a:lnTo>
                      <a:lnTo>
                        <a:pt x="208" y="89"/>
                      </a:lnTo>
                      <a:lnTo>
                        <a:pt x="216" y="81"/>
                      </a:lnTo>
                      <a:lnTo>
                        <a:pt x="220" y="70"/>
                      </a:lnTo>
                      <a:lnTo>
                        <a:pt x="217" y="59"/>
                      </a:lnTo>
                      <a:lnTo>
                        <a:pt x="210" y="46"/>
                      </a:lnTo>
                      <a:lnTo>
                        <a:pt x="225" y="44"/>
                      </a:lnTo>
                      <a:lnTo>
                        <a:pt x="239" y="40"/>
                      </a:lnTo>
                      <a:lnTo>
                        <a:pt x="254" y="38"/>
                      </a:lnTo>
                      <a:lnTo>
                        <a:pt x="268" y="35"/>
                      </a:lnTo>
                      <a:lnTo>
                        <a:pt x="283" y="32"/>
                      </a:lnTo>
                      <a:lnTo>
                        <a:pt x="297" y="29"/>
                      </a:lnTo>
                      <a:lnTo>
                        <a:pt x="312" y="26"/>
                      </a:lnTo>
                      <a:lnTo>
                        <a:pt x="326" y="23"/>
                      </a:lnTo>
                      <a:lnTo>
                        <a:pt x="340" y="20"/>
                      </a:lnTo>
                      <a:lnTo>
                        <a:pt x="355" y="17"/>
                      </a:lnTo>
                      <a:lnTo>
                        <a:pt x="368" y="14"/>
                      </a:lnTo>
                      <a:lnTo>
                        <a:pt x="383" y="11"/>
                      </a:lnTo>
                      <a:lnTo>
                        <a:pt x="397" y="8"/>
                      </a:lnTo>
                      <a:lnTo>
                        <a:pt x="412" y="6"/>
                      </a:lnTo>
                      <a:lnTo>
                        <a:pt x="426" y="2"/>
                      </a:lnTo>
                      <a:lnTo>
                        <a:pt x="441" y="0"/>
                      </a:lnTo>
                      <a:close/>
                    </a:path>
                  </a:pathLst>
                </a:custGeom>
                <a:solidFill>
                  <a:srgbClr val="C9BC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7" name="Freeform 37"/>
                <p:cNvSpPr>
                  <a:spLocks/>
                </p:cNvSpPr>
                <p:nvPr/>
              </p:nvSpPr>
              <p:spPr bwMode="auto">
                <a:xfrm>
                  <a:off x="4453" y="671"/>
                  <a:ext cx="144" cy="136"/>
                </a:xfrm>
                <a:custGeom>
                  <a:avLst/>
                  <a:gdLst>
                    <a:gd name="T0" fmla="*/ 433 w 868"/>
                    <a:gd name="T1" fmla="*/ 2 h 819"/>
                    <a:gd name="T2" fmla="*/ 473 w 868"/>
                    <a:gd name="T3" fmla="*/ 6 h 819"/>
                    <a:gd name="T4" fmla="*/ 512 w 868"/>
                    <a:gd name="T5" fmla="*/ 9 h 819"/>
                    <a:gd name="T6" fmla="*/ 551 w 868"/>
                    <a:gd name="T7" fmla="*/ 12 h 819"/>
                    <a:gd name="T8" fmla="*/ 585 w 868"/>
                    <a:gd name="T9" fmla="*/ 22 h 819"/>
                    <a:gd name="T10" fmla="*/ 614 w 868"/>
                    <a:gd name="T11" fmla="*/ 38 h 819"/>
                    <a:gd name="T12" fmla="*/ 640 w 868"/>
                    <a:gd name="T13" fmla="*/ 54 h 819"/>
                    <a:gd name="T14" fmla="*/ 668 w 868"/>
                    <a:gd name="T15" fmla="*/ 71 h 819"/>
                    <a:gd name="T16" fmla="*/ 692 w 868"/>
                    <a:gd name="T17" fmla="*/ 117 h 819"/>
                    <a:gd name="T18" fmla="*/ 715 w 868"/>
                    <a:gd name="T19" fmla="*/ 193 h 819"/>
                    <a:gd name="T20" fmla="*/ 739 w 868"/>
                    <a:gd name="T21" fmla="*/ 269 h 819"/>
                    <a:gd name="T22" fmla="*/ 762 w 868"/>
                    <a:gd name="T23" fmla="*/ 345 h 819"/>
                    <a:gd name="T24" fmla="*/ 786 w 868"/>
                    <a:gd name="T25" fmla="*/ 420 h 819"/>
                    <a:gd name="T26" fmla="*/ 809 w 868"/>
                    <a:gd name="T27" fmla="*/ 496 h 819"/>
                    <a:gd name="T28" fmla="*/ 833 w 868"/>
                    <a:gd name="T29" fmla="*/ 571 h 819"/>
                    <a:gd name="T30" fmla="*/ 856 w 868"/>
                    <a:gd name="T31" fmla="*/ 646 h 819"/>
                    <a:gd name="T32" fmla="*/ 841 w 868"/>
                    <a:gd name="T33" fmla="*/ 689 h 819"/>
                    <a:gd name="T34" fmla="*/ 787 w 868"/>
                    <a:gd name="T35" fmla="*/ 697 h 819"/>
                    <a:gd name="T36" fmla="*/ 732 w 868"/>
                    <a:gd name="T37" fmla="*/ 705 h 819"/>
                    <a:gd name="T38" fmla="*/ 678 w 868"/>
                    <a:gd name="T39" fmla="*/ 714 h 819"/>
                    <a:gd name="T40" fmla="*/ 624 w 868"/>
                    <a:gd name="T41" fmla="*/ 722 h 819"/>
                    <a:gd name="T42" fmla="*/ 570 w 868"/>
                    <a:gd name="T43" fmla="*/ 730 h 819"/>
                    <a:gd name="T44" fmla="*/ 515 w 868"/>
                    <a:gd name="T45" fmla="*/ 740 h 819"/>
                    <a:gd name="T46" fmla="*/ 461 w 868"/>
                    <a:gd name="T47" fmla="*/ 748 h 819"/>
                    <a:gd name="T48" fmla="*/ 407 w 868"/>
                    <a:gd name="T49" fmla="*/ 756 h 819"/>
                    <a:gd name="T50" fmla="*/ 353 w 868"/>
                    <a:gd name="T51" fmla="*/ 764 h 819"/>
                    <a:gd name="T52" fmla="*/ 298 w 868"/>
                    <a:gd name="T53" fmla="*/ 773 h 819"/>
                    <a:gd name="T54" fmla="*/ 244 w 868"/>
                    <a:gd name="T55" fmla="*/ 781 h 819"/>
                    <a:gd name="T56" fmla="*/ 190 w 868"/>
                    <a:gd name="T57" fmla="*/ 789 h 819"/>
                    <a:gd name="T58" fmla="*/ 136 w 868"/>
                    <a:gd name="T59" fmla="*/ 799 h 819"/>
                    <a:gd name="T60" fmla="*/ 81 w 868"/>
                    <a:gd name="T61" fmla="*/ 807 h 819"/>
                    <a:gd name="T62" fmla="*/ 27 w 868"/>
                    <a:gd name="T63" fmla="*/ 815 h 819"/>
                    <a:gd name="T64" fmla="*/ 6 w 868"/>
                    <a:gd name="T65" fmla="*/ 734 h 819"/>
                    <a:gd name="T66" fmla="*/ 17 w 868"/>
                    <a:gd name="T67" fmla="*/ 563 h 819"/>
                    <a:gd name="T68" fmla="*/ 27 w 868"/>
                    <a:gd name="T69" fmla="*/ 393 h 819"/>
                    <a:gd name="T70" fmla="*/ 37 w 868"/>
                    <a:gd name="T71" fmla="*/ 224 h 819"/>
                    <a:gd name="T72" fmla="*/ 45 w 868"/>
                    <a:gd name="T73" fmla="*/ 135 h 819"/>
                    <a:gd name="T74" fmla="*/ 65 w 868"/>
                    <a:gd name="T75" fmla="*/ 129 h 819"/>
                    <a:gd name="T76" fmla="*/ 97 w 868"/>
                    <a:gd name="T77" fmla="*/ 123 h 819"/>
                    <a:gd name="T78" fmla="*/ 137 w 868"/>
                    <a:gd name="T79" fmla="*/ 117 h 819"/>
                    <a:gd name="T80" fmla="*/ 176 w 868"/>
                    <a:gd name="T81" fmla="*/ 109 h 819"/>
                    <a:gd name="T82" fmla="*/ 209 w 868"/>
                    <a:gd name="T83" fmla="*/ 97 h 819"/>
                    <a:gd name="T84" fmla="*/ 229 w 868"/>
                    <a:gd name="T85" fmla="*/ 81 h 819"/>
                    <a:gd name="T86" fmla="*/ 230 w 868"/>
                    <a:gd name="T87" fmla="*/ 57 h 819"/>
                    <a:gd name="T88" fmla="*/ 234 w 868"/>
                    <a:gd name="T89" fmla="*/ 41 h 819"/>
                    <a:gd name="T90" fmla="*/ 258 w 868"/>
                    <a:gd name="T91" fmla="*/ 36 h 819"/>
                    <a:gd name="T92" fmla="*/ 282 w 868"/>
                    <a:gd name="T93" fmla="*/ 30 h 819"/>
                    <a:gd name="T94" fmla="*/ 305 w 868"/>
                    <a:gd name="T95" fmla="*/ 24 h 819"/>
                    <a:gd name="T96" fmla="*/ 330 w 868"/>
                    <a:gd name="T97" fmla="*/ 19 h 819"/>
                    <a:gd name="T98" fmla="*/ 354 w 868"/>
                    <a:gd name="T99" fmla="*/ 14 h 819"/>
                    <a:gd name="T100" fmla="*/ 378 w 868"/>
                    <a:gd name="T101" fmla="*/ 8 h 819"/>
                    <a:gd name="T102" fmla="*/ 402 w 868"/>
                    <a:gd name="T103" fmla="*/ 2 h 8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68" h="819">
                      <a:moveTo>
                        <a:pt x="414" y="0"/>
                      </a:moveTo>
                      <a:lnTo>
                        <a:pt x="433" y="2"/>
                      </a:lnTo>
                      <a:lnTo>
                        <a:pt x="453" y="3"/>
                      </a:lnTo>
                      <a:lnTo>
                        <a:pt x="473" y="6"/>
                      </a:lnTo>
                      <a:lnTo>
                        <a:pt x="492" y="7"/>
                      </a:lnTo>
                      <a:lnTo>
                        <a:pt x="512" y="9"/>
                      </a:lnTo>
                      <a:lnTo>
                        <a:pt x="532" y="11"/>
                      </a:lnTo>
                      <a:lnTo>
                        <a:pt x="551" y="12"/>
                      </a:lnTo>
                      <a:lnTo>
                        <a:pt x="571" y="15"/>
                      </a:lnTo>
                      <a:lnTo>
                        <a:pt x="585" y="22"/>
                      </a:lnTo>
                      <a:lnTo>
                        <a:pt x="600" y="30"/>
                      </a:lnTo>
                      <a:lnTo>
                        <a:pt x="614" y="38"/>
                      </a:lnTo>
                      <a:lnTo>
                        <a:pt x="627" y="46"/>
                      </a:lnTo>
                      <a:lnTo>
                        <a:pt x="640" y="54"/>
                      </a:lnTo>
                      <a:lnTo>
                        <a:pt x="654" y="63"/>
                      </a:lnTo>
                      <a:lnTo>
                        <a:pt x="668" y="71"/>
                      </a:lnTo>
                      <a:lnTo>
                        <a:pt x="680" y="79"/>
                      </a:lnTo>
                      <a:lnTo>
                        <a:pt x="692" y="117"/>
                      </a:lnTo>
                      <a:lnTo>
                        <a:pt x="704" y="156"/>
                      </a:lnTo>
                      <a:lnTo>
                        <a:pt x="715" y="193"/>
                      </a:lnTo>
                      <a:lnTo>
                        <a:pt x="728" y="231"/>
                      </a:lnTo>
                      <a:lnTo>
                        <a:pt x="739" y="269"/>
                      </a:lnTo>
                      <a:lnTo>
                        <a:pt x="751" y="307"/>
                      </a:lnTo>
                      <a:lnTo>
                        <a:pt x="762" y="345"/>
                      </a:lnTo>
                      <a:lnTo>
                        <a:pt x="774" y="382"/>
                      </a:lnTo>
                      <a:lnTo>
                        <a:pt x="786" y="420"/>
                      </a:lnTo>
                      <a:lnTo>
                        <a:pt x="797" y="458"/>
                      </a:lnTo>
                      <a:lnTo>
                        <a:pt x="809" y="496"/>
                      </a:lnTo>
                      <a:lnTo>
                        <a:pt x="821" y="533"/>
                      </a:lnTo>
                      <a:lnTo>
                        <a:pt x="833" y="571"/>
                      </a:lnTo>
                      <a:lnTo>
                        <a:pt x="844" y="609"/>
                      </a:lnTo>
                      <a:lnTo>
                        <a:pt x="856" y="646"/>
                      </a:lnTo>
                      <a:lnTo>
                        <a:pt x="868" y="684"/>
                      </a:lnTo>
                      <a:lnTo>
                        <a:pt x="841" y="689"/>
                      </a:lnTo>
                      <a:lnTo>
                        <a:pt x="813" y="692"/>
                      </a:lnTo>
                      <a:lnTo>
                        <a:pt x="787" y="697"/>
                      </a:lnTo>
                      <a:lnTo>
                        <a:pt x="759" y="702"/>
                      </a:lnTo>
                      <a:lnTo>
                        <a:pt x="732" y="705"/>
                      </a:lnTo>
                      <a:lnTo>
                        <a:pt x="705" y="710"/>
                      </a:lnTo>
                      <a:lnTo>
                        <a:pt x="678" y="714"/>
                      </a:lnTo>
                      <a:lnTo>
                        <a:pt x="650" y="718"/>
                      </a:lnTo>
                      <a:lnTo>
                        <a:pt x="624" y="722"/>
                      </a:lnTo>
                      <a:lnTo>
                        <a:pt x="596" y="727"/>
                      </a:lnTo>
                      <a:lnTo>
                        <a:pt x="570" y="730"/>
                      </a:lnTo>
                      <a:lnTo>
                        <a:pt x="542" y="735"/>
                      </a:lnTo>
                      <a:lnTo>
                        <a:pt x="515" y="740"/>
                      </a:lnTo>
                      <a:lnTo>
                        <a:pt x="488" y="743"/>
                      </a:lnTo>
                      <a:lnTo>
                        <a:pt x="461" y="748"/>
                      </a:lnTo>
                      <a:lnTo>
                        <a:pt x="435" y="751"/>
                      </a:lnTo>
                      <a:lnTo>
                        <a:pt x="407" y="756"/>
                      </a:lnTo>
                      <a:lnTo>
                        <a:pt x="380" y="761"/>
                      </a:lnTo>
                      <a:lnTo>
                        <a:pt x="353" y="764"/>
                      </a:lnTo>
                      <a:lnTo>
                        <a:pt x="326" y="769"/>
                      </a:lnTo>
                      <a:lnTo>
                        <a:pt x="298" y="773"/>
                      </a:lnTo>
                      <a:lnTo>
                        <a:pt x="272" y="777"/>
                      </a:lnTo>
                      <a:lnTo>
                        <a:pt x="244" y="781"/>
                      </a:lnTo>
                      <a:lnTo>
                        <a:pt x="218" y="786"/>
                      </a:lnTo>
                      <a:lnTo>
                        <a:pt x="190" y="789"/>
                      </a:lnTo>
                      <a:lnTo>
                        <a:pt x="163" y="794"/>
                      </a:lnTo>
                      <a:lnTo>
                        <a:pt x="136" y="799"/>
                      </a:lnTo>
                      <a:lnTo>
                        <a:pt x="109" y="802"/>
                      </a:lnTo>
                      <a:lnTo>
                        <a:pt x="81" y="807"/>
                      </a:lnTo>
                      <a:lnTo>
                        <a:pt x="55" y="811"/>
                      </a:lnTo>
                      <a:lnTo>
                        <a:pt x="27" y="815"/>
                      </a:lnTo>
                      <a:lnTo>
                        <a:pt x="0" y="819"/>
                      </a:lnTo>
                      <a:lnTo>
                        <a:pt x="6" y="734"/>
                      </a:lnTo>
                      <a:lnTo>
                        <a:pt x="11" y="649"/>
                      </a:lnTo>
                      <a:lnTo>
                        <a:pt x="17" y="563"/>
                      </a:lnTo>
                      <a:lnTo>
                        <a:pt x="21" y="479"/>
                      </a:lnTo>
                      <a:lnTo>
                        <a:pt x="27" y="393"/>
                      </a:lnTo>
                      <a:lnTo>
                        <a:pt x="32" y="308"/>
                      </a:lnTo>
                      <a:lnTo>
                        <a:pt x="37" y="224"/>
                      </a:lnTo>
                      <a:lnTo>
                        <a:pt x="42" y="138"/>
                      </a:lnTo>
                      <a:lnTo>
                        <a:pt x="45" y="135"/>
                      </a:lnTo>
                      <a:lnTo>
                        <a:pt x="54" y="131"/>
                      </a:lnTo>
                      <a:lnTo>
                        <a:pt x="65" y="129"/>
                      </a:lnTo>
                      <a:lnTo>
                        <a:pt x="80" y="126"/>
                      </a:lnTo>
                      <a:lnTo>
                        <a:pt x="97" y="123"/>
                      </a:lnTo>
                      <a:lnTo>
                        <a:pt x="117" y="121"/>
                      </a:lnTo>
                      <a:lnTo>
                        <a:pt x="137" y="117"/>
                      </a:lnTo>
                      <a:lnTo>
                        <a:pt x="156" y="113"/>
                      </a:lnTo>
                      <a:lnTo>
                        <a:pt x="176" y="109"/>
                      </a:lnTo>
                      <a:lnTo>
                        <a:pt x="193" y="104"/>
                      </a:lnTo>
                      <a:lnTo>
                        <a:pt x="209" y="97"/>
                      </a:lnTo>
                      <a:lnTo>
                        <a:pt x="221" y="90"/>
                      </a:lnTo>
                      <a:lnTo>
                        <a:pt x="229" y="81"/>
                      </a:lnTo>
                      <a:lnTo>
                        <a:pt x="233" y="70"/>
                      </a:lnTo>
                      <a:lnTo>
                        <a:pt x="230" y="57"/>
                      </a:lnTo>
                      <a:lnTo>
                        <a:pt x="222" y="44"/>
                      </a:lnTo>
                      <a:lnTo>
                        <a:pt x="234" y="41"/>
                      </a:lnTo>
                      <a:lnTo>
                        <a:pt x="246" y="38"/>
                      </a:lnTo>
                      <a:lnTo>
                        <a:pt x="258" y="36"/>
                      </a:lnTo>
                      <a:lnTo>
                        <a:pt x="269" y="32"/>
                      </a:lnTo>
                      <a:lnTo>
                        <a:pt x="282" y="30"/>
                      </a:lnTo>
                      <a:lnTo>
                        <a:pt x="294" y="27"/>
                      </a:lnTo>
                      <a:lnTo>
                        <a:pt x="305" y="24"/>
                      </a:lnTo>
                      <a:lnTo>
                        <a:pt x="318" y="22"/>
                      </a:lnTo>
                      <a:lnTo>
                        <a:pt x="330" y="19"/>
                      </a:lnTo>
                      <a:lnTo>
                        <a:pt x="341" y="16"/>
                      </a:lnTo>
                      <a:lnTo>
                        <a:pt x="354" y="14"/>
                      </a:lnTo>
                      <a:lnTo>
                        <a:pt x="365" y="11"/>
                      </a:lnTo>
                      <a:lnTo>
                        <a:pt x="378" y="8"/>
                      </a:lnTo>
                      <a:lnTo>
                        <a:pt x="390" y="6"/>
                      </a:lnTo>
                      <a:lnTo>
                        <a:pt x="402" y="2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solidFill>
                  <a:srgbClr val="CEC1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8" name="Freeform 38"/>
                <p:cNvSpPr>
                  <a:spLocks/>
                </p:cNvSpPr>
                <p:nvPr/>
              </p:nvSpPr>
              <p:spPr bwMode="auto">
                <a:xfrm>
                  <a:off x="4453" y="686"/>
                  <a:ext cx="144" cy="121"/>
                </a:xfrm>
                <a:custGeom>
                  <a:avLst/>
                  <a:gdLst>
                    <a:gd name="T0" fmla="*/ 406 w 864"/>
                    <a:gd name="T1" fmla="*/ 3 h 727"/>
                    <a:gd name="T2" fmla="*/ 446 w 864"/>
                    <a:gd name="T3" fmla="*/ 7 h 727"/>
                    <a:gd name="T4" fmla="*/ 487 w 864"/>
                    <a:gd name="T5" fmla="*/ 11 h 727"/>
                    <a:gd name="T6" fmla="*/ 527 w 864"/>
                    <a:gd name="T7" fmla="*/ 15 h 727"/>
                    <a:gd name="T8" fmla="*/ 562 w 864"/>
                    <a:gd name="T9" fmla="*/ 25 h 727"/>
                    <a:gd name="T10" fmla="*/ 591 w 864"/>
                    <a:gd name="T11" fmla="*/ 41 h 727"/>
                    <a:gd name="T12" fmla="*/ 620 w 864"/>
                    <a:gd name="T13" fmla="*/ 58 h 727"/>
                    <a:gd name="T14" fmla="*/ 648 w 864"/>
                    <a:gd name="T15" fmla="*/ 74 h 727"/>
                    <a:gd name="T16" fmla="*/ 675 w 864"/>
                    <a:gd name="T17" fmla="*/ 115 h 727"/>
                    <a:gd name="T18" fmla="*/ 700 w 864"/>
                    <a:gd name="T19" fmla="*/ 178 h 727"/>
                    <a:gd name="T20" fmla="*/ 725 w 864"/>
                    <a:gd name="T21" fmla="*/ 242 h 727"/>
                    <a:gd name="T22" fmla="*/ 750 w 864"/>
                    <a:gd name="T23" fmla="*/ 305 h 727"/>
                    <a:gd name="T24" fmla="*/ 775 w 864"/>
                    <a:gd name="T25" fmla="*/ 369 h 727"/>
                    <a:gd name="T26" fmla="*/ 801 w 864"/>
                    <a:gd name="T27" fmla="*/ 432 h 727"/>
                    <a:gd name="T28" fmla="*/ 826 w 864"/>
                    <a:gd name="T29" fmla="*/ 496 h 727"/>
                    <a:gd name="T30" fmla="*/ 852 w 864"/>
                    <a:gd name="T31" fmla="*/ 559 h 727"/>
                    <a:gd name="T32" fmla="*/ 838 w 864"/>
                    <a:gd name="T33" fmla="*/ 596 h 727"/>
                    <a:gd name="T34" fmla="*/ 784 w 864"/>
                    <a:gd name="T35" fmla="*/ 604 h 727"/>
                    <a:gd name="T36" fmla="*/ 729 w 864"/>
                    <a:gd name="T37" fmla="*/ 612 h 727"/>
                    <a:gd name="T38" fmla="*/ 675 w 864"/>
                    <a:gd name="T39" fmla="*/ 621 h 727"/>
                    <a:gd name="T40" fmla="*/ 621 w 864"/>
                    <a:gd name="T41" fmla="*/ 630 h 727"/>
                    <a:gd name="T42" fmla="*/ 566 w 864"/>
                    <a:gd name="T43" fmla="*/ 638 h 727"/>
                    <a:gd name="T44" fmla="*/ 513 w 864"/>
                    <a:gd name="T45" fmla="*/ 647 h 727"/>
                    <a:gd name="T46" fmla="*/ 459 w 864"/>
                    <a:gd name="T47" fmla="*/ 655 h 727"/>
                    <a:gd name="T48" fmla="*/ 405 w 864"/>
                    <a:gd name="T49" fmla="*/ 663 h 727"/>
                    <a:gd name="T50" fmla="*/ 351 w 864"/>
                    <a:gd name="T51" fmla="*/ 671 h 727"/>
                    <a:gd name="T52" fmla="*/ 297 w 864"/>
                    <a:gd name="T53" fmla="*/ 680 h 727"/>
                    <a:gd name="T54" fmla="*/ 243 w 864"/>
                    <a:gd name="T55" fmla="*/ 688 h 727"/>
                    <a:gd name="T56" fmla="*/ 189 w 864"/>
                    <a:gd name="T57" fmla="*/ 697 h 727"/>
                    <a:gd name="T58" fmla="*/ 135 w 864"/>
                    <a:gd name="T59" fmla="*/ 706 h 727"/>
                    <a:gd name="T60" fmla="*/ 80 w 864"/>
                    <a:gd name="T61" fmla="*/ 714 h 727"/>
                    <a:gd name="T62" fmla="*/ 26 w 864"/>
                    <a:gd name="T63" fmla="*/ 722 h 727"/>
                    <a:gd name="T64" fmla="*/ 5 w 864"/>
                    <a:gd name="T65" fmla="*/ 653 h 727"/>
                    <a:gd name="T66" fmla="*/ 17 w 864"/>
                    <a:gd name="T67" fmla="*/ 506 h 727"/>
                    <a:gd name="T68" fmla="*/ 27 w 864"/>
                    <a:gd name="T69" fmla="*/ 358 h 727"/>
                    <a:gd name="T70" fmla="*/ 39 w 864"/>
                    <a:gd name="T71" fmla="*/ 212 h 727"/>
                    <a:gd name="T72" fmla="*/ 48 w 864"/>
                    <a:gd name="T73" fmla="*/ 135 h 727"/>
                    <a:gd name="T74" fmla="*/ 69 w 864"/>
                    <a:gd name="T75" fmla="*/ 131 h 727"/>
                    <a:gd name="T76" fmla="*/ 104 w 864"/>
                    <a:gd name="T77" fmla="*/ 126 h 727"/>
                    <a:gd name="T78" fmla="*/ 145 w 864"/>
                    <a:gd name="T79" fmla="*/ 120 h 727"/>
                    <a:gd name="T80" fmla="*/ 187 w 864"/>
                    <a:gd name="T81" fmla="*/ 112 h 727"/>
                    <a:gd name="T82" fmla="*/ 221 w 864"/>
                    <a:gd name="T83" fmla="*/ 100 h 727"/>
                    <a:gd name="T84" fmla="*/ 242 w 864"/>
                    <a:gd name="T85" fmla="*/ 82 h 727"/>
                    <a:gd name="T86" fmla="*/ 242 w 864"/>
                    <a:gd name="T87" fmla="*/ 58 h 727"/>
                    <a:gd name="T88" fmla="*/ 252 w 864"/>
                    <a:gd name="T89" fmla="*/ 37 h 727"/>
                    <a:gd name="T90" fmla="*/ 291 w 864"/>
                    <a:gd name="T91" fmla="*/ 27 h 727"/>
                    <a:gd name="T92" fmla="*/ 329 w 864"/>
                    <a:gd name="T93" fmla="*/ 17 h 727"/>
                    <a:gd name="T94" fmla="*/ 367 w 864"/>
                    <a:gd name="T95" fmla="*/ 6 h 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64" h="727">
                      <a:moveTo>
                        <a:pt x="385" y="0"/>
                      </a:moveTo>
                      <a:lnTo>
                        <a:pt x="406" y="3"/>
                      </a:lnTo>
                      <a:lnTo>
                        <a:pt x="426" y="5"/>
                      </a:lnTo>
                      <a:lnTo>
                        <a:pt x="446" y="7"/>
                      </a:lnTo>
                      <a:lnTo>
                        <a:pt x="466" y="8"/>
                      </a:lnTo>
                      <a:lnTo>
                        <a:pt x="487" y="11"/>
                      </a:lnTo>
                      <a:lnTo>
                        <a:pt x="506" y="13"/>
                      </a:lnTo>
                      <a:lnTo>
                        <a:pt x="527" y="15"/>
                      </a:lnTo>
                      <a:lnTo>
                        <a:pt x="547" y="18"/>
                      </a:lnTo>
                      <a:lnTo>
                        <a:pt x="562" y="25"/>
                      </a:lnTo>
                      <a:lnTo>
                        <a:pt x="576" y="33"/>
                      </a:lnTo>
                      <a:lnTo>
                        <a:pt x="591" y="41"/>
                      </a:lnTo>
                      <a:lnTo>
                        <a:pt x="606" y="49"/>
                      </a:lnTo>
                      <a:lnTo>
                        <a:pt x="620" y="58"/>
                      </a:lnTo>
                      <a:lnTo>
                        <a:pt x="635" y="66"/>
                      </a:lnTo>
                      <a:lnTo>
                        <a:pt x="648" y="74"/>
                      </a:lnTo>
                      <a:lnTo>
                        <a:pt x="662" y="82"/>
                      </a:lnTo>
                      <a:lnTo>
                        <a:pt x="675" y="115"/>
                      </a:lnTo>
                      <a:lnTo>
                        <a:pt x="688" y="146"/>
                      </a:lnTo>
                      <a:lnTo>
                        <a:pt x="700" y="178"/>
                      </a:lnTo>
                      <a:lnTo>
                        <a:pt x="713" y="209"/>
                      </a:lnTo>
                      <a:lnTo>
                        <a:pt x="725" y="242"/>
                      </a:lnTo>
                      <a:lnTo>
                        <a:pt x="737" y="273"/>
                      </a:lnTo>
                      <a:lnTo>
                        <a:pt x="750" y="305"/>
                      </a:lnTo>
                      <a:lnTo>
                        <a:pt x="763" y="336"/>
                      </a:lnTo>
                      <a:lnTo>
                        <a:pt x="775" y="369"/>
                      </a:lnTo>
                      <a:lnTo>
                        <a:pt x="788" y="401"/>
                      </a:lnTo>
                      <a:lnTo>
                        <a:pt x="801" y="432"/>
                      </a:lnTo>
                      <a:lnTo>
                        <a:pt x="814" y="464"/>
                      </a:lnTo>
                      <a:lnTo>
                        <a:pt x="826" y="496"/>
                      </a:lnTo>
                      <a:lnTo>
                        <a:pt x="839" y="528"/>
                      </a:lnTo>
                      <a:lnTo>
                        <a:pt x="852" y="559"/>
                      </a:lnTo>
                      <a:lnTo>
                        <a:pt x="864" y="591"/>
                      </a:lnTo>
                      <a:lnTo>
                        <a:pt x="838" y="596"/>
                      </a:lnTo>
                      <a:lnTo>
                        <a:pt x="810" y="600"/>
                      </a:lnTo>
                      <a:lnTo>
                        <a:pt x="784" y="604"/>
                      </a:lnTo>
                      <a:lnTo>
                        <a:pt x="756" y="609"/>
                      </a:lnTo>
                      <a:lnTo>
                        <a:pt x="729" y="612"/>
                      </a:lnTo>
                      <a:lnTo>
                        <a:pt x="702" y="617"/>
                      </a:lnTo>
                      <a:lnTo>
                        <a:pt x="675" y="621"/>
                      </a:lnTo>
                      <a:lnTo>
                        <a:pt x="648" y="625"/>
                      </a:lnTo>
                      <a:lnTo>
                        <a:pt x="621" y="630"/>
                      </a:lnTo>
                      <a:lnTo>
                        <a:pt x="594" y="634"/>
                      </a:lnTo>
                      <a:lnTo>
                        <a:pt x="566" y="638"/>
                      </a:lnTo>
                      <a:lnTo>
                        <a:pt x="540" y="642"/>
                      </a:lnTo>
                      <a:lnTo>
                        <a:pt x="513" y="647"/>
                      </a:lnTo>
                      <a:lnTo>
                        <a:pt x="486" y="650"/>
                      </a:lnTo>
                      <a:lnTo>
                        <a:pt x="459" y="655"/>
                      </a:lnTo>
                      <a:lnTo>
                        <a:pt x="433" y="658"/>
                      </a:lnTo>
                      <a:lnTo>
                        <a:pt x="405" y="663"/>
                      </a:lnTo>
                      <a:lnTo>
                        <a:pt x="378" y="668"/>
                      </a:lnTo>
                      <a:lnTo>
                        <a:pt x="351" y="671"/>
                      </a:lnTo>
                      <a:lnTo>
                        <a:pt x="324" y="676"/>
                      </a:lnTo>
                      <a:lnTo>
                        <a:pt x="297" y="680"/>
                      </a:lnTo>
                      <a:lnTo>
                        <a:pt x="270" y="684"/>
                      </a:lnTo>
                      <a:lnTo>
                        <a:pt x="243" y="688"/>
                      </a:lnTo>
                      <a:lnTo>
                        <a:pt x="216" y="693"/>
                      </a:lnTo>
                      <a:lnTo>
                        <a:pt x="189" y="697"/>
                      </a:lnTo>
                      <a:lnTo>
                        <a:pt x="162" y="701"/>
                      </a:lnTo>
                      <a:lnTo>
                        <a:pt x="135" y="706"/>
                      </a:lnTo>
                      <a:lnTo>
                        <a:pt x="108" y="709"/>
                      </a:lnTo>
                      <a:lnTo>
                        <a:pt x="80" y="714"/>
                      </a:lnTo>
                      <a:lnTo>
                        <a:pt x="54" y="718"/>
                      </a:lnTo>
                      <a:lnTo>
                        <a:pt x="26" y="722"/>
                      </a:lnTo>
                      <a:lnTo>
                        <a:pt x="0" y="727"/>
                      </a:lnTo>
                      <a:lnTo>
                        <a:pt x="5" y="653"/>
                      </a:lnTo>
                      <a:lnTo>
                        <a:pt x="11" y="579"/>
                      </a:lnTo>
                      <a:lnTo>
                        <a:pt x="17" y="506"/>
                      </a:lnTo>
                      <a:lnTo>
                        <a:pt x="23" y="432"/>
                      </a:lnTo>
                      <a:lnTo>
                        <a:pt x="27" y="358"/>
                      </a:lnTo>
                      <a:lnTo>
                        <a:pt x="33" y="284"/>
                      </a:lnTo>
                      <a:lnTo>
                        <a:pt x="39" y="212"/>
                      </a:lnTo>
                      <a:lnTo>
                        <a:pt x="45" y="138"/>
                      </a:lnTo>
                      <a:lnTo>
                        <a:pt x="48" y="135"/>
                      </a:lnTo>
                      <a:lnTo>
                        <a:pt x="56" y="133"/>
                      </a:lnTo>
                      <a:lnTo>
                        <a:pt x="69" y="131"/>
                      </a:lnTo>
                      <a:lnTo>
                        <a:pt x="85" y="129"/>
                      </a:lnTo>
                      <a:lnTo>
                        <a:pt x="104" y="126"/>
                      </a:lnTo>
                      <a:lnTo>
                        <a:pt x="123" y="124"/>
                      </a:lnTo>
                      <a:lnTo>
                        <a:pt x="145" y="120"/>
                      </a:lnTo>
                      <a:lnTo>
                        <a:pt x="166" y="117"/>
                      </a:lnTo>
                      <a:lnTo>
                        <a:pt x="187" y="112"/>
                      </a:lnTo>
                      <a:lnTo>
                        <a:pt x="205" y="107"/>
                      </a:lnTo>
                      <a:lnTo>
                        <a:pt x="221" y="100"/>
                      </a:lnTo>
                      <a:lnTo>
                        <a:pt x="234" y="92"/>
                      </a:lnTo>
                      <a:lnTo>
                        <a:pt x="242" y="82"/>
                      </a:lnTo>
                      <a:lnTo>
                        <a:pt x="246" y="71"/>
                      </a:lnTo>
                      <a:lnTo>
                        <a:pt x="242" y="58"/>
                      </a:lnTo>
                      <a:lnTo>
                        <a:pt x="233" y="43"/>
                      </a:lnTo>
                      <a:lnTo>
                        <a:pt x="252" y="37"/>
                      </a:lnTo>
                      <a:lnTo>
                        <a:pt x="271" y="33"/>
                      </a:lnTo>
                      <a:lnTo>
                        <a:pt x="291" y="27"/>
                      </a:lnTo>
                      <a:lnTo>
                        <a:pt x="309" y="22"/>
                      </a:lnTo>
                      <a:lnTo>
                        <a:pt x="329" y="17"/>
                      </a:lnTo>
                      <a:lnTo>
                        <a:pt x="347" y="12"/>
                      </a:lnTo>
                      <a:lnTo>
                        <a:pt x="367" y="6"/>
                      </a:lnTo>
                      <a:lnTo>
                        <a:pt x="385" y="0"/>
                      </a:lnTo>
                      <a:close/>
                    </a:path>
                  </a:pathLst>
                </a:custGeom>
                <a:solidFill>
                  <a:srgbClr val="D3C6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9" name="Freeform 39"/>
                <p:cNvSpPr>
                  <a:spLocks/>
                </p:cNvSpPr>
                <p:nvPr/>
              </p:nvSpPr>
              <p:spPr bwMode="auto">
                <a:xfrm>
                  <a:off x="4453" y="702"/>
                  <a:ext cx="144" cy="106"/>
                </a:xfrm>
                <a:custGeom>
                  <a:avLst/>
                  <a:gdLst>
                    <a:gd name="T0" fmla="*/ 379 w 860"/>
                    <a:gd name="T1" fmla="*/ 3 h 633"/>
                    <a:gd name="T2" fmla="*/ 420 w 860"/>
                    <a:gd name="T3" fmla="*/ 7 h 633"/>
                    <a:gd name="T4" fmla="*/ 462 w 860"/>
                    <a:gd name="T5" fmla="*/ 12 h 633"/>
                    <a:gd name="T6" fmla="*/ 503 w 860"/>
                    <a:gd name="T7" fmla="*/ 16 h 633"/>
                    <a:gd name="T8" fmla="*/ 539 w 860"/>
                    <a:gd name="T9" fmla="*/ 27 h 633"/>
                    <a:gd name="T10" fmla="*/ 569 w 860"/>
                    <a:gd name="T11" fmla="*/ 43 h 633"/>
                    <a:gd name="T12" fmla="*/ 599 w 860"/>
                    <a:gd name="T13" fmla="*/ 59 h 633"/>
                    <a:gd name="T14" fmla="*/ 629 w 860"/>
                    <a:gd name="T15" fmla="*/ 76 h 633"/>
                    <a:gd name="T16" fmla="*/ 658 w 860"/>
                    <a:gd name="T17" fmla="*/ 110 h 633"/>
                    <a:gd name="T18" fmla="*/ 685 w 860"/>
                    <a:gd name="T19" fmla="*/ 161 h 633"/>
                    <a:gd name="T20" fmla="*/ 711 w 860"/>
                    <a:gd name="T21" fmla="*/ 213 h 633"/>
                    <a:gd name="T22" fmla="*/ 739 w 860"/>
                    <a:gd name="T23" fmla="*/ 263 h 633"/>
                    <a:gd name="T24" fmla="*/ 765 w 860"/>
                    <a:gd name="T25" fmla="*/ 315 h 633"/>
                    <a:gd name="T26" fmla="*/ 793 w 860"/>
                    <a:gd name="T27" fmla="*/ 366 h 633"/>
                    <a:gd name="T28" fmla="*/ 820 w 860"/>
                    <a:gd name="T29" fmla="*/ 418 h 633"/>
                    <a:gd name="T30" fmla="*/ 846 w 860"/>
                    <a:gd name="T31" fmla="*/ 470 h 633"/>
                    <a:gd name="T32" fmla="*/ 834 w 860"/>
                    <a:gd name="T33" fmla="*/ 500 h 633"/>
                    <a:gd name="T34" fmla="*/ 779 w 860"/>
                    <a:gd name="T35" fmla="*/ 508 h 633"/>
                    <a:gd name="T36" fmla="*/ 726 w 860"/>
                    <a:gd name="T37" fmla="*/ 516 h 633"/>
                    <a:gd name="T38" fmla="*/ 672 w 860"/>
                    <a:gd name="T39" fmla="*/ 525 h 633"/>
                    <a:gd name="T40" fmla="*/ 619 w 860"/>
                    <a:gd name="T41" fmla="*/ 534 h 633"/>
                    <a:gd name="T42" fmla="*/ 564 w 860"/>
                    <a:gd name="T43" fmla="*/ 543 h 633"/>
                    <a:gd name="T44" fmla="*/ 511 w 860"/>
                    <a:gd name="T45" fmla="*/ 551 h 633"/>
                    <a:gd name="T46" fmla="*/ 457 w 860"/>
                    <a:gd name="T47" fmla="*/ 559 h 633"/>
                    <a:gd name="T48" fmla="*/ 404 w 860"/>
                    <a:gd name="T49" fmla="*/ 568 h 633"/>
                    <a:gd name="T50" fmla="*/ 350 w 860"/>
                    <a:gd name="T51" fmla="*/ 576 h 633"/>
                    <a:gd name="T52" fmla="*/ 295 w 860"/>
                    <a:gd name="T53" fmla="*/ 586 h 633"/>
                    <a:gd name="T54" fmla="*/ 242 w 860"/>
                    <a:gd name="T55" fmla="*/ 594 h 633"/>
                    <a:gd name="T56" fmla="*/ 188 w 860"/>
                    <a:gd name="T57" fmla="*/ 603 h 633"/>
                    <a:gd name="T58" fmla="*/ 135 w 860"/>
                    <a:gd name="T59" fmla="*/ 611 h 633"/>
                    <a:gd name="T60" fmla="*/ 81 w 860"/>
                    <a:gd name="T61" fmla="*/ 620 h 633"/>
                    <a:gd name="T62" fmla="*/ 26 w 860"/>
                    <a:gd name="T63" fmla="*/ 628 h 633"/>
                    <a:gd name="T64" fmla="*/ 6 w 860"/>
                    <a:gd name="T65" fmla="*/ 571 h 633"/>
                    <a:gd name="T66" fmla="*/ 18 w 860"/>
                    <a:gd name="T67" fmla="*/ 446 h 633"/>
                    <a:gd name="T68" fmla="*/ 30 w 860"/>
                    <a:gd name="T69" fmla="*/ 322 h 633"/>
                    <a:gd name="T70" fmla="*/ 43 w 860"/>
                    <a:gd name="T71" fmla="*/ 199 h 633"/>
                    <a:gd name="T72" fmla="*/ 52 w 860"/>
                    <a:gd name="T73" fmla="*/ 134 h 633"/>
                    <a:gd name="T74" fmla="*/ 74 w 860"/>
                    <a:gd name="T75" fmla="*/ 131 h 633"/>
                    <a:gd name="T76" fmla="*/ 110 w 860"/>
                    <a:gd name="T77" fmla="*/ 127 h 633"/>
                    <a:gd name="T78" fmla="*/ 153 w 860"/>
                    <a:gd name="T79" fmla="*/ 121 h 633"/>
                    <a:gd name="T80" fmla="*/ 197 w 860"/>
                    <a:gd name="T81" fmla="*/ 113 h 633"/>
                    <a:gd name="T82" fmla="*/ 234 w 860"/>
                    <a:gd name="T83" fmla="*/ 101 h 633"/>
                    <a:gd name="T84" fmla="*/ 256 w 860"/>
                    <a:gd name="T85" fmla="*/ 82 h 633"/>
                    <a:gd name="T86" fmla="*/ 255 w 860"/>
                    <a:gd name="T87" fmla="*/ 57 h 633"/>
                    <a:gd name="T88" fmla="*/ 259 w 860"/>
                    <a:gd name="T89" fmla="*/ 36 h 633"/>
                    <a:gd name="T90" fmla="*/ 286 w 860"/>
                    <a:gd name="T91" fmla="*/ 26 h 633"/>
                    <a:gd name="T92" fmla="*/ 315 w 860"/>
                    <a:gd name="T93" fmla="*/ 15 h 633"/>
                    <a:gd name="T94" fmla="*/ 344 w 860"/>
                    <a:gd name="T95" fmla="*/ 5 h 6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60" h="633">
                      <a:moveTo>
                        <a:pt x="358" y="0"/>
                      </a:moveTo>
                      <a:lnTo>
                        <a:pt x="379" y="3"/>
                      </a:lnTo>
                      <a:lnTo>
                        <a:pt x="399" y="5"/>
                      </a:lnTo>
                      <a:lnTo>
                        <a:pt x="420" y="7"/>
                      </a:lnTo>
                      <a:lnTo>
                        <a:pt x="441" y="9"/>
                      </a:lnTo>
                      <a:lnTo>
                        <a:pt x="462" y="12"/>
                      </a:lnTo>
                      <a:lnTo>
                        <a:pt x="483" y="14"/>
                      </a:lnTo>
                      <a:lnTo>
                        <a:pt x="503" y="16"/>
                      </a:lnTo>
                      <a:lnTo>
                        <a:pt x="524" y="19"/>
                      </a:lnTo>
                      <a:lnTo>
                        <a:pt x="539" y="27"/>
                      </a:lnTo>
                      <a:lnTo>
                        <a:pt x="554" y="35"/>
                      </a:lnTo>
                      <a:lnTo>
                        <a:pt x="569" y="43"/>
                      </a:lnTo>
                      <a:lnTo>
                        <a:pt x="584" y="51"/>
                      </a:lnTo>
                      <a:lnTo>
                        <a:pt x="599" y="59"/>
                      </a:lnTo>
                      <a:lnTo>
                        <a:pt x="614" y="68"/>
                      </a:lnTo>
                      <a:lnTo>
                        <a:pt x="629" y="76"/>
                      </a:lnTo>
                      <a:lnTo>
                        <a:pt x="644" y="84"/>
                      </a:lnTo>
                      <a:lnTo>
                        <a:pt x="658" y="110"/>
                      </a:lnTo>
                      <a:lnTo>
                        <a:pt x="671" y="135"/>
                      </a:lnTo>
                      <a:lnTo>
                        <a:pt x="685" y="161"/>
                      </a:lnTo>
                      <a:lnTo>
                        <a:pt x="698" y="187"/>
                      </a:lnTo>
                      <a:lnTo>
                        <a:pt x="711" y="213"/>
                      </a:lnTo>
                      <a:lnTo>
                        <a:pt x="725" y="238"/>
                      </a:lnTo>
                      <a:lnTo>
                        <a:pt x="739" y="263"/>
                      </a:lnTo>
                      <a:lnTo>
                        <a:pt x="753" y="290"/>
                      </a:lnTo>
                      <a:lnTo>
                        <a:pt x="765" y="315"/>
                      </a:lnTo>
                      <a:lnTo>
                        <a:pt x="779" y="341"/>
                      </a:lnTo>
                      <a:lnTo>
                        <a:pt x="793" y="366"/>
                      </a:lnTo>
                      <a:lnTo>
                        <a:pt x="806" y="393"/>
                      </a:lnTo>
                      <a:lnTo>
                        <a:pt x="820" y="418"/>
                      </a:lnTo>
                      <a:lnTo>
                        <a:pt x="834" y="444"/>
                      </a:lnTo>
                      <a:lnTo>
                        <a:pt x="846" y="470"/>
                      </a:lnTo>
                      <a:lnTo>
                        <a:pt x="860" y="495"/>
                      </a:lnTo>
                      <a:lnTo>
                        <a:pt x="834" y="500"/>
                      </a:lnTo>
                      <a:lnTo>
                        <a:pt x="806" y="504"/>
                      </a:lnTo>
                      <a:lnTo>
                        <a:pt x="779" y="508"/>
                      </a:lnTo>
                      <a:lnTo>
                        <a:pt x="753" y="513"/>
                      </a:lnTo>
                      <a:lnTo>
                        <a:pt x="726" y="516"/>
                      </a:lnTo>
                      <a:lnTo>
                        <a:pt x="698" y="521"/>
                      </a:lnTo>
                      <a:lnTo>
                        <a:pt x="672" y="525"/>
                      </a:lnTo>
                      <a:lnTo>
                        <a:pt x="645" y="529"/>
                      </a:lnTo>
                      <a:lnTo>
                        <a:pt x="619" y="534"/>
                      </a:lnTo>
                      <a:lnTo>
                        <a:pt x="591" y="538"/>
                      </a:lnTo>
                      <a:lnTo>
                        <a:pt x="564" y="543"/>
                      </a:lnTo>
                      <a:lnTo>
                        <a:pt x="538" y="546"/>
                      </a:lnTo>
                      <a:lnTo>
                        <a:pt x="511" y="551"/>
                      </a:lnTo>
                      <a:lnTo>
                        <a:pt x="484" y="555"/>
                      </a:lnTo>
                      <a:lnTo>
                        <a:pt x="457" y="559"/>
                      </a:lnTo>
                      <a:lnTo>
                        <a:pt x="431" y="564"/>
                      </a:lnTo>
                      <a:lnTo>
                        <a:pt x="404" y="568"/>
                      </a:lnTo>
                      <a:lnTo>
                        <a:pt x="376" y="573"/>
                      </a:lnTo>
                      <a:lnTo>
                        <a:pt x="350" y="576"/>
                      </a:lnTo>
                      <a:lnTo>
                        <a:pt x="323" y="581"/>
                      </a:lnTo>
                      <a:lnTo>
                        <a:pt x="295" y="586"/>
                      </a:lnTo>
                      <a:lnTo>
                        <a:pt x="269" y="590"/>
                      </a:lnTo>
                      <a:lnTo>
                        <a:pt x="242" y="594"/>
                      </a:lnTo>
                      <a:lnTo>
                        <a:pt x="216" y="598"/>
                      </a:lnTo>
                      <a:lnTo>
                        <a:pt x="188" y="603"/>
                      </a:lnTo>
                      <a:lnTo>
                        <a:pt x="162" y="607"/>
                      </a:lnTo>
                      <a:lnTo>
                        <a:pt x="135" y="611"/>
                      </a:lnTo>
                      <a:lnTo>
                        <a:pt x="107" y="616"/>
                      </a:lnTo>
                      <a:lnTo>
                        <a:pt x="81" y="620"/>
                      </a:lnTo>
                      <a:lnTo>
                        <a:pt x="54" y="625"/>
                      </a:lnTo>
                      <a:lnTo>
                        <a:pt x="26" y="628"/>
                      </a:lnTo>
                      <a:lnTo>
                        <a:pt x="0" y="633"/>
                      </a:lnTo>
                      <a:lnTo>
                        <a:pt x="6" y="571"/>
                      </a:lnTo>
                      <a:lnTo>
                        <a:pt x="13" y="508"/>
                      </a:lnTo>
                      <a:lnTo>
                        <a:pt x="18" y="446"/>
                      </a:lnTo>
                      <a:lnTo>
                        <a:pt x="24" y="385"/>
                      </a:lnTo>
                      <a:lnTo>
                        <a:pt x="30" y="322"/>
                      </a:lnTo>
                      <a:lnTo>
                        <a:pt x="37" y="260"/>
                      </a:lnTo>
                      <a:lnTo>
                        <a:pt x="43" y="199"/>
                      </a:lnTo>
                      <a:lnTo>
                        <a:pt x="48" y="136"/>
                      </a:lnTo>
                      <a:lnTo>
                        <a:pt x="52" y="134"/>
                      </a:lnTo>
                      <a:lnTo>
                        <a:pt x="60" y="132"/>
                      </a:lnTo>
                      <a:lnTo>
                        <a:pt x="74" y="131"/>
                      </a:lnTo>
                      <a:lnTo>
                        <a:pt x="90" y="128"/>
                      </a:lnTo>
                      <a:lnTo>
                        <a:pt x="110" y="127"/>
                      </a:lnTo>
                      <a:lnTo>
                        <a:pt x="132" y="125"/>
                      </a:lnTo>
                      <a:lnTo>
                        <a:pt x="153" y="121"/>
                      </a:lnTo>
                      <a:lnTo>
                        <a:pt x="177" y="118"/>
                      </a:lnTo>
                      <a:lnTo>
                        <a:pt x="197" y="113"/>
                      </a:lnTo>
                      <a:lnTo>
                        <a:pt x="217" y="108"/>
                      </a:lnTo>
                      <a:lnTo>
                        <a:pt x="234" y="101"/>
                      </a:lnTo>
                      <a:lnTo>
                        <a:pt x="247" y="93"/>
                      </a:lnTo>
                      <a:lnTo>
                        <a:pt x="256" y="82"/>
                      </a:lnTo>
                      <a:lnTo>
                        <a:pt x="259" y="71"/>
                      </a:lnTo>
                      <a:lnTo>
                        <a:pt x="255" y="57"/>
                      </a:lnTo>
                      <a:lnTo>
                        <a:pt x="245" y="41"/>
                      </a:lnTo>
                      <a:lnTo>
                        <a:pt x="259" y="36"/>
                      </a:lnTo>
                      <a:lnTo>
                        <a:pt x="272" y="30"/>
                      </a:lnTo>
                      <a:lnTo>
                        <a:pt x="286" y="26"/>
                      </a:lnTo>
                      <a:lnTo>
                        <a:pt x="301" y="20"/>
                      </a:lnTo>
                      <a:lnTo>
                        <a:pt x="315" y="15"/>
                      </a:lnTo>
                      <a:lnTo>
                        <a:pt x="329" y="11"/>
                      </a:lnTo>
                      <a:lnTo>
                        <a:pt x="344" y="5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rgbClr val="D8CC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0" name="Freeform 40"/>
                <p:cNvSpPr>
                  <a:spLocks/>
                </p:cNvSpPr>
                <p:nvPr/>
              </p:nvSpPr>
              <p:spPr bwMode="auto">
                <a:xfrm>
                  <a:off x="4454" y="718"/>
                  <a:ext cx="143" cy="90"/>
                </a:xfrm>
                <a:custGeom>
                  <a:avLst/>
                  <a:gdLst>
                    <a:gd name="T0" fmla="*/ 329 w 857"/>
                    <a:gd name="T1" fmla="*/ 0 h 538"/>
                    <a:gd name="T2" fmla="*/ 500 w 857"/>
                    <a:gd name="T3" fmla="*/ 20 h 538"/>
                    <a:gd name="T4" fmla="*/ 626 w 857"/>
                    <a:gd name="T5" fmla="*/ 85 h 538"/>
                    <a:gd name="T6" fmla="*/ 857 w 857"/>
                    <a:gd name="T7" fmla="*/ 399 h 538"/>
                    <a:gd name="T8" fmla="*/ 0 w 857"/>
                    <a:gd name="T9" fmla="*/ 538 h 538"/>
                    <a:gd name="T10" fmla="*/ 51 w 857"/>
                    <a:gd name="T11" fmla="*/ 134 h 538"/>
                    <a:gd name="T12" fmla="*/ 54 w 857"/>
                    <a:gd name="T13" fmla="*/ 133 h 538"/>
                    <a:gd name="T14" fmla="*/ 64 w 857"/>
                    <a:gd name="T15" fmla="*/ 130 h 538"/>
                    <a:gd name="T16" fmla="*/ 78 w 857"/>
                    <a:gd name="T17" fmla="*/ 129 h 538"/>
                    <a:gd name="T18" fmla="*/ 95 w 857"/>
                    <a:gd name="T19" fmla="*/ 128 h 538"/>
                    <a:gd name="T20" fmla="*/ 116 w 857"/>
                    <a:gd name="T21" fmla="*/ 127 h 538"/>
                    <a:gd name="T22" fmla="*/ 139 w 857"/>
                    <a:gd name="T23" fmla="*/ 125 h 538"/>
                    <a:gd name="T24" fmla="*/ 162 w 857"/>
                    <a:gd name="T25" fmla="*/ 122 h 538"/>
                    <a:gd name="T26" fmla="*/ 185 w 857"/>
                    <a:gd name="T27" fmla="*/ 119 h 538"/>
                    <a:gd name="T28" fmla="*/ 208 w 857"/>
                    <a:gd name="T29" fmla="*/ 114 h 538"/>
                    <a:gd name="T30" fmla="*/ 229 w 857"/>
                    <a:gd name="T31" fmla="*/ 109 h 538"/>
                    <a:gd name="T32" fmla="*/ 246 w 857"/>
                    <a:gd name="T33" fmla="*/ 102 h 538"/>
                    <a:gd name="T34" fmla="*/ 260 w 857"/>
                    <a:gd name="T35" fmla="*/ 94 h 538"/>
                    <a:gd name="T36" fmla="*/ 268 w 857"/>
                    <a:gd name="T37" fmla="*/ 82 h 538"/>
                    <a:gd name="T38" fmla="*/ 272 w 857"/>
                    <a:gd name="T39" fmla="*/ 70 h 538"/>
                    <a:gd name="T40" fmla="*/ 267 w 857"/>
                    <a:gd name="T41" fmla="*/ 55 h 538"/>
                    <a:gd name="T42" fmla="*/ 255 w 857"/>
                    <a:gd name="T43" fmla="*/ 38 h 538"/>
                    <a:gd name="T44" fmla="*/ 329 w 857"/>
                    <a:gd name="T45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57" h="538">
                      <a:moveTo>
                        <a:pt x="329" y="0"/>
                      </a:moveTo>
                      <a:lnTo>
                        <a:pt x="500" y="20"/>
                      </a:lnTo>
                      <a:lnTo>
                        <a:pt x="626" y="85"/>
                      </a:lnTo>
                      <a:lnTo>
                        <a:pt x="857" y="399"/>
                      </a:lnTo>
                      <a:lnTo>
                        <a:pt x="0" y="538"/>
                      </a:lnTo>
                      <a:lnTo>
                        <a:pt x="51" y="134"/>
                      </a:lnTo>
                      <a:lnTo>
                        <a:pt x="54" y="133"/>
                      </a:lnTo>
                      <a:lnTo>
                        <a:pt x="64" y="130"/>
                      </a:lnTo>
                      <a:lnTo>
                        <a:pt x="78" y="129"/>
                      </a:lnTo>
                      <a:lnTo>
                        <a:pt x="95" y="128"/>
                      </a:lnTo>
                      <a:lnTo>
                        <a:pt x="116" y="127"/>
                      </a:lnTo>
                      <a:lnTo>
                        <a:pt x="139" y="125"/>
                      </a:lnTo>
                      <a:lnTo>
                        <a:pt x="162" y="122"/>
                      </a:lnTo>
                      <a:lnTo>
                        <a:pt x="185" y="119"/>
                      </a:lnTo>
                      <a:lnTo>
                        <a:pt x="208" y="114"/>
                      </a:lnTo>
                      <a:lnTo>
                        <a:pt x="229" y="109"/>
                      </a:lnTo>
                      <a:lnTo>
                        <a:pt x="246" y="102"/>
                      </a:lnTo>
                      <a:lnTo>
                        <a:pt x="260" y="94"/>
                      </a:lnTo>
                      <a:lnTo>
                        <a:pt x="268" y="82"/>
                      </a:lnTo>
                      <a:lnTo>
                        <a:pt x="272" y="70"/>
                      </a:lnTo>
                      <a:lnTo>
                        <a:pt x="267" y="55"/>
                      </a:lnTo>
                      <a:lnTo>
                        <a:pt x="255" y="38"/>
                      </a:lnTo>
                      <a:lnTo>
                        <a:pt x="329" y="0"/>
                      </a:lnTo>
                      <a:close/>
                    </a:path>
                  </a:pathLst>
                </a:custGeom>
                <a:solidFill>
                  <a:srgbClr val="DDD1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1" name="Freeform 41"/>
                <p:cNvSpPr>
                  <a:spLocks/>
                </p:cNvSpPr>
                <p:nvPr/>
              </p:nvSpPr>
              <p:spPr bwMode="auto">
                <a:xfrm>
                  <a:off x="4336" y="433"/>
                  <a:ext cx="124" cy="374"/>
                </a:xfrm>
                <a:custGeom>
                  <a:avLst/>
                  <a:gdLst>
                    <a:gd name="T0" fmla="*/ 580 w 745"/>
                    <a:gd name="T1" fmla="*/ 203 h 2244"/>
                    <a:gd name="T2" fmla="*/ 745 w 745"/>
                    <a:gd name="T3" fmla="*/ 267 h 2244"/>
                    <a:gd name="T4" fmla="*/ 724 w 745"/>
                    <a:gd name="T5" fmla="*/ 276 h 2244"/>
                    <a:gd name="T6" fmla="*/ 706 w 745"/>
                    <a:gd name="T7" fmla="*/ 287 h 2244"/>
                    <a:gd name="T8" fmla="*/ 695 w 745"/>
                    <a:gd name="T9" fmla="*/ 302 h 2244"/>
                    <a:gd name="T10" fmla="*/ 688 w 745"/>
                    <a:gd name="T11" fmla="*/ 319 h 2244"/>
                    <a:gd name="T12" fmla="*/ 682 w 745"/>
                    <a:gd name="T13" fmla="*/ 335 h 2244"/>
                    <a:gd name="T14" fmla="*/ 680 w 745"/>
                    <a:gd name="T15" fmla="*/ 351 h 2244"/>
                    <a:gd name="T16" fmla="*/ 677 w 745"/>
                    <a:gd name="T17" fmla="*/ 366 h 2244"/>
                    <a:gd name="T18" fmla="*/ 675 w 745"/>
                    <a:gd name="T19" fmla="*/ 379 h 2244"/>
                    <a:gd name="T20" fmla="*/ 674 w 745"/>
                    <a:gd name="T21" fmla="*/ 470 h 2244"/>
                    <a:gd name="T22" fmla="*/ 674 w 745"/>
                    <a:gd name="T23" fmla="*/ 2244 h 2244"/>
                    <a:gd name="T24" fmla="*/ 0 w 745"/>
                    <a:gd name="T25" fmla="*/ 1811 h 2244"/>
                    <a:gd name="T26" fmla="*/ 0 w 745"/>
                    <a:gd name="T27" fmla="*/ 0 h 2244"/>
                    <a:gd name="T28" fmla="*/ 580 w 745"/>
                    <a:gd name="T29" fmla="*/ 203 h 2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45" h="2244">
                      <a:moveTo>
                        <a:pt x="580" y="203"/>
                      </a:moveTo>
                      <a:lnTo>
                        <a:pt x="745" y="267"/>
                      </a:lnTo>
                      <a:lnTo>
                        <a:pt x="724" y="276"/>
                      </a:lnTo>
                      <a:lnTo>
                        <a:pt x="706" y="287"/>
                      </a:lnTo>
                      <a:lnTo>
                        <a:pt x="695" y="302"/>
                      </a:lnTo>
                      <a:lnTo>
                        <a:pt x="688" y="319"/>
                      </a:lnTo>
                      <a:lnTo>
                        <a:pt x="682" y="335"/>
                      </a:lnTo>
                      <a:lnTo>
                        <a:pt x="680" y="351"/>
                      </a:lnTo>
                      <a:lnTo>
                        <a:pt x="677" y="366"/>
                      </a:lnTo>
                      <a:lnTo>
                        <a:pt x="675" y="379"/>
                      </a:lnTo>
                      <a:lnTo>
                        <a:pt x="674" y="470"/>
                      </a:lnTo>
                      <a:lnTo>
                        <a:pt x="674" y="2244"/>
                      </a:lnTo>
                      <a:lnTo>
                        <a:pt x="0" y="1811"/>
                      </a:lnTo>
                      <a:lnTo>
                        <a:pt x="0" y="0"/>
                      </a:lnTo>
                      <a:lnTo>
                        <a:pt x="580" y="2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2" name="Freeform 42"/>
                <p:cNvSpPr>
                  <a:spLocks/>
                </p:cNvSpPr>
                <p:nvPr/>
              </p:nvSpPr>
              <p:spPr bwMode="auto">
                <a:xfrm>
                  <a:off x="4336" y="433"/>
                  <a:ext cx="118" cy="371"/>
                </a:xfrm>
                <a:custGeom>
                  <a:avLst/>
                  <a:gdLst>
                    <a:gd name="T0" fmla="*/ 549 w 707"/>
                    <a:gd name="T1" fmla="*/ 194 h 2223"/>
                    <a:gd name="T2" fmla="*/ 569 w 707"/>
                    <a:gd name="T3" fmla="*/ 202 h 2223"/>
                    <a:gd name="T4" fmla="*/ 588 w 707"/>
                    <a:gd name="T5" fmla="*/ 210 h 2223"/>
                    <a:gd name="T6" fmla="*/ 608 w 707"/>
                    <a:gd name="T7" fmla="*/ 218 h 2223"/>
                    <a:gd name="T8" fmla="*/ 629 w 707"/>
                    <a:gd name="T9" fmla="*/ 226 h 2223"/>
                    <a:gd name="T10" fmla="*/ 649 w 707"/>
                    <a:gd name="T11" fmla="*/ 234 h 2223"/>
                    <a:gd name="T12" fmla="*/ 668 w 707"/>
                    <a:gd name="T13" fmla="*/ 241 h 2223"/>
                    <a:gd name="T14" fmla="*/ 688 w 707"/>
                    <a:gd name="T15" fmla="*/ 249 h 2223"/>
                    <a:gd name="T16" fmla="*/ 707 w 707"/>
                    <a:gd name="T17" fmla="*/ 257 h 2223"/>
                    <a:gd name="T18" fmla="*/ 687 w 707"/>
                    <a:gd name="T19" fmla="*/ 267 h 2223"/>
                    <a:gd name="T20" fmla="*/ 672 w 707"/>
                    <a:gd name="T21" fmla="*/ 279 h 2223"/>
                    <a:gd name="T22" fmla="*/ 661 w 707"/>
                    <a:gd name="T23" fmla="*/ 294 h 2223"/>
                    <a:gd name="T24" fmla="*/ 654 w 707"/>
                    <a:gd name="T25" fmla="*/ 311 h 2223"/>
                    <a:gd name="T26" fmla="*/ 650 w 707"/>
                    <a:gd name="T27" fmla="*/ 327 h 2223"/>
                    <a:gd name="T28" fmla="*/ 647 w 707"/>
                    <a:gd name="T29" fmla="*/ 343 h 2223"/>
                    <a:gd name="T30" fmla="*/ 646 w 707"/>
                    <a:gd name="T31" fmla="*/ 358 h 2223"/>
                    <a:gd name="T32" fmla="*/ 644 w 707"/>
                    <a:gd name="T33" fmla="*/ 371 h 2223"/>
                    <a:gd name="T34" fmla="*/ 644 w 707"/>
                    <a:gd name="T35" fmla="*/ 394 h 2223"/>
                    <a:gd name="T36" fmla="*/ 644 w 707"/>
                    <a:gd name="T37" fmla="*/ 417 h 2223"/>
                    <a:gd name="T38" fmla="*/ 644 w 707"/>
                    <a:gd name="T39" fmla="*/ 440 h 2223"/>
                    <a:gd name="T40" fmla="*/ 643 w 707"/>
                    <a:gd name="T41" fmla="*/ 463 h 2223"/>
                    <a:gd name="T42" fmla="*/ 644 w 707"/>
                    <a:gd name="T43" fmla="*/ 903 h 2223"/>
                    <a:gd name="T44" fmla="*/ 644 w 707"/>
                    <a:gd name="T45" fmla="*/ 1343 h 2223"/>
                    <a:gd name="T46" fmla="*/ 644 w 707"/>
                    <a:gd name="T47" fmla="*/ 1784 h 2223"/>
                    <a:gd name="T48" fmla="*/ 644 w 707"/>
                    <a:gd name="T49" fmla="*/ 2223 h 2223"/>
                    <a:gd name="T50" fmla="*/ 603 w 707"/>
                    <a:gd name="T51" fmla="*/ 2198 h 2223"/>
                    <a:gd name="T52" fmla="*/ 563 w 707"/>
                    <a:gd name="T53" fmla="*/ 2171 h 2223"/>
                    <a:gd name="T54" fmla="*/ 523 w 707"/>
                    <a:gd name="T55" fmla="*/ 2146 h 2223"/>
                    <a:gd name="T56" fmla="*/ 482 w 707"/>
                    <a:gd name="T57" fmla="*/ 2121 h 2223"/>
                    <a:gd name="T58" fmla="*/ 442 w 707"/>
                    <a:gd name="T59" fmla="*/ 2094 h 2223"/>
                    <a:gd name="T60" fmla="*/ 401 w 707"/>
                    <a:gd name="T61" fmla="*/ 2069 h 2223"/>
                    <a:gd name="T62" fmla="*/ 361 w 707"/>
                    <a:gd name="T63" fmla="*/ 2043 h 2223"/>
                    <a:gd name="T64" fmla="*/ 321 w 707"/>
                    <a:gd name="T65" fmla="*/ 2017 h 2223"/>
                    <a:gd name="T66" fmla="*/ 280 w 707"/>
                    <a:gd name="T67" fmla="*/ 1991 h 2223"/>
                    <a:gd name="T68" fmla="*/ 240 w 707"/>
                    <a:gd name="T69" fmla="*/ 1966 h 2223"/>
                    <a:gd name="T70" fmla="*/ 199 w 707"/>
                    <a:gd name="T71" fmla="*/ 1941 h 2223"/>
                    <a:gd name="T72" fmla="*/ 160 w 707"/>
                    <a:gd name="T73" fmla="*/ 1914 h 2223"/>
                    <a:gd name="T74" fmla="*/ 120 w 707"/>
                    <a:gd name="T75" fmla="*/ 1889 h 2223"/>
                    <a:gd name="T76" fmla="*/ 79 w 707"/>
                    <a:gd name="T77" fmla="*/ 1863 h 2223"/>
                    <a:gd name="T78" fmla="*/ 40 w 707"/>
                    <a:gd name="T79" fmla="*/ 1837 h 2223"/>
                    <a:gd name="T80" fmla="*/ 0 w 707"/>
                    <a:gd name="T81" fmla="*/ 1811 h 2223"/>
                    <a:gd name="T82" fmla="*/ 0 w 707"/>
                    <a:gd name="T83" fmla="*/ 1359 h 2223"/>
                    <a:gd name="T84" fmla="*/ 0 w 707"/>
                    <a:gd name="T85" fmla="*/ 905 h 2223"/>
                    <a:gd name="T86" fmla="*/ 0 w 707"/>
                    <a:gd name="T87" fmla="*/ 453 h 2223"/>
                    <a:gd name="T88" fmla="*/ 0 w 707"/>
                    <a:gd name="T89" fmla="*/ 0 h 2223"/>
                    <a:gd name="T90" fmla="*/ 33 w 707"/>
                    <a:gd name="T91" fmla="*/ 12 h 2223"/>
                    <a:gd name="T92" fmla="*/ 68 w 707"/>
                    <a:gd name="T93" fmla="*/ 24 h 2223"/>
                    <a:gd name="T94" fmla="*/ 102 w 707"/>
                    <a:gd name="T95" fmla="*/ 36 h 2223"/>
                    <a:gd name="T96" fmla="*/ 136 w 707"/>
                    <a:gd name="T97" fmla="*/ 49 h 2223"/>
                    <a:gd name="T98" fmla="*/ 171 w 707"/>
                    <a:gd name="T99" fmla="*/ 60 h 2223"/>
                    <a:gd name="T100" fmla="*/ 205 w 707"/>
                    <a:gd name="T101" fmla="*/ 73 h 2223"/>
                    <a:gd name="T102" fmla="*/ 239 w 707"/>
                    <a:gd name="T103" fmla="*/ 84 h 2223"/>
                    <a:gd name="T104" fmla="*/ 273 w 707"/>
                    <a:gd name="T105" fmla="*/ 97 h 2223"/>
                    <a:gd name="T106" fmla="*/ 308 w 707"/>
                    <a:gd name="T107" fmla="*/ 109 h 2223"/>
                    <a:gd name="T108" fmla="*/ 343 w 707"/>
                    <a:gd name="T109" fmla="*/ 121 h 2223"/>
                    <a:gd name="T110" fmla="*/ 377 w 707"/>
                    <a:gd name="T111" fmla="*/ 133 h 2223"/>
                    <a:gd name="T112" fmla="*/ 412 w 707"/>
                    <a:gd name="T113" fmla="*/ 145 h 2223"/>
                    <a:gd name="T114" fmla="*/ 445 w 707"/>
                    <a:gd name="T115" fmla="*/ 157 h 2223"/>
                    <a:gd name="T116" fmla="*/ 480 w 707"/>
                    <a:gd name="T117" fmla="*/ 170 h 2223"/>
                    <a:gd name="T118" fmla="*/ 515 w 707"/>
                    <a:gd name="T119" fmla="*/ 181 h 2223"/>
                    <a:gd name="T120" fmla="*/ 549 w 707"/>
                    <a:gd name="T121" fmla="*/ 194 h 2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07" h="2223">
                      <a:moveTo>
                        <a:pt x="549" y="194"/>
                      </a:moveTo>
                      <a:lnTo>
                        <a:pt x="569" y="202"/>
                      </a:lnTo>
                      <a:lnTo>
                        <a:pt x="588" y="210"/>
                      </a:lnTo>
                      <a:lnTo>
                        <a:pt x="608" y="218"/>
                      </a:lnTo>
                      <a:lnTo>
                        <a:pt x="629" y="226"/>
                      </a:lnTo>
                      <a:lnTo>
                        <a:pt x="649" y="234"/>
                      </a:lnTo>
                      <a:lnTo>
                        <a:pt x="668" y="241"/>
                      </a:lnTo>
                      <a:lnTo>
                        <a:pt x="688" y="249"/>
                      </a:lnTo>
                      <a:lnTo>
                        <a:pt x="707" y="257"/>
                      </a:lnTo>
                      <a:lnTo>
                        <a:pt x="687" y="267"/>
                      </a:lnTo>
                      <a:lnTo>
                        <a:pt x="672" y="279"/>
                      </a:lnTo>
                      <a:lnTo>
                        <a:pt x="661" y="294"/>
                      </a:lnTo>
                      <a:lnTo>
                        <a:pt x="654" y="311"/>
                      </a:lnTo>
                      <a:lnTo>
                        <a:pt x="650" y="327"/>
                      </a:lnTo>
                      <a:lnTo>
                        <a:pt x="647" y="343"/>
                      </a:lnTo>
                      <a:lnTo>
                        <a:pt x="646" y="358"/>
                      </a:lnTo>
                      <a:lnTo>
                        <a:pt x="644" y="371"/>
                      </a:lnTo>
                      <a:lnTo>
                        <a:pt x="644" y="394"/>
                      </a:lnTo>
                      <a:lnTo>
                        <a:pt x="644" y="417"/>
                      </a:lnTo>
                      <a:lnTo>
                        <a:pt x="644" y="440"/>
                      </a:lnTo>
                      <a:lnTo>
                        <a:pt x="643" y="463"/>
                      </a:lnTo>
                      <a:lnTo>
                        <a:pt x="644" y="903"/>
                      </a:lnTo>
                      <a:lnTo>
                        <a:pt x="644" y="1343"/>
                      </a:lnTo>
                      <a:lnTo>
                        <a:pt x="644" y="1784"/>
                      </a:lnTo>
                      <a:lnTo>
                        <a:pt x="644" y="2223"/>
                      </a:lnTo>
                      <a:lnTo>
                        <a:pt x="603" y="2198"/>
                      </a:lnTo>
                      <a:lnTo>
                        <a:pt x="563" y="2171"/>
                      </a:lnTo>
                      <a:lnTo>
                        <a:pt x="523" y="2146"/>
                      </a:lnTo>
                      <a:lnTo>
                        <a:pt x="482" y="2121"/>
                      </a:lnTo>
                      <a:lnTo>
                        <a:pt x="442" y="2094"/>
                      </a:lnTo>
                      <a:lnTo>
                        <a:pt x="401" y="2069"/>
                      </a:lnTo>
                      <a:lnTo>
                        <a:pt x="361" y="2043"/>
                      </a:lnTo>
                      <a:lnTo>
                        <a:pt x="321" y="2017"/>
                      </a:lnTo>
                      <a:lnTo>
                        <a:pt x="280" y="1991"/>
                      </a:lnTo>
                      <a:lnTo>
                        <a:pt x="240" y="1966"/>
                      </a:lnTo>
                      <a:lnTo>
                        <a:pt x="199" y="1941"/>
                      </a:lnTo>
                      <a:lnTo>
                        <a:pt x="160" y="1914"/>
                      </a:lnTo>
                      <a:lnTo>
                        <a:pt x="120" y="1889"/>
                      </a:lnTo>
                      <a:lnTo>
                        <a:pt x="79" y="1863"/>
                      </a:lnTo>
                      <a:lnTo>
                        <a:pt x="40" y="1837"/>
                      </a:lnTo>
                      <a:lnTo>
                        <a:pt x="0" y="1811"/>
                      </a:lnTo>
                      <a:lnTo>
                        <a:pt x="0" y="1359"/>
                      </a:lnTo>
                      <a:lnTo>
                        <a:pt x="0" y="905"/>
                      </a:lnTo>
                      <a:lnTo>
                        <a:pt x="0" y="453"/>
                      </a:lnTo>
                      <a:lnTo>
                        <a:pt x="0" y="0"/>
                      </a:lnTo>
                      <a:lnTo>
                        <a:pt x="33" y="12"/>
                      </a:lnTo>
                      <a:lnTo>
                        <a:pt x="68" y="24"/>
                      </a:lnTo>
                      <a:lnTo>
                        <a:pt x="102" y="36"/>
                      </a:lnTo>
                      <a:lnTo>
                        <a:pt x="136" y="49"/>
                      </a:lnTo>
                      <a:lnTo>
                        <a:pt x="171" y="60"/>
                      </a:lnTo>
                      <a:lnTo>
                        <a:pt x="205" y="73"/>
                      </a:lnTo>
                      <a:lnTo>
                        <a:pt x="239" y="84"/>
                      </a:lnTo>
                      <a:lnTo>
                        <a:pt x="273" y="97"/>
                      </a:lnTo>
                      <a:lnTo>
                        <a:pt x="308" y="109"/>
                      </a:lnTo>
                      <a:lnTo>
                        <a:pt x="343" y="121"/>
                      </a:lnTo>
                      <a:lnTo>
                        <a:pt x="377" y="133"/>
                      </a:lnTo>
                      <a:lnTo>
                        <a:pt x="412" y="145"/>
                      </a:lnTo>
                      <a:lnTo>
                        <a:pt x="445" y="157"/>
                      </a:lnTo>
                      <a:lnTo>
                        <a:pt x="480" y="170"/>
                      </a:lnTo>
                      <a:lnTo>
                        <a:pt x="515" y="181"/>
                      </a:lnTo>
                      <a:lnTo>
                        <a:pt x="549" y="194"/>
                      </a:lnTo>
                      <a:close/>
                    </a:path>
                  </a:pathLst>
                </a:custGeom>
                <a:solidFill>
                  <a:srgbClr val="00020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3" name="Freeform 43"/>
                <p:cNvSpPr>
                  <a:spLocks/>
                </p:cNvSpPr>
                <p:nvPr/>
              </p:nvSpPr>
              <p:spPr bwMode="auto">
                <a:xfrm>
                  <a:off x="4336" y="433"/>
                  <a:ext cx="112" cy="367"/>
                </a:xfrm>
                <a:custGeom>
                  <a:avLst/>
                  <a:gdLst>
                    <a:gd name="T0" fmla="*/ 520 w 672"/>
                    <a:gd name="T1" fmla="*/ 186 h 2204"/>
                    <a:gd name="T2" fmla="*/ 540 w 672"/>
                    <a:gd name="T3" fmla="*/ 194 h 2204"/>
                    <a:gd name="T4" fmla="*/ 558 w 672"/>
                    <a:gd name="T5" fmla="*/ 202 h 2204"/>
                    <a:gd name="T6" fmla="*/ 578 w 672"/>
                    <a:gd name="T7" fmla="*/ 210 h 2204"/>
                    <a:gd name="T8" fmla="*/ 596 w 672"/>
                    <a:gd name="T9" fmla="*/ 217 h 2204"/>
                    <a:gd name="T10" fmla="*/ 616 w 672"/>
                    <a:gd name="T11" fmla="*/ 225 h 2204"/>
                    <a:gd name="T12" fmla="*/ 634 w 672"/>
                    <a:gd name="T13" fmla="*/ 233 h 2204"/>
                    <a:gd name="T14" fmla="*/ 654 w 672"/>
                    <a:gd name="T15" fmla="*/ 241 h 2204"/>
                    <a:gd name="T16" fmla="*/ 672 w 672"/>
                    <a:gd name="T17" fmla="*/ 249 h 2204"/>
                    <a:gd name="T18" fmla="*/ 653 w 672"/>
                    <a:gd name="T19" fmla="*/ 260 h 2204"/>
                    <a:gd name="T20" fmla="*/ 639 w 672"/>
                    <a:gd name="T21" fmla="*/ 272 h 2204"/>
                    <a:gd name="T22" fmla="*/ 630 w 672"/>
                    <a:gd name="T23" fmla="*/ 287 h 2204"/>
                    <a:gd name="T24" fmla="*/ 623 w 672"/>
                    <a:gd name="T25" fmla="*/ 302 h 2204"/>
                    <a:gd name="T26" fmla="*/ 618 w 672"/>
                    <a:gd name="T27" fmla="*/ 320 h 2204"/>
                    <a:gd name="T28" fmla="*/ 616 w 672"/>
                    <a:gd name="T29" fmla="*/ 336 h 2204"/>
                    <a:gd name="T30" fmla="*/ 615 w 672"/>
                    <a:gd name="T31" fmla="*/ 351 h 2204"/>
                    <a:gd name="T32" fmla="*/ 614 w 672"/>
                    <a:gd name="T33" fmla="*/ 364 h 2204"/>
                    <a:gd name="T34" fmla="*/ 614 w 672"/>
                    <a:gd name="T35" fmla="*/ 387 h 2204"/>
                    <a:gd name="T36" fmla="*/ 614 w 672"/>
                    <a:gd name="T37" fmla="*/ 410 h 2204"/>
                    <a:gd name="T38" fmla="*/ 614 w 672"/>
                    <a:gd name="T39" fmla="*/ 432 h 2204"/>
                    <a:gd name="T40" fmla="*/ 614 w 672"/>
                    <a:gd name="T41" fmla="*/ 455 h 2204"/>
                    <a:gd name="T42" fmla="*/ 615 w 672"/>
                    <a:gd name="T43" fmla="*/ 892 h 2204"/>
                    <a:gd name="T44" fmla="*/ 615 w 672"/>
                    <a:gd name="T45" fmla="*/ 1329 h 2204"/>
                    <a:gd name="T46" fmla="*/ 615 w 672"/>
                    <a:gd name="T47" fmla="*/ 1766 h 2204"/>
                    <a:gd name="T48" fmla="*/ 616 w 672"/>
                    <a:gd name="T49" fmla="*/ 2204 h 2204"/>
                    <a:gd name="T50" fmla="*/ 577 w 672"/>
                    <a:gd name="T51" fmla="*/ 2180 h 2204"/>
                    <a:gd name="T52" fmla="*/ 539 w 672"/>
                    <a:gd name="T53" fmla="*/ 2154 h 2204"/>
                    <a:gd name="T54" fmla="*/ 499 w 672"/>
                    <a:gd name="T55" fmla="*/ 2130 h 2204"/>
                    <a:gd name="T56" fmla="*/ 461 w 672"/>
                    <a:gd name="T57" fmla="*/ 2106 h 2204"/>
                    <a:gd name="T58" fmla="*/ 423 w 672"/>
                    <a:gd name="T59" fmla="*/ 2080 h 2204"/>
                    <a:gd name="T60" fmla="*/ 384 w 672"/>
                    <a:gd name="T61" fmla="*/ 2056 h 2204"/>
                    <a:gd name="T62" fmla="*/ 346 w 672"/>
                    <a:gd name="T63" fmla="*/ 2032 h 2204"/>
                    <a:gd name="T64" fmla="*/ 306 w 672"/>
                    <a:gd name="T65" fmla="*/ 2006 h 2204"/>
                    <a:gd name="T66" fmla="*/ 268 w 672"/>
                    <a:gd name="T67" fmla="*/ 1982 h 2204"/>
                    <a:gd name="T68" fmla="*/ 230 w 672"/>
                    <a:gd name="T69" fmla="*/ 1958 h 2204"/>
                    <a:gd name="T70" fmla="*/ 192 w 672"/>
                    <a:gd name="T71" fmla="*/ 1934 h 2204"/>
                    <a:gd name="T72" fmla="*/ 153 w 672"/>
                    <a:gd name="T73" fmla="*/ 1908 h 2204"/>
                    <a:gd name="T74" fmla="*/ 115 w 672"/>
                    <a:gd name="T75" fmla="*/ 1884 h 2204"/>
                    <a:gd name="T76" fmla="*/ 77 w 672"/>
                    <a:gd name="T77" fmla="*/ 1860 h 2204"/>
                    <a:gd name="T78" fmla="*/ 39 w 672"/>
                    <a:gd name="T79" fmla="*/ 1834 h 2204"/>
                    <a:gd name="T80" fmla="*/ 0 w 672"/>
                    <a:gd name="T81" fmla="*/ 1810 h 2204"/>
                    <a:gd name="T82" fmla="*/ 0 w 672"/>
                    <a:gd name="T83" fmla="*/ 1358 h 2204"/>
                    <a:gd name="T84" fmla="*/ 2 w 672"/>
                    <a:gd name="T85" fmla="*/ 905 h 2204"/>
                    <a:gd name="T86" fmla="*/ 2 w 672"/>
                    <a:gd name="T87" fmla="*/ 453 h 2204"/>
                    <a:gd name="T88" fmla="*/ 2 w 672"/>
                    <a:gd name="T89" fmla="*/ 0 h 2204"/>
                    <a:gd name="T90" fmla="*/ 34 w 672"/>
                    <a:gd name="T91" fmla="*/ 12 h 2204"/>
                    <a:gd name="T92" fmla="*/ 66 w 672"/>
                    <a:gd name="T93" fmla="*/ 23 h 2204"/>
                    <a:gd name="T94" fmla="*/ 97 w 672"/>
                    <a:gd name="T95" fmla="*/ 35 h 2204"/>
                    <a:gd name="T96" fmla="*/ 130 w 672"/>
                    <a:gd name="T97" fmla="*/ 46 h 2204"/>
                    <a:gd name="T98" fmla="*/ 162 w 672"/>
                    <a:gd name="T99" fmla="*/ 58 h 2204"/>
                    <a:gd name="T100" fmla="*/ 194 w 672"/>
                    <a:gd name="T101" fmla="*/ 69 h 2204"/>
                    <a:gd name="T102" fmla="*/ 227 w 672"/>
                    <a:gd name="T103" fmla="*/ 81 h 2204"/>
                    <a:gd name="T104" fmla="*/ 259 w 672"/>
                    <a:gd name="T105" fmla="*/ 92 h 2204"/>
                    <a:gd name="T106" fmla="*/ 291 w 672"/>
                    <a:gd name="T107" fmla="*/ 104 h 2204"/>
                    <a:gd name="T108" fmla="*/ 325 w 672"/>
                    <a:gd name="T109" fmla="*/ 115 h 2204"/>
                    <a:gd name="T110" fmla="*/ 357 w 672"/>
                    <a:gd name="T111" fmla="*/ 127 h 2204"/>
                    <a:gd name="T112" fmla="*/ 390 w 672"/>
                    <a:gd name="T113" fmla="*/ 140 h 2204"/>
                    <a:gd name="T114" fmla="*/ 422 w 672"/>
                    <a:gd name="T115" fmla="*/ 151 h 2204"/>
                    <a:gd name="T116" fmla="*/ 454 w 672"/>
                    <a:gd name="T117" fmla="*/ 163 h 2204"/>
                    <a:gd name="T118" fmla="*/ 488 w 672"/>
                    <a:gd name="T119" fmla="*/ 174 h 2204"/>
                    <a:gd name="T120" fmla="*/ 520 w 672"/>
                    <a:gd name="T121" fmla="*/ 186 h 2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72" h="2204">
                      <a:moveTo>
                        <a:pt x="520" y="186"/>
                      </a:moveTo>
                      <a:lnTo>
                        <a:pt x="540" y="194"/>
                      </a:lnTo>
                      <a:lnTo>
                        <a:pt x="558" y="202"/>
                      </a:lnTo>
                      <a:lnTo>
                        <a:pt x="578" y="210"/>
                      </a:lnTo>
                      <a:lnTo>
                        <a:pt x="596" y="217"/>
                      </a:lnTo>
                      <a:lnTo>
                        <a:pt x="616" y="225"/>
                      </a:lnTo>
                      <a:lnTo>
                        <a:pt x="634" y="233"/>
                      </a:lnTo>
                      <a:lnTo>
                        <a:pt x="654" y="241"/>
                      </a:lnTo>
                      <a:lnTo>
                        <a:pt x="672" y="249"/>
                      </a:lnTo>
                      <a:lnTo>
                        <a:pt x="653" y="260"/>
                      </a:lnTo>
                      <a:lnTo>
                        <a:pt x="639" y="272"/>
                      </a:lnTo>
                      <a:lnTo>
                        <a:pt x="630" y="287"/>
                      </a:lnTo>
                      <a:lnTo>
                        <a:pt x="623" y="302"/>
                      </a:lnTo>
                      <a:lnTo>
                        <a:pt x="618" y="320"/>
                      </a:lnTo>
                      <a:lnTo>
                        <a:pt x="616" y="336"/>
                      </a:lnTo>
                      <a:lnTo>
                        <a:pt x="615" y="351"/>
                      </a:lnTo>
                      <a:lnTo>
                        <a:pt x="614" y="364"/>
                      </a:lnTo>
                      <a:lnTo>
                        <a:pt x="614" y="387"/>
                      </a:lnTo>
                      <a:lnTo>
                        <a:pt x="614" y="410"/>
                      </a:lnTo>
                      <a:lnTo>
                        <a:pt x="614" y="432"/>
                      </a:lnTo>
                      <a:lnTo>
                        <a:pt x="614" y="455"/>
                      </a:lnTo>
                      <a:lnTo>
                        <a:pt x="615" y="892"/>
                      </a:lnTo>
                      <a:lnTo>
                        <a:pt x="615" y="1329"/>
                      </a:lnTo>
                      <a:lnTo>
                        <a:pt x="615" y="1766"/>
                      </a:lnTo>
                      <a:lnTo>
                        <a:pt x="616" y="2204"/>
                      </a:lnTo>
                      <a:lnTo>
                        <a:pt x="577" y="2180"/>
                      </a:lnTo>
                      <a:lnTo>
                        <a:pt x="539" y="2154"/>
                      </a:lnTo>
                      <a:lnTo>
                        <a:pt x="499" y="2130"/>
                      </a:lnTo>
                      <a:lnTo>
                        <a:pt x="461" y="2106"/>
                      </a:lnTo>
                      <a:lnTo>
                        <a:pt x="423" y="2080"/>
                      </a:lnTo>
                      <a:lnTo>
                        <a:pt x="384" y="2056"/>
                      </a:lnTo>
                      <a:lnTo>
                        <a:pt x="346" y="2032"/>
                      </a:lnTo>
                      <a:lnTo>
                        <a:pt x="306" y="2006"/>
                      </a:lnTo>
                      <a:lnTo>
                        <a:pt x="268" y="1982"/>
                      </a:lnTo>
                      <a:lnTo>
                        <a:pt x="230" y="1958"/>
                      </a:lnTo>
                      <a:lnTo>
                        <a:pt x="192" y="1934"/>
                      </a:lnTo>
                      <a:lnTo>
                        <a:pt x="153" y="1908"/>
                      </a:lnTo>
                      <a:lnTo>
                        <a:pt x="115" y="1884"/>
                      </a:lnTo>
                      <a:lnTo>
                        <a:pt x="77" y="1860"/>
                      </a:lnTo>
                      <a:lnTo>
                        <a:pt x="39" y="1834"/>
                      </a:lnTo>
                      <a:lnTo>
                        <a:pt x="0" y="1810"/>
                      </a:lnTo>
                      <a:lnTo>
                        <a:pt x="0" y="1358"/>
                      </a:lnTo>
                      <a:lnTo>
                        <a:pt x="2" y="905"/>
                      </a:lnTo>
                      <a:lnTo>
                        <a:pt x="2" y="453"/>
                      </a:lnTo>
                      <a:lnTo>
                        <a:pt x="2" y="0"/>
                      </a:lnTo>
                      <a:lnTo>
                        <a:pt x="34" y="12"/>
                      </a:lnTo>
                      <a:lnTo>
                        <a:pt x="66" y="23"/>
                      </a:lnTo>
                      <a:lnTo>
                        <a:pt x="97" y="35"/>
                      </a:lnTo>
                      <a:lnTo>
                        <a:pt x="130" y="46"/>
                      </a:lnTo>
                      <a:lnTo>
                        <a:pt x="162" y="58"/>
                      </a:lnTo>
                      <a:lnTo>
                        <a:pt x="194" y="69"/>
                      </a:lnTo>
                      <a:lnTo>
                        <a:pt x="227" y="81"/>
                      </a:lnTo>
                      <a:lnTo>
                        <a:pt x="259" y="92"/>
                      </a:lnTo>
                      <a:lnTo>
                        <a:pt x="291" y="104"/>
                      </a:lnTo>
                      <a:lnTo>
                        <a:pt x="325" y="115"/>
                      </a:lnTo>
                      <a:lnTo>
                        <a:pt x="357" y="127"/>
                      </a:lnTo>
                      <a:lnTo>
                        <a:pt x="390" y="140"/>
                      </a:lnTo>
                      <a:lnTo>
                        <a:pt x="422" y="151"/>
                      </a:lnTo>
                      <a:lnTo>
                        <a:pt x="454" y="163"/>
                      </a:lnTo>
                      <a:lnTo>
                        <a:pt x="488" y="174"/>
                      </a:lnTo>
                      <a:lnTo>
                        <a:pt x="520" y="186"/>
                      </a:lnTo>
                      <a:close/>
                    </a:path>
                  </a:pathLst>
                </a:custGeom>
                <a:solidFill>
                  <a:srgbClr val="0007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4" name="Freeform 44"/>
                <p:cNvSpPr>
                  <a:spLocks/>
                </p:cNvSpPr>
                <p:nvPr/>
              </p:nvSpPr>
              <p:spPr bwMode="auto">
                <a:xfrm>
                  <a:off x="4336" y="433"/>
                  <a:ext cx="106" cy="364"/>
                </a:xfrm>
                <a:custGeom>
                  <a:avLst/>
                  <a:gdLst>
                    <a:gd name="T0" fmla="*/ 488 w 634"/>
                    <a:gd name="T1" fmla="*/ 177 h 2183"/>
                    <a:gd name="T2" fmla="*/ 506 w 634"/>
                    <a:gd name="T3" fmla="*/ 185 h 2183"/>
                    <a:gd name="T4" fmla="*/ 525 w 634"/>
                    <a:gd name="T5" fmla="*/ 193 h 2183"/>
                    <a:gd name="T6" fmla="*/ 543 w 634"/>
                    <a:gd name="T7" fmla="*/ 201 h 2183"/>
                    <a:gd name="T8" fmla="*/ 562 w 634"/>
                    <a:gd name="T9" fmla="*/ 209 h 2183"/>
                    <a:gd name="T10" fmla="*/ 579 w 634"/>
                    <a:gd name="T11" fmla="*/ 217 h 2183"/>
                    <a:gd name="T12" fmla="*/ 597 w 634"/>
                    <a:gd name="T13" fmla="*/ 225 h 2183"/>
                    <a:gd name="T14" fmla="*/ 616 w 634"/>
                    <a:gd name="T15" fmla="*/ 233 h 2183"/>
                    <a:gd name="T16" fmla="*/ 634 w 634"/>
                    <a:gd name="T17" fmla="*/ 241 h 2183"/>
                    <a:gd name="T18" fmla="*/ 617 w 634"/>
                    <a:gd name="T19" fmla="*/ 252 h 2183"/>
                    <a:gd name="T20" fmla="*/ 604 w 634"/>
                    <a:gd name="T21" fmla="*/ 264 h 2183"/>
                    <a:gd name="T22" fmla="*/ 595 w 634"/>
                    <a:gd name="T23" fmla="*/ 279 h 2183"/>
                    <a:gd name="T24" fmla="*/ 589 w 634"/>
                    <a:gd name="T25" fmla="*/ 296 h 2183"/>
                    <a:gd name="T26" fmla="*/ 586 w 634"/>
                    <a:gd name="T27" fmla="*/ 312 h 2183"/>
                    <a:gd name="T28" fmla="*/ 585 w 634"/>
                    <a:gd name="T29" fmla="*/ 328 h 2183"/>
                    <a:gd name="T30" fmla="*/ 584 w 634"/>
                    <a:gd name="T31" fmla="*/ 343 h 2183"/>
                    <a:gd name="T32" fmla="*/ 582 w 634"/>
                    <a:gd name="T33" fmla="*/ 357 h 2183"/>
                    <a:gd name="T34" fmla="*/ 582 w 634"/>
                    <a:gd name="T35" fmla="*/ 380 h 2183"/>
                    <a:gd name="T36" fmla="*/ 582 w 634"/>
                    <a:gd name="T37" fmla="*/ 402 h 2183"/>
                    <a:gd name="T38" fmla="*/ 582 w 634"/>
                    <a:gd name="T39" fmla="*/ 425 h 2183"/>
                    <a:gd name="T40" fmla="*/ 584 w 634"/>
                    <a:gd name="T41" fmla="*/ 448 h 2183"/>
                    <a:gd name="T42" fmla="*/ 584 w 634"/>
                    <a:gd name="T43" fmla="*/ 882 h 2183"/>
                    <a:gd name="T44" fmla="*/ 585 w 634"/>
                    <a:gd name="T45" fmla="*/ 1315 h 2183"/>
                    <a:gd name="T46" fmla="*/ 585 w 634"/>
                    <a:gd name="T47" fmla="*/ 1749 h 2183"/>
                    <a:gd name="T48" fmla="*/ 585 w 634"/>
                    <a:gd name="T49" fmla="*/ 2183 h 2183"/>
                    <a:gd name="T50" fmla="*/ 548 w 634"/>
                    <a:gd name="T51" fmla="*/ 2160 h 2183"/>
                    <a:gd name="T52" fmla="*/ 512 w 634"/>
                    <a:gd name="T53" fmla="*/ 2137 h 2183"/>
                    <a:gd name="T54" fmla="*/ 475 w 634"/>
                    <a:gd name="T55" fmla="*/ 2113 h 2183"/>
                    <a:gd name="T56" fmla="*/ 438 w 634"/>
                    <a:gd name="T57" fmla="*/ 2090 h 2183"/>
                    <a:gd name="T58" fmla="*/ 401 w 634"/>
                    <a:gd name="T59" fmla="*/ 2066 h 2183"/>
                    <a:gd name="T60" fmla="*/ 365 w 634"/>
                    <a:gd name="T61" fmla="*/ 2043 h 2183"/>
                    <a:gd name="T62" fmla="*/ 328 w 634"/>
                    <a:gd name="T63" fmla="*/ 2020 h 2183"/>
                    <a:gd name="T64" fmla="*/ 291 w 634"/>
                    <a:gd name="T65" fmla="*/ 1996 h 2183"/>
                    <a:gd name="T66" fmla="*/ 256 w 634"/>
                    <a:gd name="T67" fmla="*/ 1973 h 2183"/>
                    <a:gd name="T68" fmla="*/ 219 w 634"/>
                    <a:gd name="T69" fmla="*/ 1950 h 2183"/>
                    <a:gd name="T70" fmla="*/ 182 w 634"/>
                    <a:gd name="T71" fmla="*/ 1927 h 2183"/>
                    <a:gd name="T72" fmla="*/ 146 w 634"/>
                    <a:gd name="T73" fmla="*/ 1904 h 2183"/>
                    <a:gd name="T74" fmla="*/ 109 w 634"/>
                    <a:gd name="T75" fmla="*/ 1881 h 2183"/>
                    <a:gd name="T76" fmla="*/ 73 w 634"/>
                    <a:gd name="T77" fmla="*/ 1856 h 2183"/>
                    <a:gd name="T78" fmla="*/ 36 w 634"/>
                    <a:gd name="T79" fmla="*/ 1833 h 2183"/>
                    <a:gd name="T80" fmla="*/ 0 w 634"/>
                    <a:gd name="T81" fmla="*/ 1810 h 2183"/>
                    <a:gd name="T82" fmla="*/ 0 w 634"/>
                    <a:gd name="T83" fmla="*/ 1358 h 2183"/>
                    <a:gd name="T84" fmla="*/ 2 w 634"/>
                    <a:gd name="T85" fmla="*/ 905 h 2183"/>
                    <a:gd name="T86" fmla="*/ 2 w 634"/>
                    <a:gd name="T87" fmla="*/ 453 h 2183"/>
                    <a:gd name="T88" fmla="*/ 2 w 634"/>
                    <a:gd name="T89" fmla="*/ 0 h 2183"/>
                    <a:gd name="T90" fmla="*/ 32 w 634"/>
                    <a:gd name="T91" fmla="*/ 12 h 2183"/>
                    <a:gd name="T92" fmla="*/ 63 w 634"/>
                    <a:gd name="T93" fmla="*/ 22 h 2183"/>
                    <a:gd name="T94" fmla="*/ 93 w 634"/>
                    <a:gd name="T95" fmla="*/ 34 h 2183"/>
                    <a:gd name="T96" fmla="*/ 123 w 634"/>
                    <a:gd name="T97" fmla="*/ 44 h 2183"/>
                    <a:gd name="T98" fmla="*/ 153 w 634"/>
                    <a:gd name="T99" fmla="*/ 55 h 2183"/>
                    <a:gd name="T100" fmla="*/ 184 w 634"/>
                    <a:gd name="T101" fmla="*/ 66 h 2183"/>
                    <a:gd name="T102" fmla="*/ 214 w 634"/>
                    <a:gd name="T103" fmla="*/ 77 h 2183"/>
                    <a:gd name="T104" fmla="*/ 244 w 634"/>
                    <a:gd name="T105" fmla="*/ 88 h 2183"/>
                    <a:gd name="T106" fmla="*/ 274 w 634"/>
                    <a:gd name="T107" fmla="*/ 99 h 2183"/>
                    <a:gd name="T108" fmla="*/ 305 w 634"/>
                    <a:gd name="T109" fmla="*/ 111 h 2183"/>
                    <a:gd name="T110" fmla="*/ 335 w 634"/>
                    <a:gd name="T111" fmla="*/ 121 h 2183"/>
                    <a:gd name="T112" fmla="*/ 365 w 634"/>
                    <a:gd name="T113" fmla="*/ 133 h 2183"/>
                    <a:gd name="T114" fmla="*/ 397 w 634"/>
                    <a:gd name="T115" fmla="*/ 143 h 2183"/>
                    <a:gd name="T116" fmla="*/ 427 w 634"/>
                    <a:gd name="T117" fmla="*/ 155 h 2183"/>
                    <a:gd name="T118" fmla="*/ 458 w 634"/>
                    <a:gd name="T119" fmla="*/ 165 h 2183"/>
                    <a:gd name="T120" fmla="*/ 488 w 634"/>
                    <a:gd name="T121" fmla="*/ 177 h 2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34" h="2183">
                      <a:moveTo>
                        <a:pt x="488" y="177"/>
                      </a:moveTo>
                      <a:lnTo>
                        <a:pt x="506" y="185"/>
                      </a:lnTo>
                      <a:lnTo>
                        <a:pt x="525" y="193"/>
                      </a:lnTo>
                      <a:lnTo>
                        <a:pt x="543" y="201"/>
                      </a:lnTo>
                      <a:lnTo>
                        <a:pt x="562" y="209"/>
                      </a:lnTo>
                      <a:lnTo>
                        <a:pt x="579" y="217"/>
                      </a:lnTo>
                      <a:lnTo>
                        <a:pt x="597" y="225"/>
                      </a:lnTo>
                      <a:lnTo>
                        <a:pt x="616" y="233"/>
                      </a:lnTo>
                      <a:lnTo>
                        <a:pt x="634" y="241"/>
                      </a:lnTo>
                      <a:lnTo>
                        <a:pt x="617" y="252"/>
                      </a:lnTo>
                      <a:lnTo>
                        <a:pt x="604" y="264"/>
                      </a:lnTo>
                      <a:lnTo>
                        <a:pt x="595" y="279"/>
                      </a:lnTo>
                      <a:lnTo>
                        <a:pt x="589" y="296"/>
                      </a:lnTo>
                      <a:lnTo>
                        <a:pt x="586" y="312"/>
                      </a:lnTo>
                      <a:lnTo>
                        <a:pt x="585" y="328"/>
                      </a:lnTo>
                      <a:lnTo>
                        <a:pt x="584" y="343"/>
                      </a:lnTo>
                      <a:lnTo>
                        <a:pt x="582" y="357"/>
                      </a:lnTo>
                      <a:lnTo>
                        <a:pt x="582" y="380"/>
                      </a:lnTo>
                      <a:lnTo>
                        <a:pt x="582" y="402"/>
                      </a:lnTo>
                      <a:lnTo>
                        <a:pt x="582" y="425"/>
                      </a:lnTo>
                      <a:lnTo>
                        <a:pt x="584" y="448"/>
                      </a:lnTo>
                      <a:lnTo>
                        <a:pt x="584" y="882"/>
                      </a:lnTo>
                      <a:lnTo>
                        <a:pt x="585" y="1315"/>
                      </a:lnTo>
                      <a:lnTo>
                        <a:pt x="585" y="1749"/>
                      </a:lnTo>
                      <a:lnTo>
                        <a:pt x="585" y="2183"/>
                      </a:lnTo>
                      <a:lnTo>
                        <a:pt x="548" y="2160"/>
                      </a:lnTo>
                      <a:lnTo>
                        <a:pt x="512" y="2137"/>
                      </a:lnTo>
                      <a:lnTo>
                        <a:pt x="475" y="2113"/>
                      </a:lnTo>
                      <a:lnTo>
                        <a:pt x="438" y="2090"/>
                      </a:lnTo>
                      <a:lnTo>
                        <a:pt x="401" y="2066"/>
                      </a:lnTo>
                      <a:lnTo>
                        <a:pt x="365" y="2043"/>
                      </a:lnTo>
                      <a:lnTo>
                        <a:pt x="328" y="2020"/>
                      </a:lnTo>
                      <a:lnTo>
                        <a:pt x="291" y="1996"/>
                      </a:lnTo>
                      <a:lnTo>
                        <a:pt x="256" y="1973"/>
                      </a:lnTo>
                      <a:lnTo>
                        <a:pt x="219" y="1950"/>
                      </a:lnTo>
                      <a:lnTo>
                        <a:pt x="182" y="1927"/>
                      </a:lnTo>
                      <a:lnTo>
                        <a:pt x="146" y="1904"/>
                      </a:lnTo>
                      <a:lnTo>
                        <a:pt x="109" y="1881"/>
                      </a:lnTo>
                      <a:lnTo>
                        <a:pt x="73" y="1856"/>
                      </a:lnTo>
                      <a:lnTo>
                        <a:pt x="36" y="1833"/>
                      </a:lnTo>
                      <a:lnTo>
                        <a:pt x="0" y="1810"/>
                      </a:lnTo>
                      <a:lnTo>
                        <a:pt x="0" y="1358"/>
                      </a:lnTo>
                      <a:lnTo>
                        <a:pt x="2" y="905"/>
                      </a:lnTo>
                      <a:lnTo>
                        <a:pt x="2" y="453"/>
                      </a:lnTo>
                      <a:lnTo>
                        <a:pt x="2" y="0"/>
                      </a:lnTo>
                      <a:lnTo>
                        <a:pt x="32" y="12"/>
                      </a:lnTo>
                      <a:lnTo>
                        <a:pt x="63" y="22"/>
                      </a:lnTo>
                      <a:lnTo>
                        <a:pt x="93" y="34"/>
                      </a:lnTo>
                      <a:lnTo>
                        <a:pt x="123" y="44"/>
                      </a:lnTo>
                      <a:lnTo>
                        <a:pt x="153" y="55"/>
                      </a:lnTo>
                      <a:lnTo>
                        <a:pt x="184" y="66"/>
                      </a:lnTo>
                      <a:lnTo>
                        <a:pt x="214" y="77"/>
                      </a:lnTo>
                      <a:lnTo>
                        <a:pt x="244" y="88"/>
                      </a:lnTo>
                      <a:lnTo>
                        <a:pt x="274" y="99"/>
                      </a:lnTo>
                      <a:lnTo>
                        <a:pt x="305" y="111"/>
                      </a:lnTo>
                      <a:lnTo>
                        <a:pt x="335" y="121"/>
                      </a:lnTo>
                      <a:lnTo>
                        <a:pt x="365" y="133"/>
                      </a:lnTo>
                      <a:lnTo>
                        <a:pt x="397" y="143"/>
                      </a:lnTo>
                      <a:lnTo>
                        <a:pt x="427" y="155"/>
                      </a:lnTo>
                      <a:lnTo>
                        <a:pt x="458" y="165"/>
                      </a:lnTo>
                      <a:lnTo>
                        <a:pt x="488" y="177"/>
                      </a:lnTo>
                      <a:close/>
                    </a:path>
                  </a:pathLst>
                </a:custGeom>
                <a:solidFill>
                  <a:srgbClr val="000A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5" name="Freeform 45"/>
                <p:cNvSpPr>
                  <a:spLocks/>
                </p:cNvSpPr>
                <p:nvPr/>
              </p:nvSpPr>
              <p:spPr bwMode="auto">
                <a:xfrm>
                  <a:off x="4336" y="433"/>
                  <a:ext cx="99" cy="360"/>
                </a:xfrm>
                <a:custGeom>
                  <a:avLst/>
                  <a:gdLst>
                    <a:gd name="T0" fmla="*/ 458 w 597"/>
                    <a:gd name="T1" fmla="*/ 167 h 2162"/>
                    <a:gd name="T2" fmla="*/ 475 w 597"/>
                    <a:gd name="T3" fmla="*/ 176 h 2162"/>
                    <a:gd name="T4" fmla="*/ 492 w 597"/>
                    <a:gd name="T5" fmla="*/ 184 h 2162"/>
                    <a:gd name="T6" fmla="*/ 509 w 597"/>
                    <a:gd name="T7" fmla="*/ 192 h 2162"/>
                    <a:gd name="T8" fmla="*/ 528 w 597"/>
                    <a:gd name="T9" fmla="*/ 200 h 2162"/>
                    <a:gd name="T10" fmla="*/ 545 w 597"/>
                    <a:gd name="T11" fmla="*/ 208 h 2162"/>
                    <a:gd name="T12" fmla="*/ 563 w 597"/>
                    <a:gd name="T13" fmla="*/ 216 h 2162"/>
                    <a:gd name="T14" fmla="*/ 580 w 597"/>
                    <a:gd name="T15" fmla="*/ 224 h 2162"/>
                    <a:gd name="T16" fmla="*/ 597 w 597"/>
                    <a:gd name="T17" fmla="*/ 232 h 2162"/>
                    <a:gd name="T18" fmla="*/ 581 w 597"/>
                    <a:gd name="T19" fmla="*/ 242 h 2162"/>
                    <a:gd name="T20" fmla="*/ 570 w 597"/>
                    <a:gd name="T21" fmla="*/ 256 h 2162"/>
                    <a:gd name="T22" fmla="*/ 563 w 597"/>
                    <a:gd name="T23" fmla="*/ 271 h 2162"/>
                    <a:gd name="T24" fmla="*/ 558 w 597"/>
                    <a:gd name="T25" fmla="*/ 287 h 2162"/>
                    <a:gd name="T26" fmla="*/ 555 w 597"/>
                    <a:gd name="T27" fmla="*/ 304 h 2162"/>
                    <a:gd name="T28" fmla="*/ 553 w 597"/>
                    <a:gd name="T29" fmla="*/ 320 h 2162"/>
                    <a:gd name="T30" fmla="*/ 553 w 597"/>
                    <a:gd name="T31" fmla="*/ 335 h 2162"/>
                    <a:gd name="T32" fmla="*/ 552 w 597"/>
                    <a:gd name="T33" fmla="*/ 349 h 2162"/>
                    <a:gd name="T34" fmla="*/ 552 w 597"/>
                    <a:gd name="T35" fmla="*/ 372 h 2162"/>
                    <a:gd name="T36" fmla="*/ 552 w 597"/>
                    <a:gd name="T37" fmla="*/ 395 h 2162"/>
                    <a:gd name="T38" fmla="*/ 552 w 597"/>
                    <a:gd name="T39" fmla="*/ 418 h 2162"/>
                    <a:gd name="T40" fmla="*/ 553 w 597"/>
                    <a:gd name="T41" fmla="*/ 441 h 2162"/>
                    <a:gd name="T42" fmla="*/ 553 w 597"/>
                    <a:gd name="T43" fmla="*/ 872 h 2162"/>
                    <a:gd name="T44" fmla="*/ 555 w 597"/>
                    <a:gd name="T45" fmla="*/ 1301 h 2162"/>
                    <a:gd name="T46" fmla="*/ 555 w 597"/>
                    <a:gd name="T47" fmla="*/ 1732 h 2162"/>
                    <a:gd name="T48" fmla="*/ 556 w 597"/>
                    <a:gd name="T49" fmla="*/ 2162 h 2162"/>
                    <a:gd name="T50" fmla="*/ 521 w 597"/>
                    <a:gd name="T51" fmla="*/ 2140 h 2162"/>
                    <a:gd name="T52" fmla="*/ 486 w 597"/>
                    <a:gd name="T53" fmla="*/ 2118 h 2162"/>
                    <a:gd name="T54" fmla="*/ 451 w 597"/>
                    <a:gd name="T55" fmla="*/ 2096 h 2162"/>
                    <a:gd name="T56" fmla="*/ 416 w 597"/>
                    <a:gd name="T57" fmla="*/ 2075 h 2162"/>
                    <a:gd name="T58" fmla="*/ 381 w 597"/>
                    <a:gd name="T59" fmla="*/ 2051 h 2162"/>
                    <a:gd name="T60" fmla="*/ 347 w 597"/>
                    <a:gd name="T61" fmla="*/ 2030 h 2162"/>
                    <a:gd name="T62" fmla="*/ 312 w 597"/>
                    <a:gd name="T63" fmla="*/ 2008 h 2162"/>
                    <a:gd name="T64" fmla="*/ 277 w 597"/>
                    <a:gd name="T65" fmla="*/ 1986 h 2162"/>
                    <a:gd name="T66" fmla="*/ 243 w 597"/>
                    <a:gd name="T67" fmla="*/ 1964 h 2162"/>
                    <a:gd name="T68" fmla="*/ 208 w 597"/>
                    <a:gd name="T69" fmla="*/ 1942 h 2162"/>
                    <a:gd name="T70" fmla="*/ 174 w 597"/>
                    <a:gd name="T71" fmla="*/ 1920 h 2162"/>
                    <a:gd name="T72" fmla="*/ 139 w 597"/>
                    <a:gd name="T73" fmla="*/ 1898 h 2162"/>
                    <a:gd name="T74" fmla="*/ 104 w 597"/>
                    <a:gd name="T75" fmla="*/ 1876 h 2162"/>
                    <a:gd name="T76" fmla="*/ 70 w 597"/>
                    <a:gd name="T77" fmla="*/ 1854 h 2162"/>
                    <a:gd name="T78" fmla="*/ 35 w 597"/>
                    <a:gd name="T79" fmla="*/ 1832 h 2162"/>
                    <a:gd name="T80" fmla="*/ 0 w 597"/>
                    <a:gd name="T81" fmla="*/ 1810 h 2162"/>
                    <a:gd name="T82" fmla="*/ 1 w 597"/>
                    <a:gd name="T83" fmla="*/ 1358 h 2162"/>
                    <a:gd name="T84" fmla="*/ 1 w 597"/>
                    <a:gd name="T85" fmla="*/ 905 h 2162"/>
                    <a:gd name="T86" fmla="*/ 1 w 597"/>
                    <a:gd name="T87" fmla="*/ 453 h 2162"/>
                    <a:gd name="T88" fmla="*/ 3 w 597"/>
                    <a:gd name="T89" fmla="*/ 0 h 2162"/>
                    <a:gd name="T90" fmla="*/ 32 w 597"/>
                    <a:gd name="T91" fmla="*/ 10 h 2162"/>
                    <a:gd name="T92" fmla="*/ 59 w 597"/>
                    <a:gd name="T93" fmla="*/ 21 h 2162"/>
                    <a:gd name="T94" fmla="*/ 88 w 597"/>
                    <a:gd name="T95" fmla="*/ 31 h 2162"/>
                    <a:gd name="T96" fmla="*/ 117 w 597"/>
                    <a:gd name="T97" fmla="*/ 42 h 2162"/>
                    <a:gd name="T98" fmla="*/ 145 w 597"/>
                    <a:gd name="T99" fmla="*/ 52 h 2162"/>
                    <a:gd name="T100" fmla="*/ 174 w 597"/>
                    <a:gd name="T101" fmla="*/ 62 h 2162"/>
                    <a:gd name="T102" fmla="*/ 201 w 597"/>
                    <a:gd name="T103" fmla="*/ 73 h 2162"/>
                    <a:gd name="T104" fmla="*/ 230 w 597"/>
                    <a:gd name="T105" fmla="*/ 83 h 2162"/>
                    <a:gd name="T106" fmla="*/ 259 w 597"/>
                    <a:gd name="T107" fmla="*/ 95 h 2162"/>
                    <a:gd name="T108" fmla="*/ 287 w 597"/>
                    <a:gd name="T109" fmla="*/ 105 h 2162"/>
                    <a:gd name="T110" fmla="*/ 316 w 597"/>
                    <a:gd name="T111" fmla="*/ 115 h 2162"/>
                    <a:gd name="T112" fmla="*/ 343 w 597"/>
                    <a:gd name="T113" fmla="*/ 126 h 2162"/>
                    <a:gd name="T114" fmla="*/ 372 w 597"/>
                    <a:gd name="T115" fmla="*/ 136 h 2162"/>
                    <a:gd name="T116" fmla="*/ 401 w 597"/>
                    <a:gd name="T117" fmla="*/ 147 h 2162"/>
                    <a:gd name="T118" fmla="*/ 429 w 597"/>
                    <a:gd name="T119" fmla="*/ 157 h 2162"/>
                    <a:gd name="T120" fmla="*/ 458 w 597"/>
                    <a:gd name="T121" fmla="*/ 167 h 2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97" h="2162">
                      <a:moveTo>
                        <a:pt x="458" y="167"/>
                      </a:moveTo>
                      <a:lnTo>
                        <a:pt x="475" y="176"/>
                      </a:lnTo>
                      <a:lnTo>
                        <a:pt x="492" y="184"/>
                      </a:lnTo>
                      <a:lnTo>
                        <a:pt x="509" y="192"/>
                      </a:lnTo>
                      <a:lnTo>
                        <a:pt x="528" y="200"/>
                      </a:lnTo>
                      <a:lnTo>
                        <a:pt x="545" y="208"/>
                      </a:lnTo>
                      <a:lnTo>
                        <a:pt x="563" y="216"/>
                      </a:lnTo>
                      <a:lnTo>
                        <a:pt x="580" y="224"/>
                      </a:lnTo>
                      <a:lnTo>
                        <a:pt x="597" y="232"/>
                      </a:lnTo>
                      <a:lnTo>
                        <a:pt x="581" y="242"/>
                      </a:lnTo>
                      <a:lnTo>
                        <a:pt x="570" y="256"/>
                      </a:lnTo>
                      <a:lnTo>
                        <a:pt x="563" y="271"/>
                      </a:lnTo>
                      <a:lnTo>
                        <a:pt x="558" y="287"/>
                      </a:lnTo>
                      <a:lnTo>
                        <a:pt x="555" y="304"/>
                      </a:lnTo>
                      <a:lnTo>
                        <a:pt x="553" y="320"/>
                      </a:lnTo>
                      <a:lnTo>
                        <a:pt x="553" y="335"/>
                      </a:lnTo>
                      <a:lnTo>
                        <a:pt x="552" y="349"/>
                      </a:lnTo>
                      <a:lnTo>
                        <a:pt x="552" y="372"/>
                      </a:lnTo>
                      <a:lnTo>
                        <a:pt x="552" y="395"/>
                      </a:lnTo>
                      <a:lnTo>
                        <a:pt x="552" y="418"/>
                      </a:lnTo>
                      <a:lnTo>
                        <a:pt x="553" y="441"/>
                      </a:lnTo>
                      <a:lnTo>
                        <a:pt x="553" y="872"/>
                      </a:lnTo>
                      <a:lnTo>
                        <a:pt x="555" y="1301"/>
                      </a:lnTo>
                      <a:lnTo>
                        <a:pt x="555" y="1732"/>
                      </a:lnTo>
                      <a:lnTo>
                        <a:pt x="556" y="2162"/>
                      </a:lnTo>
                      <a:lnTo>
                        <a:pt x="521" y="2140"/>
                      </a:lnTo>
                      <a:lnTo>
                        <a:pt x="486" y="2118"/>
                      </a:lnTo>
                      <a:lnTo>
                        <a:pt x="451" y="2096"/>
                      </a:lnTo>
                      <a:lnTo>
                        <a:pt x="416" y="2075"/>
                      </a:lnTo>
                      <a:lnTo>
                        <a:pt x="381" y="2051"/>
                      </a:lnTo>
                      <a:lnTo>
                        <a:pt x="347" y="2030"/>
                      </a:lnTo>
                      <a:lnTo>
                        <a:pt x="312" y="2008"/>
                      </a:lnTo>
                      <a:lnTo>
                        <a:pt x="277" y="1986"/>
                      </a:lnTo>
                      <a:lnTo>
                        <a:pt x="243" y="1964"/>
                      </a:lnTo>
                      <a:lnTo>
                        <a:pt x="208" y="1942"/>
                      </a:lnTo>
                      <a:lnTo>
                        <a:pt x="174" y="1920"/>
                      </a:lnTo>
                      <a:lnTo>
                        <a:pt x="139" y="1898"/>
                      </a:lnTo>
                      <a:lnTo>
                        <a:pt x="104" y="1876"/>
                      </a:lnTo>
                      <a:lnTo>
                        <a:pt x="70" y="1854"/>
                      </a:lnTo>
                      <a:lnTo>
                        <a:pt x="35" y="1832"/>
                      </a:lnTo>
                      <a:lnTo>
                        <a:pt x="0" y="1810"/>
                      </a:lnTo>
                      <a:lnTo>
                        <a:pt x="1" y="1358"/>
                      </a:lnTo>
                      <a:lnTo>
                        <a:pt x="1" y="905"/>
                      </a:lnTo>
                      <a:lnTo>
                        <a:pt x="1" y="453"/>
                      </a:lnTo>
                      <a:lnTo>
                        <a:pt x="3" y="0"/>
                      </a:lnTo>
                      <a:lnTo>
                        <a:pt x="32" y="10"/>
                      </a:lnTo>
                      <a:lnTo>
                        <a:pt x="59" y="21"/>
                      </a:lnTo>
                      <a:lnTo>
                        <a:pt x="88" y="31"/>
                      </a:lnTo>
                      <a:lnTo>
                        <a:pt x="117" y="42"/>
                      </a:lnTo>
                      <a:lnTo>
                        <a:pt x="145" y="52"/>
                      </a:lnTo>
                      <a:lnTo>
                        <a:pt x="174" y="62"/>
                      </a:lnTo>
                      <a:lnTo>
                        <a:pt x="201" y="73"/>
                      </a:lnTo>
                      <a:lnTo>
                        <a:pt x="230" y="83"/>
                      </a:lnTo>
                      <a:lnTo>
                        <a:pt x="259" y="95"/>
                      </a:lnTo>
                      <a:lnTo>
                        <a:pt x="287" y="105"/>
                      </a:lnTo>
                      <a:lnTo>
                        <a:pt x="316" y="115"/>
                      </a:lnTo>
                      <a:lnTo>
                        <a:pt x="343" y="126"/>
                      </a:lnTo>
                      <a:lnTo>
                        <a:pt x="372" y="136"/>
                      </a:lnTo>
                      <a:lnTo>
                        <a:pt x="401" y="147"/>
                      </a:lnTo>
                      <a:lnTo>
                        <a:pt x="429" y="157"/>
                      </a:lnTo>
                      <a:lnTo>
                        <a:pt x="458" y="167"/>
                      </a:lnTo>
                      <a:close/>
                    </a:path>
                  </a:pathLst>
                </a:custGeom>
                <a:solidFill>
                  <a:srgbClr val="000C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6" name="Freeform 46"/>
                <p:cNvSpPr>
                  <a:spLocks/>
                </p:cNvSpPr>
                <p:nvPr/>
              </p:nvSpPr>
              <p:spPr bwMode="auto">
                <a:xfrm>
                  <a:off x="4336" y="433"/>
                  <a:ext cx="93" cy="357"/>
                </a:xfrm>
                <a:custGeom>
                  <a:avLst/>
                  <a:gdLst>
                    <a:gd name="T0" fmla="*/ 425 w 560"/>
                    <a:gd name="T1" fmla="*/ 158 h 2141"/>
                    <a:gd name="T2" fmla="*/ 443 w 560"/>
                    <a:gd name="T3" fmla="*/ 166 h 2141"/>
                    <a:gd name="T4" fmla="*/ 459 w 560"/>
                    <a:gd name="T5" fmla="*/ 174 h 2141"/>
                    <a:gd name="T6" fmla="*/ 476 w 560"/>
                    <a:gd name="T7" fmla="*/ 182 h 2141"/>
                    <a:gd name="T8" fmla="*/ 493 w 560"/>
                    <a:gd name="T9" fmla="*/ 191 h 2141"/>
                    <a:gd name="T10" fmla="*/ 509 w 560"/>
                    <a:gd name="T11" fmla="*/ 200 h 2141"/>
                    <a:gd name="T12" fmla="*/ 527 w 560"/>
                    <a:gd name="T13" fmla="*/ 208 h 2141"/>
                    <a:gd name="T14" fmla="*/ 543 w 560"/>
                    <a:gd name="T15" fmla="*/ 216 h 2141"/>
                    <a:gd name="T16" fmla="*/ 560 w 560"/>
                    <a:gd name="T17" fmla="*/ 224 h 2141"/>
                    <a:gd name="T18" fmla="*/ 545 w 560"/>
                    <a:gd name="T19" fmla="*/ 234 h 2141"/>
                    <a:gd name="T20" fmla="*/ 535 w 560"/>
                    <a:gd name="T21" fmla="*/ 248 h 2141"/>
                    <a:gd name="T22" fmla="*/ 528 w 560"/>
                    <a:gd name="T23" fmla="*/ 263 h 2141"/>
                    <a:gd name="T24" fmla="*/ 525 w 560"/>
                    <a:gd name="T25" fmla="*/ 279 h 2141"/>
                    <a:gd name="T26" fmla="*/ 522 w 560"/>
                    <a:gd name="T27" fmla="*/ 296 h 2141"/>
                    <a:gd name="T28" fmla="*/ 521 w 560"/>
                    <a:gd name="T29" fmla="*/ 312 h 2141"/>
                    <a:gd name="T30" fmla="*/ 520 w 560"/>
                    <a:gd name="T31" fmla="*/ 328 h 2141"/>
                    <a:gd name="T32" fmla="*/ 520 w 560"/>
                    <a:gd name="T33" fmla="*/ 342 h 2141"/>
                    <a:gd name="T34" fmla="*/ 521 w 560"/>
                    <a:gd name="T35" fmla="*/ 364 h 2141"/>
                    <a:gd name="T36" fmla="*/ 521 w 560"/>
                    <a:gd name="T37" fmla="*/ 387 h 2141"/>
                    <a:gd name="T38" fmla="*/ 521 w 560"/>
                    <a:gd name="T39" fmla="*/ 410 h 2141"/>
                    <a:gd name="T40" fmla="*/ 522 w 560"/>
                    <a:gd name="T41" fmla="*/ 433 h 2141"/>
                    <a:gd name="T42" fmla="*/ 523 w 560"/>
                    <a:gd name="T43" fmla="*/ 860 h 2141"/>
                    <a:gd name="T44" fmla="*/ 523 w 560"/>
                    <a:gd name="T45" fmla="*/ 1287 h 2141"/>
                    <a:gd name="T46" fmla="*/ 525 w 560"/>
                    <a:gd name="T47" fmla="*/ 1714 h 2141"/>
                    <a:gd name="T48" fmla="*/ 526 w 560"/>
                    <a:gd name="T49" fmla="*/ 2141 h 2141"/>
                    <a:gd name="T50" fmla="*/ 492 w 560"/>
                    <a:gd name="T51" fmla="*/ 2121 h 2141"/>
                    <a:gd name="T52" fmla="*/ 460 w 560"/>
                    <a:gd name="T53" fmla="*/ 2100 h 2141"/>
                    <a:gd name="T54" fmla="*/ 426 w 560"/>
                    <a:gd name="T55" fmla="*/ 2079 h 2141"/>
                    <a:gd name="T56" fmla="*/ 393 w 560"/>
                    <a:gd name="T57" fmla="*/ 2058 h 2141"/>
                    <a:gd name="T58" fmla="*/ 361 w 560"/>
                    <a:gd name="T59" fmla="*/ 2038 h 2141"/>
                    <a:gd name="T60" fmla="*/ 327 w 560"/>
                    <a:gd name="T61" fmla="*/ 2017 h 2141"/>
                    <a:gd name="T62" fmla="*/ 295 w 560"/>
                    <a:gd name="T63" fmla="*/ 1996 h 2141"/>
                    <a:gd name="T64" fmla="*/ 261 w 560"/>
                    <a:gd name="T65" fmla="*/ 1975 h 2141"/>
                    <a:gd name="T66" fmla="*/ 229 w 560"/>
                    <a:gd name="T67" fmla="*/ 1954 h 2141"/>
                    <a:gd name="T68" fmla="*/ 197 w 560"/>
                    <a:gd name="T69" fmla="*/ 1934 h 2141"/>
                    <a:gd name="T70" fmla="*/ 163 w 560"/>
                    <a:gd name="T71" fmla="*/ 1913 h 2141"/>
                    <a:gd name="T72" fmla="*/ 131 w 560"/>
                    <a:gd name="T73" fmla="*/ 1892 h 2141"/>
                    <a:gd name="T74" fmla="*/ 98 w 560"/>
                    <a:gd name="T75" fmla="*/ 1871 h 2141"/>
                    <a:gd name="T76" fmla="*/ 65 w 560"/>
                    <a:gd name="T77" fmla="*/ 1851 h 2141"/>
                    <a:gd name="T78" fmla="*/ 33 w 560"/>
                    <a:gd name="T79" fmla="*/ 1830 h 2141"/>
                    <a:gd name="T80" fmla="*/ 0 w 560"/>
                    <a:gd name="T81" fmla="*/ 1809 h 2141"/>
                    <a:gd name="T82" fmla="*/ 1 w 560"/>
                    <a:gd name="T83" fmla="*/ 1356 h 2141"/>
                    <a:gd name="T84" fmla="*/ 1 w 560"/>
                    <a:gd name="T85" fmla="*/ 904 h 2141"/>
                    <a:gd name="T86" fmla="*/ 1 w 560"/>
                    <a:gd name="T87" fmla="*/ 453 h 2141"/>
                    <a:gd name="T88" fmla="*/ 3 w 560"/>
                    <a:gd name="T89" fmla="*/ 0 h 2141"/>
                    <a:gd name="T90" fmla="*/ 29 w 560"/>
                    <a:gd name="T91" fmla="*/ 9 h 2141"/>
                    <a:gd name="T92" fmla="*/ 56 w 560"/>
                    <a:gd name="T93" fmla="*/ 20 h 2141"/>
                    <a:gd name="T94" fmla="*/ 82 w 560"/>
                    <a:gd name="T95" fmla="*/ 29 h 2141"/>
                    <a:gd name="T96" fmla="*/ 109 w 560"/>
                    <a:gd name="T97" fmla="*/ 39 h 2141"/>
                    <a:gd name="T98" fmla="*/ 135 w 560"/>
                    <a:gd name="T99" fmla="*/ 49 h 2141"/>
                    <a:gd name="T100" fmla="*/ 162 w 560"/>
                    <a:gd name="T101" fmla="*/ 59 h 2141"/>
                    <a:gd name="T102" fmla="*/ 189 w 560"/>
                    <a:gd name="T103" fmla="*/ 69 h 2141"/>
                    <a:gd name="T104" fmla="*/ 215 w 560"/>
                    <a:gd name="T105" fmla="*/ 79 h 2141"/>
                    <a:gd name="T106" fmla="*/ 242 w 560"/>
                    <a:gd name="T107" fmla="*/ 89 h 2141"/>
                    <a:gd name="T108" fmla="*/ 267 w 560"/>
                    <a:gd name="T109" fmla="*/ 98 h 2141"/>
                    <a:gd name="T110" fmla="*/ 294 w 560"/>
                    <a:gd name="T111" fmla="*/ 109 h 2141"/>
                    <a:gd name="T112" fmla="*/ 320 w 560"/>
                    <a:gd name="T113" fmla="*/ 119 h 2141"/>
                    <a:gd name="T114" fmla="*/ 347 w 560"/>
                    <a:gd name="T115" fmla="*/ 128 h 2141"/>
                    <a:gd name="T116" fmla="*/ 373 w 560"/>
                    <a:gd name="T117" fmla="*/ 139 h 2141"/>
                    <a:gd name="T118" fmla="*/ 399 w 560"/>
                    <a:gd name="T119" fmla="*/ 148 h 2141"/>
                    <a:gd name="T120" fmla="*/ 425 w 560"/>
                    <a:gd name="T121" fmla="*/ 158 h 2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60" h="2141">
                      <a:moveTo>
                        <a:pt x="425" y="158"/>
                      </a:moveTo>
                      <a:lnTo>
                        <a:pt x="443" y="166"/>
                      </a:lnTo>
                      <a:lnTo>
                        <a:pt x="459" y="174"/>
                      </a:lnTo>
                      <a:lnTo>
                        <a:pt x="476" y="182"/>
                      </a:lnTo>
                      <a:lnTo>
                        <a:pt x="493" y="191"/>
                      </a:lnTo>
                      <a:lnTo>
                        <a:pt x="509" y="200"/>
                      </a:lnTo>
                      <a:lnTo>
                        <a:pt x="527" y="208"/>
                      </a:lnTo>
                      <a:lnTo>
                        <a:pt x="543" y="216"/>
                      </a:lnTo>
                      <a:lnTo>
                        <a:pt x="560" y="224"/>
                      </a:lnTo>
                      <a:lnTo>
                        <a:pt x="545" y="234"/>
                      </a:lnTo>
                      <a:lnTo>
                        <a:pt x="535" y="248"/>
                      </a:lnTo>
                      <a:lnTo>
                        <a:pt x="528" y="263"/>
                      </a:lnTo>
                      <a:lnTo>
                        <a:pt x="525" y="279"/>
                      </a:lnTo>
                      <a:lnTo>
                        <a:pt x="522" y="296"/>
                      </a:lnTo>
                      <a:lnTo>
                        <a:pt x="521" y="312"/>
                      </a:lnTo>
                      <a:lnTo>
                        <a:pt x="520" y="328"/>
                      </a:lnTo>
                      <a:lnTo>
                        <a:pt x="520" y="342"/>
                      </a:lnTo>
                      <a:lnTo>
                        <a:pt x="521" y="364"/>
                      </a:lnTo>
                      <a:lnTo>
                        <a:pt x="521" y="387"/>
                      </a:lnTo>
                      <a:lnTo>
                        <a:pt x="521" y="410"/>
                      </a:lnTo>
                      <a:lnTo>
                        <a:pt x="522" y="433"/>
                      </a:lnTo>
                      <a:lnTo>
                        <a:pt x="523" y="860"/>
                      </a:lnTo>
                      <a:lnTo>
                        <a:pt x="523" y="1287"/>
                      </a:lnTo>
                      <a:lnTo>
                        <a:pt x="525" y="1714"/>
                      </a:lnTo>
                      <a:lnTo>
                        <a:pt x="526" y="2141"/>
                      </a:lnTo>
                      <a:lnTo>
                        <a:pt x="492" y="2121"/>
                      </a:lnTo>
                      <a:lnTo>
                        <a:pt x="460" y="2100"/>
                      </a:lnTo>
                      <a:lnTo>
                        <a:pt x="426" y="2079"/>
                      </a:lnTo>
                      <a:lnTo>
                        <a:pt x="393" y="2058"/>
                      </a:lnTo>
                      <a:lnTo>
                        <a:pt x="361" y="2038"/>
                      </a:lnTo>
                      <a:lnTo>
                        <a:pt x="327" y="2017"/>
                      </a:lnTo>
                      <a:lnTo>
                        <a:pt x="295" y="1996"/>
                      </a:lnTo>
                      <a:lnTo>
                        <a:pt x="261" y="1975"/>
                      </a:lnTo>
                      <a:lnTo>
                        <a:pt x="229" y="1954"/>
                      </a:lnTo>
                      <a:lnTo>
                        <a:pt x="197" y="1934"/>
                      </a:lnTo>
                      <a:lnTo>
                        <a:pt x="163" y="1913"/>
                      </a:lnTo>
                      <a:lnTo>
                        <a:pt x="131" y="1892"/>
                      </a:lnTo>
                      <a:lnTo>
                        <a:pt x="98" y="1871"/>
                      </a:lnTo>
                      <a:lnTo>
                        <a:pt x="65" y="1851"/>
                      </a:lnTo>
                      <a:lnTo>
                        <a:pt x="33" y="1830"/>
                      </a:lnTo>
                      <a:lnTo>
                        <a:pt x="0" y="1809"/>
                      </a:lnTo>
                      <a:lnTo>
                        <a:pt x="1" y="1356"/>
                      </a:lnTo>
                      <a:lnTo>
                        <a:pt x="1" y="904"/>
                      </a:lnTo>
                      <a:lnTo>
                        <a:pt x="1" y="453"/>
                      </a:lnTo>
                      <a:lnTo>
                        <a:pt x="3" y="0"/>
                      </a:lnTo>
                      <a:lnTo>
                        <a:pt x="29" y="9"/>
                      </a:lnTo>
                      <a:lnTo>
                        <a:pt x="56" y="20"/>
                      </a:lnTo>
                      <a:lnTo>
                        <a:pt x="82" y="29"/>
                      </a:lnTo>
                      <a:lnTo>
                        <a:pt x="109" y="39"/>
                      </a:lnTo>
                      <a:lnTo>
                        <a:pt x="135" y="49"/>
                      </a:lnTo>
                      <a:lnTo>
                        <a:pt x="162" y="59"/>
                      </a:lnTo>
                      <a:lnTo>
                        <a:pt x="189" y="69"/>
                      </a:lnTo>
                      <a:lnTo>
                        <a:pt x="215" y="79"/>
                      </a:lnTo>
                      <a:lnTo>
                        <a:pt x="242" y="89"/>
                      </a:lnTo>
                      <a:lnTo>
                        <a:pt x="267" y="98"/>
                      </a:lnTo>
                      <a:lnTo>
                        <a:pt x="294" y="109"/>
                      </a:lnTo>
                      <a:lnTo>
                        <a:pt x="320" y="119"/>
                      </a:lnTo>
                      <a:lnTo>
                        <a:pt x="347" y="128"/>
                      </a:lnTo>
                      <a:lnTo>
                        <a:pt x="373" y="139"/>
                      </a:lnTo>
                      <a:lnTo>
                        <a:pt x="399" y="148"/>
                      </a:lnTo>
                      <a:lnTo>
                        <a:pt x="425" y="158"/>
                      </a:lnTo>
                      <a:close/>
                    </a:path>
                  </a:pathLst>
                </a:custGeom>
                <a:solidFill>
                  <a:srgbClr val="0014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7" name="Freeform 47"/>
                <p:cNvSpPr>
                  <a:spLocks/>
                </p:cNvSpPr>
                <p:nvPr/>
              </p:nvSpPr>
              <p:spPr bwMode="auto">
                <a:xfrm>
                  <a:off x="4336" y="433"/>
                  <a:ext cx="87" cy="353"/>
                </a:xfrm>
                <a:custGeom>
                  <a:avLst/>
                  <a:gdLst>
                    <a:gd name="T0" fmla="*/ 395 w 523"/>
                    <a:gd name="T1" fmla="*/ 149 h 2121"/>
                    <a:gd name="T2" fmla="*/ 411 w 523"/>
                    <a:gd name="T3" fmla="*/ 157 h 2121"/>
                    <a:gd name="T4" fmla="*/ 427 w 523"/>
                    <a:gd name="T5" fmla="*/ 165 h 2121"/>
                    <a:gd name="T6" fmla="*/ 444 w 523"/>
                    <a:gd name="T7" fmla="*/ 173 h 2121"/>
                    <a:gd name="T8" fmla="*/ 460 w 523"/>
                    <a:gd name="T9" fmla="*/ 181 h 2121"/>
                    <a:gd name="T10" fmla="*/ 475 w 523"/>
                    <a:gd name="T11" fmla="*/ 191 h 2121"/>
                    <a:gd name="T12" fmla="*/ 491 w 523"/>
                    <a:gd name="T13" fmla="*/ 199 h 2121"/>
                    <a:gd name="T14" fmla="*/ 507 w 523"/>
                    <a:gd name="T15" fmla="*/ 207 h 2121"/>
                    <a:gd name="T16" fmla="*/ 523 w 523"/>
                    <a:gd name="T17" fmla="*/ 215 h 2121"/>
                    <a:gd name="T18" fmla="*/ 510 w 523"/>
                    <a:gd name="T19" fmla="*/ 226 h 2121"/>
                    <a:gd name="T20" fmla="*/ 501 w 523"/>
                    <a:gd name="T21" fmla="*/ 240 h 2121"/>
                    <a:gd name="T22" fmla="*/ 495 w 523"/>
                    <a:gd name="T23" fmla="*/ 255 h 2121"/>
                    <a:gd name="T24" fmla="*/ 492 w 523"/>
                    <a:gd name="T25" fmla="*/ 271 h 2121"/>
                    <a:gd name="T26" fmla="*/ 490 w 523"/>
                    <a:gd name="T27" fmla="*/ 289 h 2121"/>
                    <a:gd name="T28" fmla="*/ 490 w 523"/>
                    <a:gd name="T29" fmla="*/ 305 h 2121"/>
                    <a:gd name="T30" fmla="*/ 490 w 523"/>
                    <a:gd name="T31" fmla="*/ 320 h 2121"/>
                    <a:gd name="T32" fmla="*/ 490 w 523"/>
                    <a:gd name="T33" fmla="*/ 334 h 2121"/>
                    <a:gd name="T34" fmla="*/ 490 w 523"/>
                    <a:gd name="T35" fmla="*/ 357 h 2121"/>
                    <a:gd name="T36" fmla="*/ 491 w 523"/>
                    <a:gd name="T37" fmla="*/ 380 h 2121"/>
                    <a:gd name="T38" fmla="*/ 491 w 523"/>
                    <a:gd name="T39" fmla="*/ 403 h 2121"/>
                    <a:gd name="T40" fmla="*/ 492 w 523"/>
                    <a:gd name="T41" fmla="*/ 426 h 2121"/>
                    <a:gd name="T42" fmla="*/ 493 w 523"/>
                    <a:gd name="T43" fmla="*/ 850 h 2121"/>
                    <a:gd name="T44" fmla="*/ 494 w 523"/>
                    <a:gd name="T45" fmla="*/ 1273 h 2121"/>
                    <a:gd name="T46" fmla="*/ 494 w 523"/>
                    <a:gd name="T47" fmla="*/ 1697 h 2121"/>
                    <a:gd name="T48" fmla="*/ 495 w 523"/>
                    <a:gd name="T49" fmla="*/ 2121 h 2121"/>
                    <a:gd name="T50" fmla="*/ 464 w 523"/>
                    <a:gd name="T51" fmla="*/ 2101 h 2121"/>
                    <a:gd name="T52" fmla="*/ 433 w 523"/>
                    <a:gd name="T53" fmla="*/ 2081 h 2121"/>
                    <a:gd name="T54" fmla="*/ 402 w 523"/>
                    <a:gd name="T55" fmla="*/ 2062 h 2121"/>
                    <a:gd name="T56" fmla="*/ 371 w 523"/>
                    <a:gd name="T57" fmla="*/ 2042 h 2121"/>
                    <a:gd name="T58" fmla="*/ 340 w 523"/>
                    <a:gd name="T59" fmla="*/ 2024 h 2121"/>
                    <a:gd name="T60" fmla="*/ 310 w 523"/>
                    <a:gd name="T61" fmla="*/ 2004 h 2121"/>
                    <a:gd name="T62" fmla="*/ 278 w 523"/>
                    <a:gd name="T63" fmla="*/ 1984 h 2121"/>
                    <a:gd name="T64" fmla="*/ 247 w 523"/>
                    <a:gd name="T65" fmla="*/ 1965 h 2121"/>
                    <a:gd name="T66" fmla="*/ 216 w 523"/>
                    <a:gd name="T67" fmla="*/ 1945 h 2121"/>
                    <a:gd name="T68" fmla="*/ 186 w 523"/>
                    <a:gd name="T69" fmla="*/ 1926 h 2121"/>
                    <a:gd name="T70" fmla="*/ 155 w 523"/>
                    <a:gd name="T71" fmla="*/ 1906 h 2121"/>
                    <a:gd name="T72" fmla="*/ 124 w 523"/>
                    <a:gd name="T73" fmla="*/ 1886 h 2121"/>
                    <a:gd name="T74" fmla="*/ 93 w 523"/>
                    <a:gd name="T75" fmla="*/ 1868 h 2121"/>
                    <a:gd name="T76" fmla="*/ 63 w 523"/>
                    <a:gd name="T77" fmla="*/ 1848 h 2121"/>
                    <a:gd name="T78" fmla="*/ 31 w 523"/>
                    <a:gd name="T79" fmla="*/ 1829 h 2121"/>
                    <a:gd name="T80" fmla="*/ 0 w 523"/>
                    <a:gd name="T81" fmla="*/ 1809 h 2121"/>
                    <a:gd name="T82" fmla="*/ 1 w 523"/>
                    <a:gd name="T83" fmla="*/ 1356 h 2121"/>
                    <a:gd name="T84" fmla="*/ 2 w 523"/>
                    <a:gd name="T85" fmla="*/ 904 h 2121"/>
                    <a:gd name="T86" fmla="*/ 2 w 523"/>
                    <a:gd name="T87" fmla="*/ 453 h 2121"/>
                    <a:gd name="T88" fmla="*/ 4 w 523"/>
                    <a:gd name="T89" fmla="*/ 0 h 2121"/>
                    <a:gd name="T90" fmla="*/ 28 w 523"/>
                    <a:gd name="T91" fmla="*/ 9 h 2121"/>
                    <a:gd name="T92" fmla="*/ 53 w 523"/>
                    <a:gd name="T93" fmla="*/ 19 h 2121"/>
                    <a:gd name="T94" fmla="*/ 78 w 523"/>
                    <a:gd name="T95" fmla="*/ 28 h 2121"/>
                    <a:gd name="T96" fmla="*/ 102 w 523"/>
                    <a:gd name="T97" fmla="*/ 37 h 2121"/>
                    <a:gd name="T98" fmla="*/ 126 w 523"/>
                    <a:gd name="T99" fmla="*/ 46 h 2121"/>
                    <a:gd name="T100" fmla="*/ 150 w 523"/>
                    <a:gd name="T101" fmla="*/ 55 h 2121"/>
                    <a:gd name="T102" fmla="*/ 175 w 523"/>
                    <a:gd name="T103" fmla="*/ 65 h 2121"/>
                    <a:gd name="T104" fmla="*/ 200 w 523"/>
                    <a:gd name="T105" fmla="*/ 74 h 2121"/>
                    <a:gd name="T106" fmla="*/ 224 w 523"/>
                    <a:gd name="T107" fmla="*/ 84 h 2121"/>
                    <a:gd name="T108" fmla="*/ 248 w 523"/>
                    <a:gd name="T109" fmla="*/ 94 h 2121"/>
                    <a:gd name="T110" fmla="*/ 273 w 523"/>
                    <a:gd name="T111" fmla="*/ 103 h 2121"/>
                    <a:gd name="T112" fmla="*/ 297 w 523"/>
                    <a:gd name="T113" fmla="*/ 112 h 2121"/>
                    <a:gd name="T114" fmla="*/ 321 w 523"/>
                    <a:gd name="T115" fmla="*/ 121 h 2121"/>
                    <a:gd name="T116" fmla="*/ 345 w 523"/>
                    <a:gd name="T117" fmla="*/ 130 h 2121"/>
                    <a:gd name="T118" fmla="*/ 371 w 523"/>
                    <a:gd name="T119" fmla="*/ 140 h 2121"/>
                    <a:gd name="T120" fmla="*/ 395 w 523"/>
                    <a:gd name="T121" fmla="*/ 149 h 2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23" h="2121">
                      <a:moveTo>
                        <a:pt x="395" y="149"/>
                      </a:moveTo>
                      <a:lnTo>
                        <a:pt x="411" y="157"/>
                      </a:lnTo>
                      <a:lnTo>
                        <a:pt x="427" y="165"/>
                      </a:lnTo>
                      <a:lnTo>
                        <a:pt x="444" y="173"/>
                      </a:lnTo>
                      <a:lnTo>
                        <a:pt x="460" y="181"/>
                      </a:lnTo>
                      <a:lnTo>
                        <a:pt x="475" y="191"/>
                      </a:lnTo>
                      <a:lnTo>
                        <a:pt x="491" y="199"/>
                      </a:lnTo>
                      <a:lnTo>
                        <a:pt x="507" y="207"/>
                      </a:lnTo>
                      <a:lnTo>
                        <a:pt x="523" y="215"/>
                      </a:lnTo>
                      <a:lnTo>
                        <a:pt x="510" y="226"/>
                      </a:lnTo>
                      <a:lnTo>
                        <a:pt x="501" y="240"/>
                      </a:lnTo>
                      <a:lnTo>
                        <a:pt x="495" y="255"/>
                      </a:lnTo>
                      <a:lnTo>
                        <a:pt x="492" y="271"/>
                      </a:lnTo>
                      <a:lnTo>
                        <a:pt x="490" y="289"/>
                      </a:lnTo>
                      <a:lnTo>
                        <a:pt x="490" y="305"/>
                      </a:lnTo>
                      <a:lnTo>
                        <a:pt x="490" y="320"/>
                      </a:lnTo>
                      <a:lnTo>
                        <a:pt x="490" y="334"/>
                      </a:lnTo>
                      <a:lnTo>
                        <a:pt x="490" y="357"/>
                      </a:lnTo>
                      <a:lnTo>
                        <a:pt x="491" y="380"/>
                      </a:lnTo>
                      <a:lnTo>
                        <a:pt x="491" y="403"/>
                      </a:lnTo>
                      <a:lnTo>
                        <a:pt x="492" y="426"/>
                      </a:lnTo>
                      <a:lnTo>
                        <a:pt x="493" y="850"/>
                      </a:lnTo>
                      <a:lnTo>
                        <a:pt x="494" y="1273"/>
                      </a:lnTo>
                      <a:lnTo>
                        <a:pt x="494" y="1697"/>
                      </a:lnTo>
                      <a:lnTo>
                        <a:pt x="495" y="2121"/>
                      </a:lnTo>
                      <a:lnTo>
                        <a:pt x="464" y="2101"/>
                      </a:lnTo>
                      <a:lnTo>
                        <a:pt x="433" y="2081"/>
                      </a:lnTo>
                      <a:lnTo>
                        <a:pt x="402" y="2062"/>
                      </a:lnTo>
                      <a:lnTo>
                        <a:pt x="371" y="2042"/>
                      </a:lnTo>
                      <a:lnTo>
                        <a:pt x="340" y="2024"/>
                      </a:lnTo>
                      <a:lnTo>
                        <a:pt x="310" y="2004"/>
                      </a:lnTo>
                      <a:lnTo>
                        <a:pt x="278" y="1984"/>
                      </a:lnTo>
                      <a:lnTo>
                        <a:pt x="247" y="1965"/>
                      </a:lnTo>
                      <a:lnTo>
                        <a:pt x="216" y="1945"/>
                      </a:lnTo>
                      <a:lnTo>
                        <a:pt x="186" y="1926"/>
                      </a:lnTo>
                      <a:lnTo>
                        <a:pt x="155" y="1906"/>
                      </a:lnTo>
                      <a:lnTo>
                        <a:pt x="124" y="1886"/>
                      </a:lnTo>
                      <a:lnTo>
                        <a:pt x="93" y="1868"/>
                      </a:lnTo>
                      <a:lnTo>
                        <a:pt x="63" y="1848"/>
                      </a:lnTo>
                      <a:lnTo>
                        <a:pt x="31" y="1829"/>
                      </a:lnTo>
                      <a:lnTo>
                        <a:pt x="0" y="1809"/>
                      </a:lnTo>
                      <a:lnTo>
                        <a:pt x="1" y="1356"/>
                      </a:lnTo>
                      <a:lnTo>
                        <a:pt x="2" y="904"/>
                      </a:lnTo>
                      <a:lnTo>
                        <a:pt x="2" y="453"/>
                      </a:lnTo>
                      <a:lnTo>
                        <a:pt x="4" y="0"/>
                      </a:lnTo>
                      <a:lnTo>
                        <a:pt x="28" y="9"/>
                      </a:lnTo>
                      <a:lnTo>
                        <a:pt x="53" y="19"/>
                      </a:lnTo>
                      <a:lnTo>
                        <a:pt x="78" y="28"/>
                      </a:lnTo>
                      <a:lnTo>
                        <a:pt x="102" y="37"/>
                      </a:lnTo>
                      <a:lnTo>
                        <a:pt x="126" y="46"/>
                      </a:lnTo>
                      <a:lnTo>
                        <a:pt x="150" y="55"/>
                      </a:lnTo>
                      <a:lnTo>
                        <a:pt x="175" y="65"/>
                      </a:lnTo>
                      <a:lnTo>
                        <a:pt x="200" y="74"/>
                      </a:lnTo>
                      <a:lnTo>
                        <a:pt x="224" y="84"/>
                      </a:lnTo>
                      <a:lnTo>
                        <a:pt x="248" y="94"/>
                      </a:lnTo>
                      <a:lnTo>
                        <a:pt x="273" y="103"/>
                      </a:lnTo>
                      <a:lnTo>
                        <a:pt x="297" y="112"/>
                      </a:lnTo>
                      <a:lnTo>
                        <a:pt x="321" y="121"/>
                      </a:lnTo>
                      <a:lnTo>
                        <a:pt x="345" y="130"/>
                      </a:lnTo>
                      <a:lnTo>
                        <a:pt x="371" y="140"/>
                      </a:lnTo>
                      <a:lnTo>
                        <a:pt x="395" y="149"/>
                      </a:lnTo>
                      <a:close/>
                    </a:path>
                  </a:pathLst>
                </a:custGeom>
                <a:solidFill>
                  <a:srgbClr val="0016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8" name="Freeform 48"/>
                <p:cNvSpPr>
                  <a:spLocks/>
                </p:cNvSpPr>
                <p:nvPr/>
              </p:nvSpPr>
              <p:spPr bwMode="auto">
                <a:xfrm>
                  <a:off x="4336" y="433"/>
                  <a:ext cx="81" cy="350"/>
                </a:xfrm>
                <a:custGeom>
                  <a:avLst/>
                  <a:gdLst>
                    <a:gd name="T0" fmla="*/ 364 w 486"/>
                    <a:gd name="T1" fmla="*/ 141 h 2100"/>
                    <a:gd name="T2" fmla="*/ 379 w 486"/>
                    <a:gd name="T3" fmla="*/ 149 h 2100"/>
                    <a:gd name="T4" fmla="*/ 394 w 486"/>
                    <a:gd name="T5" fmla="*/ 157 h 2100"/>
                    <a:gd name="T6" fmla="*/ 409 w 486"/>
                    <a:gd name="T7" fmla="*/ 165 h 2100"/>
                    <a:gd name="T8" fmla="*/ 425 w 486"/>
                    <a:gd name="T9" fmla="*/ 173 h 2100"/>
                    <a:gd name="T10" fmla="*/ 440 w 486"/>
                    <a:gd name="T11" fmla="*/ 182 h 2100"/>
                    <a:gd name="T12" fmla="*/ 455 w 486"/>
                    <a:gd name="T13" fmla="*/ 191 h 2100"/>
                    <a:gd name="T14" fmla="*/ 471 w 486"/>
                    <a:gd name="T15" fmla="*/ 199 h 2100"/>
                    <a:gd name="T16" fmla="*/ 486 w 486"/>
                    <a:gd name="T17" fmla="*/ 207 h 2100"/>
                    <a:gd name="T18" fmla="*/ 475 w 486"/>
                    <a:gd name="T19" fmla="*/ 218 h 2100"/>
                    <a:gd name="T20" fmla="*/ 467 w 486"/>
                    <a:gd name="T21" fmla="*/ 232 h 2100"/>
                    <a:gd name="T22" fmla="*/ 462 w 486"/>
                    <a:gd name="T23" fmla="*/ 248 h 2100"/>
                    <a:gd name="T24" fmla="*/ 459 w 486"/>
                    <a:gd name="T25" fmla="*/ 264 h 2100"/>
                    <a:gd name="T26" fmla="*/ 457 w 486"/>
                    <a:gd name="T27" fmla="*/ 281 h 2100"/>
                    <a:gd name="T28" fmla="*/ 457 w 486"/>
                    <a:gd name="T29" fmla="*/ 297 h 2100"/>
                    <a:gd name="T30" fmla="*/ 457 w 486"/>
                    <a:gd name="T31" fmla="*/ 312 h 2100"/>
                    <a:gd name="T32" fmla="*/ 457 w 486"/>
                    <a:gd name="T33" fmla="*/ 326 h 2100"/>
                    <a:gd name="T34" fmla="*/ 459 w 486"/>
                    <a:gd name="T35" fmla="*/ 349 h 2100"/>
                    <a:gd name="T36" fmla="*/ 460 w 486"/>
                    <a:gd name="T37" fmla="*/ 372 h 2100"/>
                    <a:gd name="T38" fmla="*/ 460 w 486"/>
                    <a:gd name="T39" fmla="*/ 395 h 2100"/>
                    <a:gd name="T40" fmla="*/ 461 w 486"/>
                    <a:gd name="T41" fmla="*/ 418 h 2100"/>
                    <a:gd name="T42" fmla="*/ 462 w 486"/>
                    <a:gd name="T43" fmla="*/ 838 h 2100"/>
                    <a:gd name="T44" fmla="*/ 463 w 486"/>
                    <a:gd name="T45" fmla="*/ 1260 h 2100"/>
                    <a:gd name="T46" fmla="*/ 463 w 486"/>
                    <a:gd name="T47" fmla="*/ 1680 h 2100"/>
                    <a:gd name="T48" fmla="*/ 464 w 486"/>
                    <a:gd name="T49" fmla="*/ 2100 h 2100"/>
                    <a:gd name="T50" fmla="*/ 435 w 486"/>
                    <a:gd name="T51" fmla="*/ 2081 h 2100"/>
                    <a:gd name="T52" fmla="*/ 407 w 486"/>
                    <a:gd name="T53" fmla="*/ 2063 h 2100"/>
                    <a:gd name="T54" fmla="*/ 378 w 486"/>
                    <a:gd name="T55" fmla="*/ 2046 h 2100"/>
                    <a:gd name="T56" fmla="*/ 349 w 486"/>
                    <a:gd name="T57" fmla="*/ 2027 h 2100"/>
                    <a:gd name="T58" fmla="*/ 320 w 486"/>
                    <a:gd name="T59" fmla="*/ 2009 h 2100"/>
                    <a:gd name="T60" fmla="*/ 291 w 486"/>
                    <a:gd name="T61" fmla="*/ 1990 h 2100"/>
                    <a:gd name="T62" fmla="*/ 261 w 486"/>
                    <a:gd name="T63" fmla="*/ 1973 h 2100"/>
                    <a:gd name="T64" fmla="*/ 232 w 486"/>
                    <a:gd name="T65" fmla="*/ 1954 h 2100"/>
                    <a:gd name="T66" fmla="*/ 203 w 486"/>
                    <a:gd name="T67" fmla="*/ 1936 h 2100"/>
                    <a:gd name="T68" fmla="*/ 175 w 486"/>
                    <a:gd name="T69" fmla="*/ 1918 h 2100"/>
                    <a:gd name="T70" fmla="*/ 146 w 486"/>
                    <a:gd name="T71" fmla="*/ 1900 h 2100"/>
                    <a:gd name="T72" fmla="*/ 117 w 486"/>
                    <a:gd name="T73" fmla="*/ 1882 h 2100"/>
                    <a:gd name="T74" fmla="*/ 88 w 486"/>
                    <a:gd name="T75" fmla="*/ 1863 h 2100"/>
                    <a:gd name="T76" fmla="*/ 59 w 486"/>
                    <a:gd name="T77" fmla="*/ 1845 h 2100"/>
                    <a:gd name="T78" fmla="*/ 29 w 486"/>
                    <a:gd name="T79" fmla="*/ 1827 h 2100"/>
                    <a:gd name="T80" fmla="*/ 0 w 486"/>
                    <a:gd name="T81" fmla="*/ 1809 h 2100"/>
                    <a:gd name="T82" fmla="*/ 1 w 486"/>
                    <a:gd name="T83" fmla="*/ 1356 h 2100"/>
                    <a:gd name="T84" fmla="*/ 2 w 486"/>
                    <a:gd name="T85" fmla="*/ 904 h 2100"/>
                    <a:gd name="T86" fmla="*/ 2 w 486"/>
                    <a:gd name="T87" fmla="*/ 453 h 2100"/>
                    <a:gd name="T88" fmla="*/ 4 w 486"/>
                    <a:gd name="T89" fmla="*/ 0 h 2100"/>
                    <a:gd name="T90" fmla="*/ 26 w 486"/>
                    <a:gd name="T91" fmla="*/ 9 h 2100"/>
                    <a:gd name="T92" fmla="*/ 49 w 486"/>
                    <a:gd name="T93" fmla="*/ 17 h 2100"/>
                    <a:gd name="T94" fmla="*/ 71 w 486"/>
                    <a:gd name="T95" fmla="*/ 27 h 2100"/>
                    <a:gd name="T96" fmla="*/ 94 w 486"/>
                    <a:gd name="T97" fmla="*/ 35 h 2100"/>
                    <a:gd name="T98" fmla="*/ 116 w 486"/>
                    <a:gd name="T99" fmla="*/ 44 h 2100"/>
                    <a:gd name="T100" fmla="*/ 139 w 486"/>
                    <a:gd name="T101" fmla="*/ 52 h 2100"/>
                    <a:gd name="T102" fmla="*/ 161 w 486"/>
                    <a:gd name="T103" fmla="*/ 61 h 2100"/>
                    <a:gd name="T104" fmla="*/ 184 w 486"/>
                    <a:gd name="T105" fmla="*/ 70 h 2100"/>
                    <a:gd name="T106" fmla="*/ 206 w 486"/>
                    <a:gd name="T107" fmla="*/ 79 h 2100"/>
                    <a:gd name="T108" fmla="*/ 229 w 486"/>
                    <a:gd name="T109" fmla="*/ 88 h 2100"/>
                    <a:gd name="T110" fmla="*/ 251 w 486"/>
                    <a:gd name="T111" fmla="*/ 97 h 2100"/>
                    <a:gd name="T112" fmla="*/ 274 w 486"/>
                    <a:gd name="T113" fmla="*/ 105 h 2100"/>
                    <a:gd name="T114" fmla="*/ 296 w 486"/>
                    <a:gd name="T115" fmla="*/ 114 h 2100"/>
                    <a:gd name="T116" fmla="*/ 319 w 486"/>
                    <a:gd name="T117" fmla="*/ 124 h 2100"/>
                    <a:gd name="T118" fmla="*/ 341 w 486"/>
                    <a:gd name="T119" fmla="*/ 132 h 2100"/>
                    <a:gd name="T120" fmla="*/ 364 w 486"/>
                    <a:gd name="T121" fmla="*/ 141 h 2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486" h="2100">
                      <a:moveTo>
                        <a:pt x="364" y="141"/>
                      </a:moveTo>
                      <a:lnTo>
                        <a:pt x="379" y="149"/>
                      </a:lnTo>
                      <a:lnTo>
                        <a:pt x="394" y="157"/>
                      </a:lnTo>
                      <a:lnTo>
                        <a:pt x="409" y="165"/>
                      </a:lnTo>
                      <a:lnTo>
                        <a:pt x="425" y="173"/>
                      </a:lnTo>
                      <a:lnTo>
                        <a:pt x="440" y="182"/>
                      </a:lnTo>
                      <a:lnTo>
                        <a:pt x="455" y="191"/>
                      </a:lnTo>
                      <a:lnTo>
                        <a:pt x="471" y="199"/>
                      </a:lnTo>
                      <a:lnTo>
                        <a:pt x="486" y="207"/>
                      </a:lnTo>
                      <a:lnTo>
                        <a:pt x="475" y="218"/>
                      </a:lnTo>
                      <a:lnTo>
                        <a:pt x="467" y="232"/>
                      </a:lnTo>
                      <a:lnTo>
                        <a:pt x="462" y="248"/>
                      </a:lnTo>
                      <a:lnTo>
                        <a:pt x="459" y="264"/>
                      </a:lnTo>
                      <a:lnTo>
                        <a:pt x="457" y="281"/>
                      </a:lnTo>
                      <a:lnTo>
                        <a:pt x="457" y="297"/>
                      </a:lnTo>
                      <a:lnTo>
                        <a:pt x="457" y="312"/>
                      </a:lnTo>
                      <a:lnTo>
                        <a:pt x="457" y="326"/>
                      </a:lnTo>
                      <a:lnTo>
                        <a:pt x="459" y="349"/>
                      </a:lnTo>
                      <a:lnTo>
                        <a:pt x="460" y="372"/>
                      </a:lnTo>
                      <a:lnTo>
                        <a:pt x="460" y="395"/>
                      </a:lnTo>
                      <a:lnTo>
                        <a:pt x="461" y="418"/>
                      </a:lnTo>
                      <a:lnTo>
                        <a:pt x="462" y="838"/>
                      </a:lnTo>
                      <a:lnTo>
                        <a:pt x="463" y="1260"/>
                      </a:lnTo>
                      <a:lnTo>
                        <a:pt x="463" y="1680"/>
                      </a:lnTo>
                      <a:lnTo>
                        <a:pt x="464" y="2100"/>
                      </a:lnTo>
                      <a:lnTo>
                        <a:pt x="435" y="2081"/>
                      </a:lnTo>
                      <a:lnTo>
                        <a:pt x="407" y="2063"/>
                      </a:lnTo>
                      <a:lnTo>
                        <a:pt x="378" y="2046"/>
                      </a:lnTo>
                      <a:lnTo>
                        <a:pt x="349" y="2027"/>
                      </a:lnTo>
                      <a:lnTo>
                        <a:pt x="320" y="2009"/>
                      </a:lnTo>
                      <a:lnTo>
                        <a:pt x="291" y="1990"/>
                      </a:lnTo>
                      <a:lnTo>
                        <a:pt x="261" y="1973"/>
                      </a:lnTo>
                      <a:lnTo>
                        <a:pt x="232" y="1954"/>
                      </a:lnTo>
                      <a:lnTo>
                        <a:pt x="203" y="1936"/>
                      </a:lnTo>
                      <a:lnTo>
                        <a:pt x="175" y="1918"/>
                      </a:lnTo>
                      <a:lnTo>
                        <a:pt x="146" y="1900"/>
                      </a:lnTo>
                      <a:lnTo>
                        <a:pt x="117" y="1882"/>
                      </a:lnTo>
                      <a:lnTo>
                        <a:pt x="88" y="1863"/>
                      </a:lnTo>
                      <a:lnTo>
                        <a:pt x="59" y="1845"/>
                      </a:lnTo>
                      <a:lnTo>
                        <a:pt x="29" y="1827"/>
                      </a:lnTo>
                      <a:lnTo>
                        <a:pt x="0" y="1809"/>
                      </a:lnTo>
                      <a:lnTo>
                        <a:pt x="1" y="1356"/>
                      </a:lnTo>
                      <a:lnTo>
                        <a:pt x="2" y="904"/>
                      </a:lnTo>
                      <a:lnTo>
                        <a:pt x="2" y="453"/>
                      </a:lnTo>
                      <a:lnTo>
                        <a:pt x="4" y="0"/>
                      </a:lnTo>
                      <a:lnTo>
                        <a:pt x="26" y="9"/>
                      </a:lnTo>
                      <a:lnTo>
                        <a:pt x="49" y="17"/>
                      </a:lnTo>
                      <a:lnTo>
                        <a:pt x="71" y="27"/>
                      </a:lnTo>
                      <a:lnTo>
                        <a:pt x="94" y="35"/>
                      </a:lnTo>
                      <a:lnTo>
                        <a:pt x="116" y="44"/>
                      </a:lnTo>
                      <a:lnTo>
                        <a:pt x="139" y="52"/>
                      </a:lnTo>
                      <a:lnTo>
                        <a:pt x="161" y="61"/>
                      </a:lnTo>
                      <a:lnTo>
                        <a:pt x="184" y="70"/>
                      </a:lnTo>
                      <a:lnTo>
                        <a:pt x="206" y="79"/>
                      </a:lnTo>
                      <a:lnTo>
                        <a:pt x="229" y="88"/>
                      </a:lnTo>
                      <a:lnTo>
                        <a:pt x="251" y="97"/>
                      </a:lnTo>
                      <a:lnTo>
                        <a:pt x="274" y="105"/>
                      </a:lnTo>
                      <a:lnTo>
                        <a:pt x="296" y="114"/>
                      </a:lnTo>
                      <a:lnTo>
                        <a:pt x="319" y="124"/>
                      </a:lnTo>
                      <a:lnTo>
                        <a:pt x="341" y="132"/>
                      </a:lnTo>
                      <a:lnTo>
                        <a:pt x="364" y="141"/>
                      </a:lnTo>
                      <a:close/>
                    </a:path>
                  </a:pathLst>
                </a:custGeom>
                <a:solidFill>
                  <a:srgbClr val="001C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9" name="Freeform 49"/>
                <p:cNvSpPr>
                  <a:spLocks/>
                </p:cNvSpPr>
                <p:nvPr/>
              </p:nvSpPr>
              <p:spPr bwMode="auto">
                <a:xfrm>
                  <a:off x="4335" y="433"/>
                  <a:ext cx="75" cy="347"/>
                </a:xfrm>
                <a:custGeom>
                  <a:avLst/>
                  <a:gdLst>
                    <a:gd name="T0" fmla="*/ 333 w 449"/>
                    <a:gd name="T1" fmla="*/ 130 h 2080"/>
                    <a:gd name="T2" fmla="*/ 348 w 449"/>
                    <a:gd name="T3" fmla="*/ 139 h 2080"/>
                    <a:gd name="T4" fmla="*/ 361 w 449"/>
                    <a:gd name="T5" fmla="*/ 148 h 2080"/>
                    <a:gd name="T6" fmla="*/ 376 w 449"/>
                    <a:gd name="T7" fmla="*/ 156 h 2080"/>
                    <a:gd name="T8" fmla="*/ 391 w 449"/>
                    <a:gd name="T9" fmla="*/ 164 h 2080"/>
                    <a:gd name="T10" fmla="*/ 405 w 449"/>
                    <a:gd name="T11" fmla="*/ 173 h 2080"/>
                    <a:gd name="T12" fmla="*/ 420 w 449"/>
                    <a:gd name="T13" fmla="*/ 181 h 2080"/>
                    <a:gd name="T14" fmla="*/ 434 w 449"/>
                    <a:gd name="T15" fmla="*/ 189 h 2080"/>
                    <a:gd name="T16" fmla="*/ 449 w 449"/>
                    <a:gd name="T17" fmla="*/ 197 h 2080"/>
                    <a:gd name="T18" fmla="*/ 433 w 449"/>
                    <a:gd name="T19" fmla="*/ 224 h 2080"/>
                    <a:gd name="T20" fmla="*/ 426 w 449"/>
                    <a:gd name="T21" fmla="*/ 256 h 2080"/>
                    <a:gd name="T22" fmla="*/ 426 w 449"/>
                    <a:gd name="T23" fmla="*/ 289 h 2080"/>
                    <a:gd name="T24" fmla="*/ 427 w 449"/>
                    <a:gd name="T25" fmla="*/ 319 h 2080"/>
                    <a:gd name="T26" fmla="*/ 428 w 449"/>
                    <a:gd name="T27" fmla="*/ 342 h 2080"/>
                    <a:gd name="T28" fmla="*/ 430 w 449"/>
                    <a:gd name="T29" fmla="*/ 365 h 2080"/>
                    <a:gd name="T30" fmla="*/ 431 w 449"/>
                    <a:gd name="T31" fmla="*/ 388 h 2080"/>
                    <a:gd name="T32" fmla="*/ 432 w 449"/>
                    <a:gd name="T33" fmla="*/ 411 h 2080"/>
                    <a:gd name="T34" fmla="*/ 432 w 449"/>
                    <a:gd name="T35" fmla="*/ 828 h 2080"/>
                    <a:gd name="T36" fmla="*/ 433 w 449"/>
                    <a:gd name="T37" fmla="*/ 1246 h 2080"/>
                    <a:gd name="T38" fmla="*/ 434 w 449"/>
                    <a:gd name="T39" fmla="*/ 1662 h 2080"/>
                    <a:gd name="T40" fmla="*/ 435 w 449"/>
                    <a:gd name="T41" fmla="*/ 2080 h 2080"/>
                    <a:gd name="T42" fmla="*/ 408 w 449"/>
                    <a:gd name="T43" fmla="*/ 2063 h 2080"/>
                    <a:gd name="T44" fmla="*/ 381 w 449"/>
                    <a:gd name="T45" fmla="*/ 2046 h 2080"/>
                    <a:gd name="T46" fmla="*/ 353 w 449"/>
                    <a:gd name="T47" fmla="*/ 2030 h 2080"/>
                    <a:gd name="T48" fmla="*/ 327 w 449"/>
                    <a:gd name="T49" fmla="*/ 2012 h 2080"/>
                    <a:gd name="T50" fmla="*/ 299 w 449"/>
                    <a:gd name="T51" fmla="*/ 1995 h 2080"/>
                    <a:gd name="T52" fmla="*/ 273 w 449"/>
                    <a:gd name="T53" fmla="*/ 1978 h 2080"/>
                    <a:gd name="T54" fmla="*/ 245 w 449"/>
                    <a:gd name="T55" fmla="*/ 1961 h 2080"/>
                    <a:gd name="T56" fmla="*/ 218 w 449"/>
                    <a:gd name="T57" fmla="*/ 1944 h 2080"/>
                    <a:gd name="T58" fmla="*/ 191 w 449"/>
                    <a:gd name="T59" fmla="*/ 1927 h 2080"/>
                    <a:gd name="T60" fmla="*/ 164 w 449"/>
                    <a:gd name="T61" fmla="*/ 1911 h 2080"/>
                    <a:gd name="T62" fmla="*/ 136 w 449"/>
                    <a:gd name="T63" fmla="*/ 1893 h 2080"/>
                    <a:gd name="T64" fmla="*/ 110 w 449"/>
                    <a:gd name="T65" fmla="*/ 1876 h 2080"/>
                    <a:gd name="T66" fmla="*/ 82 w 449"/>
                    <a:gd name="T67" fmla="*/ 1859 h 2080"/>
                    <a:gd name="T68" fmla="*/ 54 w 449"/>
                    <a:gd name="T69" fmla="*/ 1842 h 2080"/>
                    <a:gd name="T70" fmla="*/ 28 w 449"/>
                    <a:gd name="T71" fmla="*/ 1825 h 2080"/>
                    <a:gd name="T72" fmla="*/ 0 w 449"/>
                    <a:gd name="T73" fmla="*/ 1808 h 2080"/>
                    <a:gd name="T74" fmla="*/ 1 w 449"/>
                    <a:gd name="T75" fmla="*/ 1355 h 2080"/>
                    <a:gd name="T76" fmla="*/ 2 w 449"/>
                    <a:gd name="T77" fmla="*/ 904 h 2080"/>
                    <a:gd name="T78" fmla="*/ 3 w 449"/>
                    <a:gd name="T79" fmla="*/ 451 h 2080"/>
                    <a:gd name="T80" fmla="*/ 5 w 449"/>
                    <a:gd name="T81" fmla="*/ 0 h 2080"/>
                    <a:gd name="T82" fmla="*/ 25 w 449"/>
                    <a:gd name="T83" fmla="*/ 8 h 2080"/>
                    <a:gd name="T84" fmla="*/ 46 w 449"/>
                    <a:gd name="T85" fmla="*/ 16 h 2080"/>
                    <a:gd name="T86" fmla="*/ 66 w 449"/>
                    <a:gd name="T87" fmla="*/ 24 h 2080"/>
                    <a:gd name="T88" fmla="*/ 87 w 449"/>
                    <a:gd name="T89" fmla="*/ 32 h 2080"/>
                    <a:gd name="T90" fmla="*/ 107 w 449"/>
                    <a:gd name="T91" fmla="*/ 42 h 2080"/>
                    <a:gd name="T92" fmla="*/ 128 w 449"/>
                    <a:gd name="T93" fmla="*/ 50 h 2080"/>
                    <a:gd name="T94" fmla="*/ 148 w 449"/>
                    <a:gd name="T95" fmla="*/ 58 h 2080"/>
                    <a:gd name="T96" fmla="*/ 169 w 449"/>
                    <a:gd name="T97" fmla="*/ 66 h 2080"/>
                    <a:gd name="T98" fmla="*/ 189 w 449"/>
                    <a:gd name="T99" fmla="*/ 74 h 2080"/>
                    <a:gd name="T100" fmla="*/ 209 w 449"/>
                    <a:gd name="T101" fmla="*/ 82 h 2080"/>
                    <a:gd name="T102" fmla="*/ 230 w 449"/>
                    <a:gd name="T103" fmla="*/ 90 h 2080"/>
                    <a:gd name="T104" fmla="*/ 251 w 449"/>
                    <a:gd name="T105" fmla="*/ 98 h 2080"/>
                    <a:gd name="T106" fmla="*/ 271 w 449"/>
                    <a:gd name="T107" fmla="*/ 106 h 2080"/>
                    <a:gd name="T108" fmla="*/ 291 w 449"/>
                    <a:gd name="T109" fmla="*/ 114 h 2080"/>
                    <a:gd name="T110" fmla="*/ 312 w 449"/>
                    <a:gd name="T111" fmla="*/ 122 h 2080"/>
                    <a:gd name="T112" fmla="*/ 333 w 449"/>
                    <a:gd name="T113" fmla="*/ 130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449" h="2080">
                      <a:moveTo>
                        <a:pt x="333" y="130"/>
                      </a:moveTo>
                      <a:lnTo>
                        <a:pt x="348" y="139"/>
                      </a:lnTo>
                      <a:lnTo>
                        <a:pt x="361" y="148"/>
                      </a:lnTo>
                      <a:lnTo>
                        <a:pt x="376" y="156"/>
                      </a:lnTo>
                      <a:lnTo>
                        <a:pt x="391" y="164"/>
                      </a:lnTo>
                      <a:lnTo>
                        <a:pt x="405" y="173"/>
                      </a:lnTo>
                      <a:lnTo>
                        <a:pt x="420" y="181"/>
                      </a:lnTo>
                      <a:lnTo>
                        <a:pt x="434" y="189"/>
                      </a:lnTo>
                      <a:lnTo>
                        <a:pt x="449" y="197"/>
                      </a:lnTo>
                      <a:lnTo>
                        <a:pt x="433" y="224"/>
                      </a:lnTo>
                      <a:lnTo>
                        <a:pt x="426" y="256"/>
                      </a:lnTo>
                      <a:lnTo>
                        <a:pt x="426" y="289"/>
                      </a:lnTo>
                      <a:lnTo>
                        <a:pt x="427" y="319"/>
                      </a:lnTo>
                      <a:lnTo>
                        <a:pt x="428" y="342"/>
                      </a:lnTo>
                      <a:lnTo>
                        <a:pt x="430" y="365"/>
                      </a:lnTo>
                      <a:lnTo>
                        <a:pt x="431" y="388"/>
                      </a:lnTo>
                      <a:lnTo>
                        <a:pt x="432" y="411"/>
                      </a:lnTo>
                      <a:lnTo>
                        <a:pt x="432" y="828"/>
                      </a:lnTo>
                      <a:lnTo>
                        <a:pt x="433" y="1246"/>
                      </a:lnTo>
                      <a:lnTo>
                        <a:pt x="434" y="1662"/>
                      </a:lnTo>
                      <a:lnTo>
                        <a:pt x="435" y="2080"/>
                      </a:lnTo>
                      <a:lnTo>
                        <a:pt x="408" y="2063"/>
                      </a:lnTo>
                      <a:lnTo>
                        <a:pt x="381" y="2046"/>
                      </a:lnTo>
                      <a:lnTo>
                        <a:pt x="353" y="2030"/>
                      </a:lnTo>
                      <a:lnTo>
                        <a:pt x="327" y="2012"/>
                      </a:lnTo>
                      <a:lnTo>
                        <a:pt x="299" y="1995"/>
                      </a:lnTo>
                      <a:lnTo>
                        <a:pt x="273" y="1978"/>
                      </a:lnTo>
                      <a:lnTo>
                        <a:pt x="245" y="1961"/>
                      </a:lnTo>
                      <a:lnTo>
                        <a:pt x="218" y="1944"/>
                      </a:lnTo>
                      <a:lnTo>
                        <a:pt x="191" y="1927"/>
                      </a:lnTo>
                      <a:lnTo>
                        <a:pt x="164" y="1911"/>
                      </a:lnTo>
                      <a:lnTo>
                        <a:pt x="136" y="1893"/>
                      </a:lnTo>
                      <a:lnTo>
                        <a:pt x="110" y="1876"/>
                      </a:lnTo>
                      <a:lnTo>
                        <a:pt x="82" y="1859"/>
                      </a:lnTo>
                      <a:lnTo>
                        <a:pt x="54" y="1842"/>
                      </a:lnTo>
                      <a:lnTo>
                        <a:pt x="28" y="1825"/>
                      </a:lnTo>
                      <a:lnTo>
                        <a:pt x="0" y="1808"/>
                      </a:lnTo>
                      <a:lnTo>
                        <a:pt x="1" y="1355"/>
                      </a:lnTo>
                      <a:lnTo>
                        <a:pt x="2" y="904"/>
                      </a:lnTo>
                      <a:lnTo>
                        <a:pt x="3" y="451"/>
                      </a:lnTo>
                      <a:lnTo>
                        <a:pt x="5" y="0"/>
                      </a:lnTo>
                      <a:lnTo>
                        <a:pt x="25" y="8"/>
                      </a:lnTo>
                      <a:lnTo>
                        <a:pt x="46" y="16"/>
                      </a:lnTo>
                      <a:lnTo>
                        <a:pt x="66" y="24"/>
                      </a:lnTo>
                      <a:lnTo>
                        <a:pt x="87" y="32"/>
                      </a:lnTo>
                      <a:lnTo>
                        <a:pt x="107" y="42"/>
                      </a:lnTo>
                      <a:lnTo>
                        <a:pt x="128" y="50"/>
                      </a:lnTo>
                      <a:lnTo>
                        <a:pt x="148" y="58"/>
                      </a:lnTo>
                      <a:lnTo>
                        <a:pt x="169" y="66"/>
                      </a:lnTo>
                      <a:lnTo>
                        <a:pt x="189" y="74"/>
                      </a:lnTo>
                      <a:lnTo>
                        <a:pt x="209" y="82"/>
                      </a:lnTo>
                      <a:lnTo>
                        <a:pt x="230" y="90"/>
                      </a:lnTo>
                      <a:lnTo>
                        <a:pt x="251" y="98"/>
                      </a:lnTo>
                      <a:lnTo>
                        <a:pt x="271" y="106"/>
                      </a:lnTo>
                      <a:lnTo>
                        <a:pt x="291" y="114"/>
                      </a:lnTo>
                      <a:lnTo>
                        <a:pt x="312" y="122"/>
                      </a:lnTo>
                      <a:lnTo>
                        <a:pt x="333" y="130"/>
                      </a:lnTo>
                      <a:close/>
                    </a:path>
                  </a:pathLst>
                </a:custGeom>
                <a:solidFill>
                  <a:srgbClr val="001E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0" name="Freeform 50"/>
                <p:cNvSpPr>
                  <a:spLocks/>
                </p:cNvSpPr>
                <p:nvPr/>
              </p:nvSpPr>
              <p:spPr bwMode="auto">
                <a:xfrm>
                  <a:off x="4335" y="433"/>
                  <a:ext cx="69" cy="343"/>
                </a:xfrm>
                <a:custGeom>
                  <a:avLst/>
                  <a:gdLst>
                    <a:gd name="T0" fmla="*/ 301 w 411"/>
                    <a:gd name="T1" fmla="*/ 122 h 2060"/>
                    <a:gd name="T2" fmla="*/ 315 w 411"/>
                    <a:gd name="T3" fmla="*/ 130 h 2060"/>
                    <a:gd name="T4" fmla="*/ 329 w 411"/>
                    <a:gd name="T5" fmla="*/ 139 h 2060"/>
                    <a:gd name="T6" fmla="*/ 343 w 411"/>
                    <a:gd name="T7" fmla="*/ 148 h 2060"/>
                    <a:gd name="T8" fmla="*/ 357 w 411"/>
                    <a:gd name="T9" fmla="*/ 156 h 2060"/>
                    <a:gd name="T10" fmla="*/ 371 w 411"/>
                    <a:gd name="T11" fmla="*/ 164 h 2060"/>
                    <a:gd name="T12" fmla="*/ 384 w 411"/>
                    <a:gd name="T13" fmla="*/ 173 h 2060"/>
                    <a:gd name="T14" fmla="*/ 397 w 411"/>
                    <a:gd name="T15" fmla="*/ 181 h 2060"/>
                    <a:gd name="T16" fmla="*/ 411 w 411"/>
                    <a:gd name="T17" fmla="*/ 189 h 2060"/>
                    <a:gd name="T18" fmla="*/ 398 w 411"/>
                    <a:gd name="T19" fmla="*/ 217 h 2060"/>
                    <a:gd name="T20" fmla="*/ 394 w 411"/>
                    <a:gd name="T21" fmla="*/ 248 h 2060"/>
                    <a:gd name="T22" fmla="*/ 394 w 411"/>
                    <a:gd name="T23" fmla="*/ 281 h 2060"/>
                    <a:gd name="T24" fmla="*/ 396 w 411"/>
                    <a:gd name="T25" fmla="*/ 312 h 2060"/>
                    <a:gd name="T26" fmla="*/ 397 w 411"/>
                    <a:gd name="T27" fmla="*/ 335 h 2060"/>
                    <a:gd name="T28" fmla="*/ 398 w 411"/>
                    <a:gd name="T29" fmla="*/ 358 h 2060"/>
                    <a:gd name="T30" fmla="*/ 398 w 411"/>
                    <a:gd name="T31" fmla="*/ 381 h 2060"/>
                    <a:gd name="T32" fmla="*/ 400 w 411"/>
                    <a:gd name="T33" fmla="*/ 404 h 2060"/>
                    <a:gd name="T34" fmla="*/ 401 w 411"/>
                    <a:gd name="T35" fmla="*/ 817 h 2060"/>
                    <a:gd name="T36" fmla="*/ 403 w 411"/>
                    <a:gd name="T37" fmla="*/ 1232 h 2060"/>
                    <a:gd name="T38" fmla="*/ 404 w 411"/>
                    <a:gd name="T39" fmla="*/ 1645 h 2060"/>
                    <a:gd name="T40" fmla="*/ 405 w 411"/>
                    <a:gd name="T41" fmla="*/ 2060 h 2060"/>
                    <a:gd name="T42" fmla="*/ 380 w 411"/>
                    <a:gd name="T43" fmla="*/ 2043 h 2060"/>
                    <a:gd name="T44" fmla="*/ 354 w 411"/>
                    <a:gd name="T45" fmla="*/ 2028 h 2060"/>
                    <a:gd name="T46" fmla="*/ 329 w 411"/>
                    <a:gd name="T47" fmla="*/ 2012 h 2060"/>
                    <a:gd name="T48" fmla="*/ 304 w 411"/>
                    <a:gd name="T49" fmla="*/ 1996 h 2060"/>
                    <a:gd name="T50" fmla="*/ 278 w 411"/>
                    <a:gd name="T51" fmla="*/ 1981 h 2060"/>
                    <a:gd name="T52" fmla="*/ 253 w 411"/>
                    <a:gd name="T53" fmla="*/ 1965 h 2060"/>
                    <a:gd name="T54" fmla="*/ 227 w 411"/>
                    <a:gd name="T55" fmla="*/ 1950 h 2060"/>
                    <a:gd name="T56" fmla="*/ 203 w 411"/>
                    <a:gd name="T57" fmla="*/ 1934 h 2060"/>
                    <a:gd name="T58" fmla="*/ 178 w 411"/>
                    <a:gd name="T59" fmla="*/ 1918 h 2060"/>
                    <a:gd name="T60" fmla="*/ 152 w 411"/>
                    <a:gd name="T61" fmla="*/ 1903 h 2060"/>
                    <a:gd name="T62" fmla="*/ 127 w 411"/>
                    <a:gd name="T63" fmla="*/ 1886 h 2060"/>
                    <a:gd name="T64" fmla="*/ 102 w 411"/>
                    <a:gd name="T65" fmla="*/ 1871 h 2060"/>
                    <a:gd name="T66" fmla="*/ 76 w 411"/>
                    <a:gd name="T67" fmla="*/ 1855 h 2060"/>
                    <a:gd name="T68" fmla="*/ 51 w 411"/>
                    <a:gd name="T69" fmla="*/ 1839 h 2060"/>
                    <a:gd name="T70" fmla="*/ 25 w 411"/>
                    <a:gd name="T71" fmla="*/ 1824 h 2060"/>
                    <a:gd name="T72" fmla="*/ 0 w 411"/>
                    <a:gd name="T73" fmla="*/ 1808 h 2060"/>
                    <a:gd name="T74" fmla="*/ 1 w 411"/>
                    <a:gd name="T75" fmla="*/ 1355 h 2060"/>
                    <a:gd name="T76" fmla="*/ 2 w 411"/>
                    <a:gd name="T77" fmla="*/ 904 h 2060"/>
                    <a:gd name="T78" fmla="*/ 3 w 411"/>
                    <a:gd name="T79" fmla="*/ 451 h 2060"/>
                    <a:gd name="T80" fmla="*/ 5 w 411"/>
                    <a:gd name="T81" fmla="*/ 0 h 2060"/>
                    <a:gd name="T82" fmla="*/ 23 w 411"/>
                    <a:gd name="T83" fmla="*/ 8 h 2060"/>
                    <a:gd name="T84" fmla="*/ 42 w 411"/>
                    <a:gd name="T85" fmla="*/ 15 h 2060"/>
                    <a:gd name="T86" fmla="*/ 60 w 411"/>
                    <a:gd name="T87" fmla="*/ 23 h 2060"/>
                    <a:gd name="T88" fmla="*/ 79 w 411"/>
                    <a:gd name="T89" fmla="*/ 30 h 2060"/>
                    <a:gd name="T90" fmla="*/ 97 w 411"/>
                    <a:gd name="T91" fmla="*/ 38 h 2060"/>
                    <a:gd name="T92" fmla="*/ 115 w 411"/>
                    <a:gd name="T93" fmla="*/ 46 h 2060"/>
                    <a:gd name="T94" fmla="*/ 134 w 411"/>
                    <a:gd name="T95" fmla="*/ 53 h 2060"/>
                    <a:gd name="T96" fmla="*/ 152 w 411"/>
                    <a:gd name="T97" fmla="*/ 61 h 2060"/>
                    <a:gd name="T98" fmla="*/ 171 w 411"/>
                    <a:gd name="T99" fmla="*/ 69 h 2060"/>
                    <a:gd name="T100" fmla="*/ 189 w 411"/>
                    <a:gd name="T101" fmla="*/ 76 h 2060"/>
                    <a:gd name="T102" fmla="*/ 208 w 411"/>
                    <a:gd name="T103" fmla="*/ 84 h 2060"/>
                    <a:gd name="T104" fmla="*/ 226 w 411"/>
                    <a:gd name="T105" fmla="*/ 92 h 2060"/>
                    <a:gd name="T106" fmla="*/ 245 w 411"/>
                    <a:gd name="T107" fmla="*/ 99 h 2060"/>
                    <a:gd name="T108" fmla="*/ 264 w 411"/>
                    <a:gd name="T109" fmla="*/ 107 h 2060"/>
                    <a:gd name="T110" fmla="*/ 283 w 411"/>
                    <a:gd name="T111" fmla="*/ 114 h 2060"/>
                    <a:gd name="T112" fmla="*/ 301 w 411"/>
                    <a:gd name="T113" fmla="*/ 122 h 2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411" h="2060">
                      <a:moveTo>
                        <a:pt x="301" y="122"/>
                      </a:moveTo>
                      <a:lnTo>
                        <a:pt x="315" y="130"/>
                      </a:lnTo>
                      <a:lnTo>
                        <a:pt x="329" y="139"/>
                      </a:lnTo>
                      <a:lnTo>
                        <a:pt x="343" y="148"/>
                      </a:lnTo>
                      <a:lnTo>
                        <a:pt x="357" y="156"/>
                      </a:lnTo>
                      <a:lnTo>
                        <a:pt x="371" y="164"/>
                      </a:lnTo>
                      <a:lnTo>
                        <a:pt x="384" y="173"/>
                      </a:lnTo>
                      <a:lnTo>
                        <a:pt x="397" y="181"/>
                      </a:lnTo>
                      <a:lnTo>
                        <a:pt x="411" y="189"/>
                      </a:lnTo>
                      <a:lnTo>
                        <a:pt x="398" y="217"/>
                      </a:lnTo>
                      <a:lnTo>
                        <a:pt x="394" y="248"/>
                      </a:lnTo>
                      <a:lnTo>
                        <a:pt x="394" y="281"/>
                      </a:lnTo>
                      <a:lnTo>
                        <a:pt x="396" y="312"/>
                      </a:lnTo>
                      <a:lnTo>
                        <a:pt x="397" y="335"/>
                      </a:lnTo>
                      <a:lnTo>
                        <a:pt x="398" y="358"/>
                      </a:lnTo>
                      <a:lnTo>
                        <a:pt x="398" y="381"/>
                      </a:lnTo>
                      <a:lnTo>
                        <a:pt x="400" y="404"/>
                      </a:lnTo>
                      <a:lnTo>
                        <a:pt x="401" y="817"/>
                      </a:lnTo>
                      <a:lnTo>
                        <a:pt x="403" y="1232"/>
                      </a:lnTo>
                      <a:lnTo>
                        <a:pt x="404" y="1645"/>
                      </a:lnTo>
                      <a:lnTo>
                        <a:pt x="405" y="2060"/>
                      </a:lnTo>
                      <a:lnTo>
                        <a:pt x="380" y="2043"/>
                      </a:lnTo>
                      <a:lnTo>
                        <a:pt x="354" y="2028"/>
                      </a:lnTo>
                      <a:lnTo>
                        <a:pt x="329" y="2012"/>
                      </a:lnTo>
                      <a:lnTo>
                        <a:pt x="304" y="1996"/>
                      </a:lnTo>
                      <a:lnTo>
                        <a:pt x="278" y="1981"/>
                      </a:lnTo>
                      <a:lnTo>
                        <a:pt x="253" y="1965"/>
                      </a:lnTo>
                      <a:lnTo>
                        <a:pt x="227" y="1950"/>
                      </a:lnTo>
                      <a:lnTo>
                        <a:pt x="203" y="1934"/>
                      </a:lnTo>
                      <a:lnTo>
                        <a:pt x="178" y="1918"/>
                      </a:lnTo>
                      <a:lnTo>
                        <a:pt x="152" y="1903"/>
                      </a:lnTo>
                      <a:lnTo>
                        <a:pt x="127" y="1886"/>
                      </a:lnTo>
                      <a:lnTo>
                        <a:pt x="102" y="1871"/>
                      </a:lnTo>
                      <a:lnTo>
                        <a:pt x="76" y="1855"/>
                      </a:lnTo>
                      <a:lnTo>
                        <a:pt x="51" y="1839"/>
                      </a:lnTo>
                      <a:lnTo>
                        <a:pt x="25" y="1824"/>
                      </a:lnTo>
                      <a:lnTo>
                        <a:pt x="0" y="1808"/>
                      </a:lnTo>
                      <a:lnTo>
                        <a:pt x="1" y="1355"/>
                      </a:lnTo>
                      <a:lnTo>
                        <a:pt x="2" y="904"/>
                      </a:lnTo>
                      <a:lnTo>
                        <a:pt x="3" y="451"/>
                      </a:lnTo>
                      <a:lnTo>
                        <a:pt x="5" y="0"/>
                      </a:lnTo>
                      <a:lnTo>
                        <a:pt x="23" y="8"/>
                      </a:lnTo>
                      <a:lnTo>
                        <a:pt x="42" y="15"/>
                      </a:lnTo>
                      <a:lnTo>
                        <a:pt x="60" y="23"/>
                      </a:lnTo>
                      <a:lnTo>
                        <a:pt x="79" y="30"/>
                      </a:lnTo>
                      <a:lnTo>
                        <a:pt x="97" y="38"/>
                      </a:lnTo>
                      <a:lnTo>
                        <a:pt x="115" y="46"/>
                      </a:lnTo>
                      <a:lnTo>
                        <a:pt x="134" y="53"/>
                      </a:lnTo>
                      <a:lnTo>
                        <a:pt x="152" y="61"/>
                      </a:lnTo>
                      <a:lnTo>
                        <a:pt x="171" y="69"/>
                      </a:lnTo>
                      <a:lnTo>
                        <a:pt x="189" y="76"/>
                      </a:lnTo>
                      <a:lnTo>
                        <a:pt x="208" y="84"/>
                      </a:lnTo>
                      <a:lnTo>
                        <a:pt x="226" y="92"/>
                      </a:lnTo>
                      <a:lnTo>
                        <a:pt x="245" y="99"/>
                      </a:lnTo>
                      <a:lnTo>
                        <a:pt x="264" y="107"/>
                      </a:lnTo>
                      <a:lnTo>
                        <a:pt x="283" y="114"/>
                      </a:lnTo>
                      <a:lnTo>
                        <a:pt x="301" y="122"/>
                      </a:lnTo>
                      <a:close/>
                    </a:path>
                  </a:pathLst>
                </a:custGeom>
                <a:solidFill>
                  <a:srgbClr val="0021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1" name="Freeform 51"/>
                <p:cNvSpPr>
                  <a:spLocks/>
                </p:cNvSpPr>
                <p:nvPr/>
              </p:nvSpPr>
              <p:spPr bwMode="auto">
                <a:xfrm>
                  <a:off x="4335" y="433"/>
                  <a:ext cx="63" cy="340"/>
                </a:xfrm>
                <a:custGeom>
                  <a:avLst/>
                  <a:gdLst>
                    <a:gd name="T0" fmla="*/ 269 w 374"/>
                    <a:gd name="T1" fmla="*/ 113 h 2039"/>
                    <a:gd name="T2" fmla="*/ 283 w 374"/>
                    <a:gd name="T3" fmla="*/ 121 h 2039"/>
                    <a:gd name="T4" fmla="*/ 296 w 374"/>
                    <a:gd name="T5" fmla="*/ 130 h 2039"/>
                    <a:gd name="T6" fmla="*/ 309 w 374"/>
                    <a:gd name="T7" fmla="*/ 139 h 2039"/>
                    <a:gd name="T8" fmla="*/ 322 w 374"/>
                    <a:gd name="T9" fmla="*/ 147 h 2039"/>
                    <a:gd name="T10" fmla="*/ 335 w 374"/>
                    <a:gd name="T11" fmla="*/ 156 h 2039"/>
                    <a:gd name="T12" fmla="*/ 348 w 374"/>
                    <a:gd name="T13" fmla="*/ 164 h 2039"/>
                    <a:gd name="T14" fmla="*/ 361 w 374"/>
                    <a:gd name="T15" fmla="*/ 172 h 2039"/>
                    <a:gd name="T16" fmla="*/ 374 w 374"/>
                    <a:gd name="T17" fmla="*/ 180 h 2039"/>
                    <a:gd name="T18" fmla="*/ 364 w 374"/>
                    <a:gd name="T19" fmla="*/ 209 h 2039"/>
                    <a:gd name="T20" fmla="*/ 360 w 374"/>
                    <a:gd name="T21" fmla="*/ 240 h 2039"/>
                    <a:gd name="T22" fmla="*/ 361 w 374"/>
                    <a:gd name="T23" fmla="*/ 274 h 2039"/>
                    <a:gd name="T24" fmla="*/ 364 w 374"/>
                    <a:gd name="T25" fmla="*/ 304 h 2039"/>
                    <a:gd name="T26" fmla="*/ 365 w 374"/>
                    <a:gd name="T27" fmla="*/ 327 h 2039"/>
                    <a:gd name="T28" fmla="*/ 366 w 374"/>
                    <a:gd name="T29" fmla="*/ 350 h 2039"/>
                    <a:gd name="T30" fmla="*/ 367 w 374"/>
                    <a:gd name="T31" fmla="*/ 374 h 2039"/>
                    <a:gd name="T32" fmla="*/ 368 w 374"/>
                    <a:gd name="T33" fmla="*/ 397 h 2039"/>
                    <a:gd name="T34" fmla="*/ 369 w 374"/>
                    <a:gd name="T35" fmla="*/ 807 h 2039"/>
                    <a:gd name="T36" fmla="*/ 372 w 374"/>
                    <a:gd name="T37" fmla="*/ 1218 h 2039"/>
                    <a:gd name="T38" fmla="*/ 373 w 374"/>
                    <a:gd name="T39" fmla="*/ 1628 h 2039"/>
                    <a:gd name="T40" fmla="*/ 374 w 374"/>
                    <a:gd name="T41" fmla="*/ 2039 h 2039"/>
                    <a:gd name="T42" fmla="*/ 351 w 374"/>
                    <a:gd name="T43" fmla="*/ 2024 h 2039"/>
                    <a:gd name="T44" fmla="*/ 327 w 374"/>
                    <a:gd name="T45" fmla="*/ 2010 h 2039"/>
                    <a:gd name="T46" fmla="*/ 304 w 374"/>
                    <a:gd name="T47" fmla="*/ 1995 h 2039"/>
                    <a:gd name="T48" fmla="*/ 281 w 374"/>
                    <a:gd name="T49" fmla="*/ 1981 h 2039"/>
                    <a:gd name="T50" fmla="*/ 256 w 374"/>
                    <a:gd name="T51" fmla="*/ 1966 h 2039"/>
                    <a:gd name="T52" fmla="*/ 233 w 374"/>
                    <a:gd name="T53" fmla="*/ 1952 h 2039"/>
                    <a:gd name="T54" fmla="*/ 210 w 374"/>
                    <a:gd name="T55" fmla="*/ 1937 h 2039"/>
                    <a:gd name="T56" fmla="*/ 187 w 374"/>
                    <a:gd name="T57" fmla="*/ 1923 h 2039"/>
                    <a:gd name="T58" fmla="*/ 163 w 374"/>
                    <a:gd name="T59" fmla="*/ 1908 h 2039"/>
                    <a:gd name="T60" fmla="*/ 140 w 374"/>
                    <a:gd name="T61" fmla="*/ 1894 h 2039"/>
                    <a:gd name="T62" fmla="*/ 117 w 374"/>
                    <a:gd name="T63" fmla="*/ 1879 h 2039"/>
                    <a:gd name="T64" fmla="*/ 94 w 374"/>
                    <a:gd name="T65" fmla="*/ 1866 h 2039"/>
                    <a:gd name="T66" fmla="*/ 70 w 374"/>
                    <a:gd name="T67" fmla="*/ 1851 h 2039"/>
                    <a:gd name="T68" fmla="*/ 46 w 374"/>
                    <a:gd name="T69" fmla="*/ 1837 h 2039"/>
                    <a:gd name="T70" fmla="*/ 23 w 374"/>
                    <a:gd name="T71" fmla="*/ 1822 h 2039"/>
                    <a:gd name="T72" fmla="*/ 0 w 374"/>
                    <a:gd name="T73" fmla="*/ 1808 h 2039"/>
                    <a:gd name="T74" fmla="*/ 1 w 374"/>
                    <a:gd name="T75" fmla="*/ 1355 h 2039"/>
                    <a:gd name="T76" fmla="*/ 2 w 374"/>
                    <a:gd name="T77" fmla="*/ 904 h 2039"/>
                    <a:gd name="T78" fmla="*/ 3 w 374"/>
                    <a:gd name="T79" fmla="*/ 451 h 2039"/>
                    <a:gd name="T80" fmla="*/ 5 w 374"/>
                    <a:gd name="T81" fmla="*/ 0 h 2039"/>
                    <a:gd name="T82" fmla="*/ 21 w 374"/>
                    <a:gd name="T83" fmla="*/ 7 h 2039"/>
                    <a:gd name="T84" fmla="*/ 38 w 374"/>
                    <a:gd name="T85" fmla="*/ 14 h 2039"/>
                    <a:gd name="T86" fmla="*/ 54 w 374"/>
                    <a:gd name="T87" fmla="*/ 21 h 2039"/>
                    <a:gd name="T88" fmla="*/ 70 w 374"/>
                    <a:gd name="T89" fmla="*/ 28 h 2039"/>
                    <a:gd name="T90" fmla="*/ 88 w 374"/>
                    <a:gd name="T91" fmla="*/ 35 h 2039"/>
                    <a:gd name="T92" fmla="*/ 104 w 374"/>
                    <a:gd name="T93" fmla="*/ 42 h 2039"/>
                    <a:gd name="T94" fmla="*/ 120 w 374"/>
                    <a:gd name="T95" fmla="*/ 49 h 2039"/>
                    <a:gd name="T96" fmla="*/ 137 w 374"/>
                    <a:gd name="T97" fmla="*/ 57 h 2039"/>
                    <a:gd name="T98" fmla="*/ 154 w 374"/>
                    <a:gd name="T99" fmla="*/ 64 h 2039"/>
                    <a:gd name="T100" fmla="*/ 170 w 374"/>
                    <a:gd name="T101" fmla="*/ 70 h 2039"/>
                    <a:gd name="T102" fmla="*/ 186 w 374"/>
                    <a:gd name="T103" fmla="*/ 77 h 2039"/>
                    <a:gd name="T104" fmla="*/ 203 w 374"/>
                    <a:gd name="T105" fmla="*/ 84 h 2039"/>
                    <a:gd name="T106" fmla="*/ 219 w 374"/>
                    <a:gd name="T107" fmla="*/ 91 h 2039"/>
                    <a:gd name="T108" fmla="*/ 236 w 374"/>
                    <a:gd name="T109" fmla="*/ 99 h 2039"/>
                    <a:gd name="T110" fmla="*/ 253 w 374"/>
                    <a:gd name="T111" fmla="*/ 106 h 2039"/>
                    <a:gd name="T112" fmla="*/ 269 w 374"/>
                    <a:gd name="T113" fmla="*/ 113 h 20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74" h="2039">
                      <a:moveTo>
                        <a:pt x="269" y="113"/>
                      </a:moveTo>
                      <a:lnTo>
                        <a:pt x="283" y="121"/>
                      </a:lnTo>
                      <a:lnTo>
                        <a:pt x="296" y="130"/>
                      </a:lnTo>
                      <a:lnTo>
                        <a:pt x="309" y="139"/>
                      </a:lnTo>
                      <a:lnTo>
                        <a:pt x="322" y="147"/>
                      </a:lnTo>
                      <a:lnTo>
                        <a:pt x="335" y="156"/>
                      </a:lnTo>
                      <a:lnTo>
                        <a:pt x="348" y="164"/>
                      </a:lnTo>
                      <a:lnTo>
                        <a:pt x="361" y="172"/>
                      </a:lnTo>
                      <a:lnTo>
                        <a:pt x="374" y="180"/>
                      </a:lnTo>
                      <a:lnTo>
                        <a:pt x="364" y="209"/>
                      </a:lnTo>
                      <a:lnTo>
                        <a:pt x="360" y="240"/>
                      </a:lnTo>
                      <a:lnTo>
                        <a:pt x="361" y="274"/>
                      </a:lnTo>
                      <a:lnTo>
                        <a:pt x="364" y="304"/>
                      </a:lnTo>
                      <a:lnTo>
                        <a:pt x="365" y="327"/>
                      </a:lnTo>
                      <a:lnTo>
                        <a:pt x="366" y="350"/>
                      </a:lnTo>
                      <a:lnTo>
                        <a:pt x="367" y="374"/>
                      </a:lnTo>
                      <a:lnTo>
                        <a:pt x="368" y="397"/>
                      </a:lnTo>
                      <a:lnTo>
                        <a:pt x="369" y="807"/>
                      </a:lnTo>
                      <a:lnTo>
                        <a:pt x="372" y="1218"/>
                      </a:lnTo>
                      <a:lnTo>
                        <a:pt x="373" y="1628"/>
                      </a:lnTo>
                      <a:lnTo>
                        <a:pt x="374" y="2039"/>
                      </a:lnTo>
                      <a:lnTo>
                        <a:pt x="351" y="2024"/>
                      </a:lnTo>
                      <a:lnTo>
                        <a:pt x="327" y="2010"/>
                      </a:lnTo>
                      <a:lnTo>
                        <a:pt x="304" y="1995"/>
                      </a:lnTo>
                      <a:lnTo>
                        <a:pt x="281" y="1981"/>
                      </a:lnTo>
                      <a:lnTo>
                        <a:pt x="256" y="1966"/>
                      </a:lnTo>
                      <a:lnTo>
                        <a:pt x="233" y="1952"/>
                      </a:lnTo>
                      <a:lnTo>
                        <a:pt x="210" y="1937"/>
                      </a:lnTo>
                      <a:lnTo>
                        <a:pt x="187" y="1923"/>
                      </a:lnTo>
                      <a:lnTo>
                        <a:pt x="163" y="1908"/>
                      </a:lnTo>
                      <a:lnTo>
                        <a:pt x="140" y="1894"/>
                      </a:lnTo>
                      <a:lnTo>
                        <a:pt x="117" y="1879"/>
                      </a:lnTo>
                      <a:lnTo>
                        <a:pt x="94" y="1866"/>
                      </a:lnTo>
                      <a:lnTo>
                        <a:pt x="70" y="1851"/>
                      </a:lnTo>
                      <a:lnTo>
                        <a:pt x="46" y="1837"/>
                      </a:lnTo>
                      <a:lnTo>
                        <a:pt x="23" y="1822"/>
                      </a:lnTo>
                      <a:lnTo>
                        <a:pt x="0" y="1808"/>
                      </a:lnTo>
                      <a:lnTo>
                        <a:pt x="1" y="1355"/>
                      </a:lnTo>
                      <a:lnTo>
                        <a:pt x="2" y="904"/>
                      </a:lnTo>
                      <a:lnTo>
                        <a:pt x="3" y="451"/>
                      </a:lnTo>
                      <a:lnTo>
                        <a:pt x="5" y="0"/>
                      </a:lnTo>
                      <a:lnTo>
                        <a:pt x="21" y="7"/>
                      </a:lnTo>
                      <a:lnTo>
                        <a:pt x="38" y="14"/>
                      </a:lnTo>
                      <a:lnTo>
                        <a:pt x="54" y="21"/>
                      </a:lnTo>
                      <a:lnTo>
                        <a:pt x="70" y="28"/>
                      </a:lnTo>
                      <a:lnTo>
                        <a:pt x="88" y="35"/>
                      </a:lnTo>
                      <a:lnTo>
                        <a:pt x="104" y="42"/>
                      </a:lnTo>
                      <a:lnTo>
                        <a:pt x="120" y="49"/>
                      </a:lnTo>
                      <a:lnTo>
                        <a:pt x="137" y="57"/>
                      </a:lnTo>
                      <a:lnTo>
                        <a:pt x="154" y="64"/>
                      </a:lnTo>
                      <a:lnTo>
                        <a:pt x="170" y="70"/>
                      </a:lnTo>
                      <a:lnTo>
                        <a:pt x="186" y="77"/>
                      </a:lnTo>
                      <a:lnTo>
                        <a:pt x="203" y="84"/>
                      </a:lnTo>
                      <a:lnTo>
                        <a:pt x="219" y="91"/>
                      </a:lnTo>
                      <a:lnTo>
                        <a:pt x="236" y="99"/>
                      </a:lnTo>
                      <a:lnTo>
                        <a:pt x="253" y="106"/>
                      </a:lnTo>
                      <a:lnTo>
                        <a:pt x="269" y="113"/>
                      </a:lnTo>
                      <a:close/>
                    </a:path>
                  </a:pathLst>
                </a:custGeom>
                <a:solidFill>
                  <a:srgbClr val="0026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2" name="Freeform 52"/>
                <p:cNvSpPr>
                  <a:spLocks/>
                </p:cNvSpPr>
                <p:nvPr/>
              </p:nvSpPr>
              <p:spPr bwMode="auto">
                <a:xfrm>
                  <a:off x="4335" y="433"/>
                  <a:ext cx="58" cy="336"/>
                </a:xfrm>
                <a:custGeom>
                  <a:avLst/>
                  <a:gdLst>
                    <a:gd name="T0" fmla="*/ 239 w 344"/>
                    <a:gd name="T1" fmla="*/ 105 h 2018"/>
                    <a:gd name="T2" fmla="*/ 251 w 344"/>
                    <a:gd name="T3" fmla="*/ 113 h 2018"/>
                    <a:gd name="T4" fmla="*/ 263 w 344"/>
                    <a:gd name="T5" fmla="*/ 121 h 2018"/>
                    <a:gd name="T6" fmla="*/ 275 w 344"/>
                    <a:gd name="T7" fmla="*/ 129 h 2018"/>
                    <a:gd name="T8" fmla="*/ 288 w 344"/>
                    <a:gd name="T9" fmla="*/ 139 h 2018"/>
                    <a:gd name="T10" fmla="*/ 299 w 344"/>
                    <a:gd name="T11" fmla="*/ 147 h 2018"/>
                    <a:gd name="T12" fmla="*/ 312 w 344"/>
                    <a:gd name="T13" fmla="*/ 155 h 2018"/>
                    <a:gd name="T14" fmla="*/ 323 w 344"/>
                    <a:gd name="T15" fmla="*/ 164 h 2018"/>
                    <a:gd name="T16" fmla="*/ 336 w 344"/>
                    <a:gd name="T17" fmla="*/ 172 h 2018"/>
                    <a:gd name="T18" fmla="*/ 328 w 344"/>
                    <a:gd name="T19" fmla="*/ 201 h 2018"/>
                    <a:gd name="T20" fmla="*/ 327 w 344"/>
                    <a:gd name="T21" fmla="*/ 233 h 2018"/>
                    <a:gd name="T22" fmla="*/ 329 w 344"/>
                    <a:gd name="T23" fmla="*/ 266 h 2018"/>
                    <a:gd name="T24" fmla="*/ 333 w 344"/>
                    <a:gd name="T25" fmla="*/ 296 h 2018"/>
                    <a:gd name="T26" fmla="*/ 334 w 344"/>
                    <a:gd name="T27" fmla="*/ 319 h 2018"/>
                    <a:gd name="T28" fmla="*/ 335 w 344"/>
                    <a:gd name="T29" fmla="*/ 342 h 2018"/>
                    <a:gd name="T30" fmla="*/ 336 w 344"/>
                    <a:gd name="T31" fmla="*/ 366 h 2018"/>
                    <a:gd name="T32" fmla="*/ 337 w 344"/>
                    <a:gd name="T33" fmla="*/ 390 h 2018"/>
                    <a:gd name="T34" fmla="*/ 339 w 344"/>
                    <a:gd name="T35" fmla="*/ 797 h 2018"/>
                    <a:gd name="T36" fmla="*/ 341 w 344"/>
                    <a:gd name="T37" fmla="*/ 1204 h 2018"/>
                    <a:gd name="T38" fmla="*/ 343 w 344"/>
                    <a:gd name="T39" fmla="*/ 1610 h 2018"/>
                    <a:gd name="T40" fmla="*/ 344 w 344"/>
                    <a:gd name="T41" fmla="*/ 2018 h 2018"/>
                    <a:gd name="T42" fmla="*/ 322 w 344"/>
                    <a:gd name="T43" fmla="*/ 2005 h 2018"/>
                    <a:gd name="T44" fmla="*/ 301 w 344"/>
                    <a:gd name="T45" fmla="*/ 1991 h 2018"/>
                    <a:gd name="T46" fmla="*/ 279 w 344"/>
                    <a:gd name="T47" fmla="*/ 1979 h 2018"/>
                    <a:gd name="T48" fmla="*/ 257 w 344"/>
                    <a:gd name="T49" fmla="*/ 1965 h 2018"/>
                    <a:gd name="T50" fmla="*/ 237 w 344"/>
                    <a:gd name="T51" fmla="*/ 1952 h 2018"/>
                    <a:gd name="T52" fmla="*/ 215 w 344"/>
                    <a:gd name="T53" fmla="*/ 1938 h 2018"/>
                    <a:gd name="T54" fmla="*/ 193 w 344"/>
                    <a:gd name="T55" fmla="*/ 1926 h 2018"/>
                    <a:gd name="T56" fmla="*/ 172 w 344"/>
                    <a:gd name="T57" fmla="*/ 1912 h 2018"/>
                    <a:gd name="T58" fmla="*/ 150 w 344"/>
                    <a:gd name="T59" fmla="*/ 1899 h 2018"/>
                    <a:gd name="T60" fmla="*/ 128 w 344"/>
                    <a:gd name="T61" fmla="*/ 1886 h 2018"/>
                    <a:gd name="T62" fmla="*/ 107 w 344"/>
                    <a:gd name="T63" fmla="*/ 1873 h 2018"/>
                    <a:gd name="T64" fmla="*/ 85 w 344"/>
                    <a:gd name="T65" fmla="*/ 1860 h 2018"/>
                    <a:gd name="T66" fmla="*/ 65 w 344"/>
                    <a:gd name="T67" fmla="*/ 1846 h 2018"/>
                    <a:gd name="T68" fmla="*/ 43 w 344"/>
                    <a:gd name="T69" fmla="*/ 1833 h 2018"/>
                    <a:gd name="T70" fmla="*/ 22 w 344"/>
                    <a:gd name="T71" fmla="*/ 1819 h 2018"/>
                    <a:gd name="T72" fmla="*/ 0 w 344"/>
                    <a:gd name="T73" fmla="*/ 1807 h 2018"/>
                    <a:gd name="T74" fmla="*/ 1 w 344"/>
                    <a:gd name="T75" fmla="*/ 1355 h 2018"/>
                    <a:gd name="T76" fmla="*/ 2 w 344"/>
                    <a:gd name="T77" fmla="*/ 903 h 2018"/>
                    <a:gd name="T78" fmla="*/ 3 w 344"/>
                    <a:gd name="T79" fmla="*/ 451 h 2018"/>
                    <a:gd name="T80" fmla="*/ 5 w 344"/>
                    <a:gd name="T81" fmla="*/ 0 h 2018"/>
                    <a:gd name="T82" fmla="*/ 20 w 344"/>
                    <a:gd name="T83" fmla="*/ 6 h 2018"/>
                    <a:gd name="T84" fmla="*/ 34 w 344"/>
                    <a:gd name="T85" fmla="*/ 13 h 2018"/>
                    <a:gd name="T86" fmla="*/ 49 w 344"/>
                    <a:gd name="T87" fmla="*/ 20 h 2018"/>
                    <a:gd name="T88" fmla="*/ 64 w 344"/>
                    <a:gd name="T89" fmla="*/ 25 h 2018"/>
                    <a:gd name="T90" fmla="*/ 79 w 344"/>
                    <a:gd name="T91" fmla="*/ 32 h 2018"/>
                    <a:gd name="T92" fmla="*/ 92 w 344"/>
                    <a:gd name="T93" fmla="*/ 38 h 2018"/>
                    <a:gd name="T94" fmla="*/ 107 w 344"/>
                    <a:gd name="T95" fmla="*/ 45 h 2018"/>
                    <a:gd name="T96" fmla="*/ 122 w 344"/>
                    <a:gd name="T97" fmla="*/ 52 h 2018"/>
                    <a:gd name="T98" fmla="*/ 137 w 344"/>
                    <a:gd name="T99" fmla="*/ 58 h 2018"/>
                    <a:gd name="T100" fmla="*/ 151 w 344"/>
                    <a:gd name="T101" fmla="*/ 65 h 2018"/>
                    <a:gd name="T102" fmla="*/ 166 w 344"/>
                    <a:gd name="T103" fmla="*/ 72 h 2018"/>
                    <a:gd name="T104" fmla="*/ 181 w 344"/>
                    <a:gd name="T105" fmla="*/ 79 h 2018"/>
                    <a:gd name="T106" fmla="*/ 195 w 344"/>
                    <a:gd name="T107" fmla="*/ 85 h 2018"/>
                    <a:gd name="T108" fmla="*/ 210 w 344"/>
                    <a:gd name="T109" fmla="*/ 91 h 2018"/>
                    <a:gd name="T110" fmla="*/ 224 w 344"/>
                    <a:gd name="T111" fmla="*/ 98 h 2018"/>
                    <a:gd name="T112" fmla="*/ 239 w 344"/>
                    <a:gd name="T113" fmla="*/ 105 h 20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44" h="2018">
                      <a:moveTo>
                        <a:pt x="239" y="105"/>
                      </a:moveTo>
                      <a:lnTo>
                        <a:pt x="251" y="113"/>
                      </a:lnTo>
                      <a:lnTo>
                        <a:pt x="263" y="121"/>
                      </a:lnTo>
                      <a:lnTo>
                        <a:pt x="275" y="129"/>
                      </a:lnTo>
                      <a:lnTo>
                        <a:pt x="288" y="139"/>
                      </a:lnTo>
                      <a:lnTo>
                        <a:pt x="299" y="147"/>
                      </a:lnTo>
                      <a:lnTo>
                        <a:pt x="312" y="155"/>
                      </a:lnTo>
                      <a:lnTo>
                        <a:pt x="323" y="164"/>
                      </a:lnTo>
                      <a:lnTo>
                        <a:pt x="336" y="172"/>
                      </a:lnTo>
                      <a:lnTo>
                        <a:pt x="328" y="201"/>
                      </a:lnTo>
                      <a:lnTo>
                        <a:pt x="327" y="233"/>
                      </a:lnTo>
                      <a:lnTo>
                        <a:pt x="329" y="266"/>
                      </a:lnTo>
                      <a:lnTo>
                        <a:pt x="333" y="296"/>
                      </a:lnTo>
                      <a:lnTo>
                        <a:pt x="334" y="319"/>
                      </a:lnTo>
                      <a:lnTo>
                        <a:pt x="335" y="342"/>
                      </a:lnTo>
                      <a:lnTo>
                        <a:pt x="336" y="366"/>
                      </a:lnTo>
                      <a:lnTo>
                        <a:pt x="337" y="390"/>
                      </a:lnTo>
                      <a:lnTo>
                        <a:pt x="339" y="797"/>
                      </a:lnTo>
                      <a:lnTo>
                        <a:pt x="341" y="1204"/>
                      </a:lnTo>
                      <a:lnTo>
                        <a:pt x="343" y="1610"/>
                      </a:lnTo>
                      <a:lnTo>
                        <a:pt x="344" y="2018"/>
                      </a:lnTo>
                      <a:lnTo>
                        <a:pt x="322" y="2005"/>
                      </a:lnTo>
                      <a:lnTo>
                        <a:pt x="301" y="1991"/>
                      </a:lnTo>
                      <a:lnTo>
                        <a:pt x="279" y="1979"/>
                      </a:lnTo>
                      <a:lnTo>
                        <a:pt x="257" y="1965"/>
                      </a:lnTo>
                      <a:lnTo>
                        <a:pt x="237" y="1952"/>
                      </a:lnTo>
                      <a:lnTo>
                        <a:pt x="215" y="1938"/>
                      </a:lnTo>
                      <a:lnTo>
                        <a:pt x="193" y="1926"/>
                      </a:lnTo>
                      <a:lnTo>
                        <a:pt x="172" y="1912"/>
                      </a:lnTo>
                      <a:lnTo>
                        <a:pt x="150" y="1899"/>
                      </a:lnTo>
                      <a:lnTo>
                        <a:pt x="128" y="1886"/>
                      </a:lnTo>
                      <a:lnTo>
                        <a:pt x="107" y="1873"/>
                      </a:lnTo>
                      <a:lnTo>
                        <a:pt x="85" y="1860"/>
                      </a:lnTo>
                      <a:lnTo>
                        <a:pt x="65" y="1846"/>
                      </a:lnTo>
                      <a:lnTo>
                        <a:pt x="43" y="1833"/>
                      </a:lnTo>
                      <a:lnTo>
                        <a:pt x="22" y="1819"/>
                      </a:lnTo>
                      <a:lnTo>
                        <a:pt x="0" y="1807"/>
                      </a:lnTo>
                      <a:lnTo>
                        <a:pt x="1" y="1355"/>
                      </a:lnTo>
                      <a:lnTo>
                        <a:pt x="2" y="903"/>
                      </a:lnTo>
                      <a:lnTo>
                        <a:pt x="3" y="451"/>
                      </a:lnTo>
                      <a:lnTo>
                        <a:pt x="5" y="0"/>
                      </a:lnTo>
                      <a:lnTo>
                        <a:pt x="20" y="6"/>
                      </a:lnTo>
                      <a:lnTo>
                        <a:pt x="34" y="13"/>
                      </a:lnTo>
                      <a:lnTo>
                        <a:pt x="49" y="20"/>
                      </a:lnTo>
                      <a:lnTo>
                        <a:pt x="64" y="25"/>
                      </a:lnTo>
                      <a:lnTo>
                        <a:pt x="79" y="32"/>
                      </a:lnTo>
                      <a:lnTo>
                        <a:pt x="92" y="38"/>
                      </a:lnTo>
                      <a:lnTo>
                        <a:pt x="107" y="45"/>
                      </a:lnTo>
                      <a:lnTo>
                        <a:pt x="122" y="52"/>
                      </a:lnTo>
                      <a:lnTo>
                        <a:pt x="137" y="58"/>
                      </a:lnTo>
                      <a:lnTo>
                        <a:pt x="151" y="65"/>
                      </a:lnTo>
                      <a:lnTo>
                        <a:pt x="166" y="72"/>
                      </a:lnTo>
                      <a:lnTo>
                        <a:pt x="181" y="79"/>
                      </a:lnTo>
                      <a:lnTo>
                        <a:pt x="195" y="85"/>
                      </a:lnTo>
                      <a:lnTo>
                        <a:pt x="210" y="91"/>
                      </a:lnTo>
                      <a:lnTo>
                        <a:pt x="224" y="98"/>
                      </a:lnTo>
                      <a:lnTo>
                        <a:pt x="239" y="105"/>
                      </a:lnTo>
                      <a:close/>
                    </a:path>
                  </a:pathLst>
                </a:custGeom>
                <a:solidFill>
                  <a:srgbClr val="002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3" name="Freeform 53"/>
                <p:cNvSpPr>
                  <a:spLocks/>
                </p:cNvSpPr>
                <p:nvPr/>
              </p:nvSpPr>
              <p:spPr bwMode="auto">
                <a:xfrm>
                  <a:off x="4335" y="433"/>
                  <a:ext cx="52" cy="333"/>
                </a:xfrm>
                <a:custGeom>
                  <a:avLst/>
                  <a:gdLst>
                    <a:gd name="T0" fmla="*/ 207 w 313"/>
                    <a:gd name="T1" fmla="*/ 96 h 1997"/>
                    <a:gd name="T2" fmla="*/ 218 w 313"/>
                    <a:gd name="T3" fmla="*/ 104 h 1997"/>
                    <a:gd name="T4" fmla="*/ 230 w 313"/>
                    <a:gd name="T5" fmla="*/ 112 h 1997"/>
                    <a:gd name="T6" fmla="*/ 241 w 313"/>
                    <a:gd name="T7" fmla="*/ 121 h 1997"/>
                    <a:gd name="T8" fmla="*/ 253 w 313"/>
                    <a:gd name="T9" fmla="*/ 129 h 1997"/>
                    <a:gd name="T10" fmla="*/ 264 w 313"/>
                    <a:gd name="T11" fmla="*/ 137 h 1997"/>
                    <a:gd name="T12" fmla="*/ 276 w 313"/>
                    <a:gd name="T13" fmla="*/ 147 h 1997"/>
                    <a:gd name="T14" fmla="*/ 288 w 313"/>
                    <a:gd name="T15" fmla="*/ 155 h 1997"/>
                    <a:gd name="T16" fmla="*/ 299 w 313"/>
                    <a:gd name="T17" fmla="*/ 163 h 1997"/>
                    <a:gd name="T18" fmla="*/ 293 w 313"/>
                    <a:gd name="T19" fmla="*/ 193 h 1997"/>
                    <a:gd name="T20" fmla="*/ 293 w 313"/>
                    <a:gd name="T21" fmla="*/ 225 h 1997"/>
                    <a:gd name="T22" fmla="*/ 297 w 313"/>
                    <a:gd name="T23" fmla="*/ 257 h 1997"/>
                    <a:gd name="T24" fmla="*/ 300 w 313"/>
                    <a:gd name="T25" fmla="*/ 289 h 1997"/>
                    <a:gd name="T26" fmla="*/ 303 w 313"/>
                    <a:gd name="T27" fmla="*/ 312 h 1997"/>
                    <a:gd name="T28" fmla="*/ 304 w 313"/>
                    <a:gd name="T29" fmla="*/ 335 h 1997"/>
                    <a:gd name="T30" fmla="*/ 306 w 313"/>
                    <a:gd name="T31" fmla="*/ 359 h 1997"/>
                    <a:gd name="T32" fmla="*/ 307 w 313"/>
                    <a:gd name="T33" fmla="*/ 382 h 1997"/>
                    <a:gd name="T34" fmla="*/ 308 w 313"/>
                    <a:gd name="T35" fmla="*/ 786 h 1997"/>
                    <a:gd name="T36" fmla="*/ 309 w 313"/>
                    <a:gd name="T37" fmla="*/ 1190 h 1997"/>
                    <a:gd name="T38" fmla="*/ 312 w 313"/>
                    <a:gd name="T39" fmla="*/ 1593 h 1997"/>
                    <a:gd name="T40" fmla="*/ 313 w 313"/>
                    <a:gd name="T41" fmla="*/ 1997 h 1997"/>
                    <a:gd name="T42" fmla="*/ 293 w 313"/>
                    <a:gd name="T43" fmla="*/ 1986 h 1997"/>
                    <a:gd name="T44" fmla="*/ 274 w 313"/>
                    <a:gd name="T45" fmla="*/ 1973 h 1997"/>
                    <a:gd name="T46" fmla="*/ 254 w 313"/>
                    <a:gd name="T47" fmla="*/ 1961 h 1997"/>
                    <a:gd name="T48" fmla="*/ 234 w 313"/>
                    <a:gd name="T49" fmla="*/ 1950 h 1997"/>
                    <a:gd name="T50" fmla="*/ 215 w 313"/>
                    <a:gd name="T51" fmla="*/ 1937 h 1997"/>
                    <a:gd name="T52" fmla="*/ 195 w 313"/>
                    <a:gd name="T53" fmla="*/ 1926 h 1997"/>
                    <a:gd name="T54" fmla="*/ 176 w 313"/>
                    <a:gd name="T55" fmla="*/ 1914 h 1997"/>
                    <a:gd name="T56" fmla="*/ 156 w 313"/>
                    <a:gd name="T57" fmla="*/ 1901 h 1997"/>
                    <a:gd name="T58" fmla="*/ 136 w 313"/>
                    <a:gd name="T59" fmla="*/ 1890 h 1997"/>
                    <a:gd name="T60" fmla="*/ 117 w 313"/>
                    <a:gd name="T61" fmla="*/ 1878 h 1997"/>
                    <a:gd name="T62" fmla="*/ 97 w 313"/>
                    <a:gd name="T63" fmla="*/ 1867 h 1997"/>
                    <a:gd name="T64" fmla="*/ 79 w 313"/>
                    <a:gd name="T65" fmla="*/ 1854 h 1997"/>
                    <a:gd name="T66" fmla="*/ 59 w 313"/>
                    <a:gd name="T67" fmla="*/ 1842 h 1997"/>
                    <a:gd name="T68" fmla="*/ 39 w 313"/>
                    <a:gd name="T69" fmla="*/ 1831 h 1997"/>
                    <a:gd name="T70" fmla="*/ 20 w 313"/>
                    <a:gd name="T71" fmla="*/ 1818 h 1997"/>
                    <a:gd name="T72" fmla="*/ 0 w 313"/>
                    <a:gd name="T73" fmla="*/ 1807 h 1997"/>
                    <a:gd name="T74" fmla="*/ 0 w 313"/>
                    <a:gd name="T75" fmla="*/ 1355 h 1997"/>
                    <a:gd name="T76" fmla="*/ 1 w 313"/>
                    <a:gd name="T77" fmla="*/ 903 h 1997"/>
                    <a:gd name="T78" fmla="*/ 3 w 313"/>
                    <a:gd name="T79" fmla="*/ 451 h 1997"/>
                    <a:gd name="T80" fmla="*/ 5 w 313"/>
                    <a:gd name="T81" fmla="*/ 0 h 1997"/>
                    <a:gd name="T82" fmla="*/ 17 w 313"/>
                    <a:gd name="T83" fmla="*/ 6 h 1997"/>
                    <a:gd name="T84" fmla="*/ 30 w 313"/>
                    <a:gd name="T85" fmla="*/ 12 h 1997"/>
                    <a:gd name="T86" fmla="*/ 43 w 313"/>
                    <a:gd name="T87" fmla="*/ 17 h 1997"/>
                    <a:gd name="T88" fmla="*/ 55 w 313"/>
                    <a:gd name="T89" fmla="*/ 23 h 1997"/>
                    <a:gd name="T90" fmla="*/ 68 w 313"/>
                    <a:gd name="T91" fmla="*/ 30 h 1997"/>
                    <a:gd name="T92" fmla="*/ 81 w 313"/>
                    <a:gd name="T93" fmla="*/ 36 h 1997"/>
                    <a:gd name="T94" fmla="*/ 94 w 313"/>
                    <a:gd name="T95" fmla="*/ 42 h 1997"/>
                    <a:gd name="T96" fmla="*/ 106 w 313"/>
                    <a:gd name="T97" fmla="*/ 47 h 1997"/>
                    <a:gd name="T98" fmla="*/ 119 w 313"/>
                    <a:gd name="T99" fmla="*/ 53 h 1997"/>
                    <a:gd name="T100" fmla="*/ 132 w 313"/>
                    <a:gd name="T101" fmla="*/ 60 h 1997"/>
                    <a:gd name="T102" fmla="*/ 144 w 313"/>
                    <a:gd name="T103" fmla="*/ 66 h 1997"/>
                    <a:gd name="T104" fmla="*/ 157 w 313"/>
                    <a:gd name="T105" fmla="*/ 72 h 1997"/>
                    <a:gd name="T106" fmla="*/ 170 w 313"/>
                    <a:gd name="T107" fmla="*/ 77 h 1997"/>
                    <a:gd name="T108" fmla="*/ 182 w 313"/>
                    <a:gd name="T109" fmla="*/ 84 h 1997"/>
                    <a:gd name="T110" fmla="*/ 194 w 313"/>
                    <a:gd name="T111" fmla="*/ 90 h 1997"/>
                    <a:gd name="T112" fmla="*/ 207 w 313"/>
                    <a:gd name="T113" fmla="*/ 96 h 19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13" h="1997">
                      <a:moveTo>
                        <a:pt x="207" y="96"/>
                      </a:moveTo>
                      <a:lnTo>
                        <a:pt x="218" y="104"/>
                      </a:lnTo>
                      <a:lnTo>
                        <a:pt x="230" y="112"/>
                      </a:lnTo>
                      <a:lnTo>
                        <a:pt x="241" y="121"/>
                      </a:lnTo>
                      <a:lnTo>
                        <a:pt x="253" y="129"/>
                      </a:lnTo>
                      <a:lnTo>
                        <a:pt x="264" y="137"/>
                      </a:lnTo>
                      <a:lnTo>
                        <a:pt x="276" y="147"/>
                      </a:lnTo>
                      <a:lnTo>
                        <a:pt x="288" y="155"/>
                      </a:lnTo>
                      <a:lnTo>
                        <a:pt x="299" y="163"/>
                      </a:lnTo>
                      <a:lnTo>
                        <a:pt x="293" y="193"/>
                      </a:lnTo>
                      <a:lnTo>
                        <a:pt x="293" y="225"/>
                      </a:lnTo>
                      <a:lnTo>
                        <a:pt x="297" y="257"/>
                      </a:lnTo>
                      <a:lnTo>
                        <a:pt x="300" y="289"/>
                      </a:lnTo>
                      <a:lnTo>
                        <a:pt x="303" y="312"/>
                      </a:lnTo>
                      <a:lnTo>
                        <a:pt x="304" y="335"/>
                      </a:lnTo>
                      <a:lnTo>
                        <a:pt x="306" y="359"/>
                      </a:lnTo>
                      <a:lnTo>
                        <a:pt x="307" y="382"/>
                      </a:lnTo>
                      <a:lnTo>
                        <a:pt x="308" y="786"/>
                      </a:lnTo>
                      <a:lnTo>
                        <a:pt x="309" y="1190"/>
                      </a:lnTo>
                      <a:lnTo>
                        <a:pt x="312" y="1593"/>
                      </a:lnTo>
                      <a:lnTo>
                        <a:pt x="313" y="1997"/>
                      </a:lnTo>
                      <a:lnTo>
                        <a:pt x="293" y="1986"/>
                      </a:lnTo>
                      <a:lnTo>
                        <a:pt x="274" y="1973"/>
                      </a:lnTo>
                      <a:lnTo>
                        <a:pt x="254" y="1961"/>
                      </a:lnTo>
                      <a:lnTo>
                        <a:pt x="234" y="1950"/>
                      </a:lnTo>
                      <a:lnTo>
                        <a:pt x="215" y="1937"/>
                      </a:lnTo>
                      <a:lnTo>
                        <a:pt x="195" y="1926"/>
                      </a:lnTo>
                      <a:lnTo>
                        <a:pt x="176" y="1914"/>
                      </a:lnTo>
                      <a:lnTo>
                        <a:pt x="156" y="1901"/>
                      </a:lnTo>
                      <a:lnTo>
                        <a:pt x="136" y="1890"/>
                      </a:lnTo>
                      <a:lnTo>
                        <a:pt x="117" y="1878"/>
                      </a:lnTo>
                      <a:lnTo>
                        <a:pt x="97" y="1867"/>
                      </a:lnTo>
                      <a:lnTo>
                        <a:pt x="79" y="1854"/>
                      </a:lnTo>
                      <a:lnTo>
                        <a:pt x="59" y="1842"/>
                      </a:lnTo>
                      <a:lnTo>
                        <a:pt x="39" y="1831"/>
                      </a:lnTo>
                      <a:lnTo>
                        <a:pt x="20" y="1818"/>
                      </a:lnTo>
                      <a:lnTo>
                        <a:pt x="0" y="1807"/>
                      </a:lnTo>
                      <a:lnTo>
                        <a:pt x="0" y="1355"/>
                      </a:lnTo>
                      <a:lnTo>
                        <a:pt x="1" y="903"/>
                      </a:lnTo>
                      <a:lnTo>
                        <a:pt x="3" y="451"/>
                      </a:lnTo>
                      <a:lnTo>
                        <a:pt x="5" y="0"/>
                      </a:lnTo>
                      <a:lnTo>
                        <a:pt x="17" y="6"/>
                      </a:lnTo>
                      <a:lnTo>
                        <a:pt x="30" y="12"/>
                      </a:lnTo>
                      <a:lnTo>
                        <a:pt x="43" y="17"/>
                      </a:lnTo>
                      <a:lnTo>
                        <a:pt x="55" y="23"/>
                      </a:lnTo>
                      <a:lnTo>
                        <a:pt x="68" y="30"/>
                      </a:lnTo>
                      <a:lnTo>
                        <a:pt x="81" y="36"/>
                      </a:lnTo>
                      <a:lnTo>
                        <a:pt x="94" y="42"/>
                      </a:lnTo>
                      <a:lnTo>
                        <a:pt x="106" y="47"/>
                      </a:lnTo>
                      <a:lnTo>
                        <a:pt x="119" y="53"/>
                      </a:lnTo>
                      <a:lnTo>
                        <a:pt x="132" y="60"/>
                      </a:lnTo>
                      <a:lnTo>
                        <a:pt x="144" y="66"/>
                      </a:lnTo>
                      <a:lnTo>
                        <a:pt x="157" y="72"/>
                      </a:lnTo>
                      <a:lnTo>
                        <a:pt x="170" y="77"/>
                      </a:lnTo>
                      <a:lnTo>
                        <a:pt x="182" y="84"/>
                      </a:lnTo>
                      <a:lnTo>
                        <a:pt x="194" y="90"/>
                      </a:lnTo>
                      <a:lnTo>
                        <a:pt x="207" y="96"/>
                      </a:lnTo>
                      <a:close/>
                    </a:path>
                  </a:pathLst>
                </a:custGeom>
                <a:solidFill>
                  <a:srgbClr val="002B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4" name="Freeform 54"/>
                <p:cNvSpPr>
                  <a:spLocks/>
                </p:cNvSpPr>
                <p:nvPr/>
              </p:nvSpPr>
              <p:spPr bwMode="auto">
                <a:xfrm>
                  <a:off x="4335" y="433"/>
                  <a:ext cx="47" cy="329"/>
                </a:xfrm>
                <a:custGeom>
                  <a:avLst/>
                  <a:gdLst>
                    <a:gd name="T0" fmla="*/ 176 w 285"/>
                    <a:gd name="T1" fmla="*/ 87 h 1976"/>
                    <a:gd name="T2" fmla="*/ 187 w 285"/>
                    <a:gd name="T3" fmla="*/ 95 h 1976"/>
                    <a:gd name="T4" fmla="*/ 198 w 285"/>
                    <a:gd name="T5" fmla="*/ 104 h 1976"/>
                    <a:gd name="T6" fmla="*/ 209 w 285"/>
                    <a:gd name="T7" fmla="*/ 112 h 1976"/>
                    <a:gd name="T8" fmla="*/ 220 w 285"/>
                    <a:gd name="T9" fmla="*/ 120 h 1976"/>
                    <a:gd name="T10" fmla="*/ 231 w 285"/>
                    <a:gd name="T11" fmla="*/ 128 h 1976"/>
                    <a:gd name="T12" fmla="*/ 241 w 285"/>
                    <a:gd name="T13" fmla="*/ 137 h 1976"/>
                    <a:gd name="T14" fmla="*/ 253 w 285"/>
                    <a:gd name="T15" fmla="*/ 145 h 1976"/>
                    <a:gd name="T16" fmla="*/ 263 w 285"/>
                    <a:gd name="T17" fmla="*/ 155 h 1976"/>
                    <a:gd name="T18" fmla="*/ 261 w 285"/>
                    <a:gd name="T19" fmla="*/ 185 h 1976"/>
                    <a:gd name="T20" fmla="*/ 263 w 285"/>
                    <a:gd name="T21" fmla="*/ 217 h 1976"/>
                    <a:gd name="T22" fmla="*/ 268 w 285"/>
                    <a:gd name="T23" fmla="*/ 249 h 1976"/>
                    <a:gd name="T24" fmla="*/ 271 w 285"/>
                    <a:gd name="T25" fmla="*/ 281 h 1976"/>
                    <a:gd name="T26" fmla="*/ 273 w 285"/>
                    <a:gd name="T27" fmla="*/ 305 h 1976"/>
                    <a:gd name="T28" fmla="*/ 275 w 285"/>
                    <a:gd name="T29" fmla="*/ 328 h 1976"/>
                    <a:gd name="T30" fmla="*/ 277 w 285"/>
                    <a:gd name="T31" fmla="*/ 352 h 1976"/>
                    <a:gd name="T32" fmla="*/ 278 w 285"/>
                    <a:gd name="T33" fmla="*/ 375 h 1976"/>
                    <a:gd name="T34" fmla="*/ 280 w 285"/>
                    <a:gd name="T35" fmla="*/ 776 h 1976"/>
                    <a:gd name="T36" fmla="*/ 281 w 285"/>
                    <a:gd name="T37" fmla="*/ 1175 h 1976"/>
                    <a:gd name="T38" fmla="*/ 284 w 285"/>
                    <a:gd name="T39" fmla="*/ 1576 h 1976"/>
                    <a:gd name="T40" fmla="*/ 285 w 285"/>
                    <a:gd name="T41" fmla="*/ 1976 h 1976"/>
                    <a:gd name="T42" fmla="*/ 266 w 285"/>
                    <a:gd name="T43" fmla="*/ 1966 h 1976"/>
                    <a:gd name="T44" fmla="*/ 249 w 285"/>
                    <a:gd name="T45" fmla="*/ 1956 h 1976"/>
                    <a:gd name="T46" fmla="*/ 231 w 285"/>
                    <a:gd name="T47" fmla="*/ 1944 h 1976"/>
                    <a:gd name="T48" fmla="*/ 213 w 285"/>
                    <a:gd name="T49" fmla="*/ 1934 h 1976"/>
                    <a:gd name="T50" fmla="*/ 196 w 285"/>
                    <a:gd name="T51" fmla="*/ 1923 h 1976"/>
                    <a:gd name="T52" fmla="*/ 178 w 285"/>
                    <a:gd name="T53" fmla="*/ 1913 h 1976"/>
                    <a:gd name="T54" fmla="*/ 160 w 285"/>
                    <a:gd name="T55" fmla="*/ 1903 h 1976"/>
                    <a:gd name="T56" fmla="*/ 143 w 285"/>
                    <a:gd name="T57" fmla="*/ 1891 h 1976"/>
                    <a:gd name="T58" fmla="*/ 124 w 285"/>
                    <a:gd name="T59" fmla="*/ 1881 h 1976"/>
                    <a:gd name="T60" fmla="*/ 107 w 285"/>
                    <a:gd name="T61" fmla="*/ 1870 h 1976"/>
                    <a:gd name="T62" fmla="*/ 89 w 285"/>
                    <a:gd name="T63" fmla="*/ 1860 h 1976"/>
                    <a:gd name="T64" fmla="*/ 71 w 285"/>
                    <a:gd name="T65" fmla="*/ 1849 h 1976"/>
                    <a:gd name="T66" fmla="*/ 54 w 285"/>
                    <a:gd name="T67" fmla="*/ 1839 h 1976"/>
                    <a:gd name="T68" fmla="*/ 36 w 285"/>
                    <a:gd name="T69" fmla="*/ 1827 h 1976"/>
                    <a:gd name="T70" fmla="*/ 18 w 285"/>
                    <a:gd name="T71" fmla="*/ 1817 h 1976"/>
                    <a:gd name="T72" fmla="*/ 0 w 285"/>
                    <a:gd name="T73" fmla="*/ 1807 h 1976"/>
                    <a:gd name="T74" fmla="*/ 2 w 285"/>
                    <a:gd name="T75" fmla="*/ 1355 h 1976"/>
                    <a:gd name="T76" fmla="*/ 3 w 285"/>
                    <a:gd name="T77" fmla="*/ 903 h 1976"/>
                    <a:gd name="T78" fmla="*/ 5 w 285"/>
                    <a:gd name="T79" fmla="*/ 451 h 1976"/>
                    <a:gd name="T80" fmla="*/ 7 w 285"/>
                    <a:gd name="T81" fmla="*/ 0 h 1976"/>
                    <a:gd name="T82" fmla="*/ 29 w 285"/>
                    <a:gd name="T83" fmla="*/ 10 h 1976"/>
                    <a:gd name="T84" fmla="*/ 49 w 285"/>
                    <a:gd name="T85" fmla="*/ 22 h 1976"/>
                    <a:gd name="T86" fmla="*/ 71 w 285"/>
                    <a:gd name="T87" fmla="*/ 32 h 1976"/>
                    <a:gd name="T88" fmla="*/ 92 w 285"/>
                    <a:gd name="T89" fmla="*/ 43 h 1976"/>
                    <a:gd name="T90" fmla="*/ 114 w 285"/>
                    <a:gd name="T91" fmla="*/ 54 h 1976"/>
                    <a:gd name="T92" fmla="*/ 135 w 285"/>
                    <a:gd name="T93" fmla="*/ 65 h 1976"/>
                    <a:gd name="T94" fmla="*/ 156 w 285"/>
                    <a:gd name="T95" fmla="*/ 76 h 1976"/>
                    <a:gd name="T96" fmla="*/ 176 w 285"/>
                    <a:gd name="T97" fmla="*/ 87 h 19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85" h="1976">
                      <a:moveTo>
                        <a:pt x="176" y="87"/>
                      </a:moveTo>
                      <a:lnTo>
                        <a:pt x="187" y="95"/>
                      </a:lnTo>
                      <a:lnTo>
                        <a:pt x="198" y="104"/>
                      </a:lnTo>
                      <a:lnTo>
                        <a:pt x="209" y="112"/>
                      </a:lnTo>
                      <a:lnTo>
                        <a:pt x="220" y="120"/>
                      </a:lnTo>
                      <a:lnTo>
                        <a:pt x="231" y="128"/>
                      </a:lnTo>
                      <a:lnTo>
                        <a:pt x="241" y="137"/>
                      </a:lnTo>
                      <a:lnTo>
                        <a:pt x="253" y="145"/>
                      </a:lnTo>
                      <a:lnTo>
                        <a:pt x="263" y="155"/>
                      </a:lnTo>
                      <a:lnTo>
                        <a:pt x="261" y="185"/>
                      </a:lnTo>
                      <a:lnTo>
                        <a:pt x="263" y="217"/>
                      </a:lnTo>
                      <a:lnTo>
                        <a:pt x="268" y="249"/>
                      </a:lnTo>
                      <a:lnTo>
                        <a:pt x="271" y="281"/>
                      </a:lnTo>
                      <a:lnTo>
                        <a:pt x="273" y="305"/>
                      </a:lnTo>
                      <a:lnTo>
                        <a:pt x="275" y="328"/>
                      </a:lnTo>
                      <a:lnTo>
                        <a:pt x="277" y="352"/>
                      </a:lnTo>
                      <a:lnTo>
                        <a:pt x="278" y="375"/>
                      </a:lnTo>
                      <a:lnTo>
                        <a:pt x="280" y="776"/>
                      </a:lnTo>
                      <a:lnTo>
                        <a:pt x="281" y="1175"/>
                      </a:lnTo>
                      <a:lnTo>
                        <a:pt x="284" y="1576"/>
                      </a:lnTo>
                      <a:lnTo>
                        <a:pt x="285" y="1976"/>
                      </a:lnTo>
                      <a:lnTo>
                        <a:pt x="266" y="1966"/>
                      </a:lnTo>
                      <a:lnTo>
                        <a:pt x="249" y="1956"/>
                      </a:lnTo>
                      <a:lnTo>
                        <a:pt x="231" y="1944"/>
                      </a:lnTo>
                      <a:lnTo>
                        <a:pt x="213" y="1934"/>
                      </a:lnTo>
                      <a:lnTo>
                        <a:pt x="196" y="1923"/>
                      </a:lnTo>
                      <a:lnTo>
                        <a:pt x="178" y="1913"/>
                      </a:lnTo>
                      <a:lnTo>
                        <a:pt x="160" y="1903"/>
                      </a:lnTo>
                      <a:lnTo>
                        <a:pt x="143" y="1891"/>
                      </a:lnTo>
                      <a:lnTo>
                        <a:pt x="124" y="1881"/>
                      </a:lnTo>
                      <a:lnTo>
                        <a:pt x="107" y="1870"/>
                      </a:lnTo>
                      <a:lnTo>
                        <a:pt x="89" y="1860"/>
                      </a:lnTo>
                      <a:lnTo>
                        <a:pt x="71" y="1849"/>
                      </a:lnTo>
                      <a:lnTo>
                        <a:pt x="54" y="1839"/>
                      </a:lnTo>
                      <a:lnTo>
                        <a:pt x="36" y="1827"/>
                      </a:lnTo>
                      <a:lnTo>
                        <a:pt x="18" y="1817"/>
                      </a:lnTo>
                      <a:lnTo>
                        <a:pt x="0" y="1807"/>
                      </a:lnTo>
                      <a:lnTo>
                        <a:pt x="2" y="1355"/>
                      </a:lnTo>
                      <a:lnTo>
                        <a:pt x="3" y="903"/>
                      </a:lnTo>
                      <a:lnTo>
                        <a:pt x="5" y="451"/>
                      </a:lnTo>
                      <a:lnTo>
                        <a:pt x="7" y="0"/>
                      </a:lnTo>
                      <a:lnTo>
                        <a:pt x="29" y="10"/>
                      </a:lnTo>
                      <a:lnTo>
                        <a:pt x="49" y="22"/>
                      </a:lnTo>
                      <a:lnTo>
                        <a:pt x="71" y="32"/>
                      </a:lnTo>
                      <a:lnTo>
                        <a:pt x="92" y="43"/>
                      </a:lnTo>
                      <a:lnTo>
                        <a:pt x="114" y="54"/>
                      </a:lnTo>
                      <a:lnTo>
                        <a:pt x="135" y="65"/>
                      </a:lnTo>
                      <a:lnTo>
                        <a:pt x="156" y="76"/>
                      </a:lnTo>
                      <a:lnTo>
                        <a:pt x="176" y="87"/>
                      </a:lnTo>
                      <a:close/>
                    </a:path>
                  </a:pathLst>
                </a:custGeom>
                <a:solidFill>
                  <a:srgbClr val="0033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" name="Freeform 55"/>
                <p:cNvSpPr>
                  <a:spLocks/>
                </p:cNvSpPr>
                <p:nvPr/>
              </p:nvSpPr>
              <p:spPr bwMode="auto">
                <a:xfrm>
                  <a:off x="4335" y="433"/>
                  <a:ext cx="42" cy="326"/>
                </a:xfrm>
                <a:custGeom>
                  <a:avLst/>
                  <a:gdLst>
                    <a:gd name="T0" fmla="*/ 148 w 254"/>
                    <a:gd name="T1" fmla="*/ 77 h 1956"/>
                    <a:gd name="T2" fmla="*/ 157 w 254"/>
                    <a:gd name="T3" fmla="*/ 85 h 1956"/>
                    <a:gd name="T4" fmla="*/ 166 w 254"/>
                    <a:gd name="T5" fmla="*/ 95 h 1956"/>
                    <a:gd name="T6" fmla="*/ 175 w 254"/>
                    <a:gd name="T7" fmla="*/ 103 h 1956"/>
                    <a:gd name="T8" fmla="*/ 186 w 254"/>
                    <a:gd name="T9" fmla="*/ 112 h 1956"/>
                    <a:gd name="T10" fmla="*/ 195 w 254"/>
                    <a:gd name="T11" fmla="*/ 120 h 1956"/>
                    <a:gd name="T12" fmla="*/ 205 w 254"/>
                    <a:gd name="T13" fmla="*/ 129 h 1956"/>
                    <a:gd name="T14" fmla="*/ 216 w 254"/>
                    <a:gd name="T15" fmla="*/ 137 h 1956"/>
                    <a:gd name="T16" fmla="*/ 226 w 254"/>
                    <a:gd name="T17" fmla="*/ 147 h 1956"/>
                    <a:gd name="T18" fmla="*/ 227 w 254"/>
                    <a:gd name="T19" fmla="*/ 177 h 1956"/>
                    <a:gd name="T20" fmla="*/ 229 w 254"/>
                    <a:gd name="T21" fmla="*/ 209 h 1956"/>
                    <a:gd name="T22" fmla="*/ 234 w 254"/>
                    <a:gd name="T23" fmla="*/ 241 h 1956"/>
                    <a:gd name="T24" fmla="*/ 239 w 254"/>
                    <a:gd name="T25" fmla="*/ 274 h 1956"/>
                    <a:gd name="T26" fmla="*/ 241 w 254"/>
                    <a:gd name="T27" fmla="*/ 297 h 1956"/>
                    <a:gd name="T28" fmla="*/ 243 w 254"/>
                    <a:gd name="T29" fmla="*/ 321 h 1956"/>
                    <a:gd name="T30" fmla="*/ 244 w 254"/>
                    <a:gd name="T31" fmla="*/ 344 h 1956"/>
                    <a:gd name="T32" fmla="*/ 247 w 254"/>
                    <a:gd name="T33" fmla="*/ 368 h 1956"/>
                    <a:gd name="T34" fmla="*/ 249 w 254"/>
                    <a:gd name="T35" fmla="*/ 765 h 1956"/>
                    <a:gd name="T36" fmla="*/ 250 w 254"/>
                    <a:gd name="T37" fmla="*/ 1161 h 1956"/>
                    <a:gd name="T38" fmla="*/ 253 w 254"/>
                    <a:gd name="T39" fmla="*/ 1559 h 1956"/>
                    <a:gd name="T40" fmla="*/ 254 w 254"/>
                    <a:gd name="T41" fmla="*/ 1956 h 1956"/>
                    <a:gd name="T42" fmla="*/ 238 w 254"/>
                    <a:gd name="T43" fmla="*/ 1946 h 1956"/>
                    <a:gd name="T44" fmla="*/ 221 w 254"/>
                    <a:gd name="T45" fmla="*/ 1937 h 1956"/>
                    <a:gd name="T46" fmla="*/ 206 w 254"/>
                    <a:gd name="T47" fmla="*/ 1928 h 1956"/>
                    <a:gd name="T48" fmla="*/ 190 w 254"/>
                    <a:gd name="T49" fmla="*/ 1919 h 1956"/>
                    <a:gd name="T50" fmla="*/ 174 w 254"/>
                    <a:gd name="T51" fmla="*/ 1909 h 1956"/>
                    <a:gd name="T52" fmla="*/ 158 w 254"/>
                    <a:gd name="T53" fmla="*/ 1900 h 1956"/>
                    <a:gd name="T54" fmla="*/ 143 w 254"/>
                    <a:gd name="T55" fmla="*/ 1890 h 1956"/>
                    <a:gd name="T56" fmla="*/ 127 w 254"/>
                    <a:gd name="T57" fmla="*/ 1881 h 1956"/>
                    <a:gd name="T58" fmla="*/ 111 w 254"/>
                    <a:gd name="T59" fmla="*/ 1871 h 1956"/>
                    <a:gd name="T60" fmla="*/ 96 w 254"/>
                    <a:gd name="T61" fmla="*/ 1862 h 1956"/>
                    <a:gd name="T62" fmla="*/ 79 w 254"/>
                    <a:gd name="T63" fmla="*/ 1853 h 1956"/>
                    <a:gd name="T64" fmla="*/ 63 w 254"/>
                    <a:gd name="T65" fmla="*/ 1844 h 1956"/>
                    <a:gd name="T66" fmla="*/ 47 w 254"/>
                    <a:gd name="T67" fmla="*/ 1834 h 1956"/>
                    <a:gd name="T68" fmla="*/ 32 w 254"/>
                    <a:gd name="T69" fmla="*/ 1824 h 1956"/>
                    <a:gd name="T70" fmla="*/ 16 w 254"/>
                    <a:gd name="T71" fmla="*/ 1815 h 1956"/>
                    <a:gd name="T72" fmla="*/ 0 w 254"/>
                    <a:gd name="T73" fmla="*/ 1806 h 1956"/>
                    <a:gd name="T74" fmla="*/ 2 w 254"/>
                    <a:gd name="T75" fmla="*/ 1354 h 1956"/>
                    <a:gd name="T76" fmla="*/ 3 w 254"/>
                    <a:gd name="T77" fmla="*/ 903 h 1956"/>
                    <a:gd name="T78" fmla="*/ 5 w 254"/>
                    <a:gd name="T79" fmla="*/ 451 h 1956"/>
                    <a:gd name="T80" fmla="*/ 7 w 254"/>
                    <a:gd name="T81" fmla="*/ 0 h 1956"/>
                    <a:gd name="T82" fmla="*/ 24 w 254"/>
                    <a:gd name="T83" fmla="*/ 9 h 1956"/>
                    <a:gd name="T84" fmla="*/ 42 w 254"/>
                    <a:gd name="T85" fmla="*/ 20 h 1956"/>
                    <a:gd name="T86" fmla="*/ 60 w 254"/>
                    <a:gd name="T87" fmla="*/ 29 h 1956"/>
                    <a:gd name="T88" fmla="*/ 77 w 254"/>
                    <a:gd name="T89" fmla="*/ 38 h 1956"/>
                    <a:gd name="T90" fmla="*/ 94 w 254"/>
                    <a:gd name="T91" fmla="*/ 49 h 1956"/>
                    <a:gd name="T92" fmla="*/ 112 w 254"/>
                    <a:gd name="T93" fmla="*/ 58 h 1956"/>
                    <a:gd name="T94" fmla="*/ 130 w 254"/>
                    <a:gd name="T95" fmla="*/ 68 h 1956"/>
                    <a:gd name="T96" fmla="*/ 148 w 254"/>
                    <a:gd name="T97" fmla="*/ 77 h 19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54" h="1956">
                      <a:moveTo>
                        <a:pt x="148" y="77"/>
                      </a:moveTo>
                      <a:lnTo>
                        <a:pt x="157" y="85"/>
                      </a:lnTo>
                      <a:lnTo>
                        <a:pt x="166" y="95"/>
                      </a:lnTo>
                      <a:lnTo>
                        <a:pt x="175" y="103"/>
                      </a:lnTo>
                      <a:lnTo>
                        <a:pt x="186" y="112"/>
                      </a:lnTo>
                      <a:lnTo>
                        <a:pt x="195" y="120"/>
                      </a:lnTo>
                      <a:lnTo>
                        <a:pt x="205" y="129"/>
                      </a:lnTo>
                      <a:lnTo>
                        <a:pt x="216" y="137"/>
                      </a:lnTo>
                      <a:lnTo>
                        <a:pt x="226" y="147"/>
                      </a:lnTo>
                      <a:lnTo>
                        <a:pt x="227" y="177"/>
                      </a:lnTo>
                      <a:lnTo>
                        <a:pt x="229" y="209"/>
                      </a:lnTo>
                      <a:lnTo>
                        <a:pt x="234" y="241"/>
                      </a:lnTo>
                      <a:lnTo>
                        <a:pt x="239" y="274"/>
                      </a:lnTo>
                      <a:lnTo>
                        <a:pt x="241" y="297"/>
                      </a:lnTo>
                      <a:lnTo>
                        <a:pt x="243" y="321"/>
                      </a:lnTo>
                      <a:lnTo>
                        <a:pt x="244" y="344"/>
                      </a:lnTo>
                      <a:lnTo>
                        <a:pt x="247" y="368"/>
                      </a:lnTo>
                      <a:lnTo>
                        <a:pt x="249" y="765"/>
                      </a:lnTo>
                      <a:lnTo>
                        <a:pt x="250" y="1161"/>
                      </a:lnTo>
                      <a:lnTo>
                        <a:pt x="253" y="1559"/>
                      </a:lnTo>
                      <a:lnTo>
                        <a:pt x="254" y="1956"/>
                      </a:lnTo>
                      <a:lnTo>
                        <a:pt x="238" y="1946"/>
                      </a:lnTo>
                      <a:lnTo>
                        <a:pt x="221" y="1937"/>
                      </a:lnTo>
                      <a:lnTo>
                        <a:pt x="206" y="1928"/>
                      </a:lnTo>
                      <a:lnTo>
                        <a:pt x="190" y="1919"/>
                      </a:lnTo>
                      <a:lnTo>
                        <a:pt x="174" y="1909"/>
                      </a:lnTo>
                      <a:lnTo>
                        <a:pt x="158" y="1900"/>
                      </a:lnTo>
                      <a:lnTo>
                        <a:pt x="143" y="1890"/>
                      </a:lnTo>
                      <a:lnTo>
                        <a:pt x="127" y="1881"/>
                      </a:lnTo>
                      <a:lnTo>
                        <a:pt x="111" y="1871"/>
                      </a:lnTo>
                      <a:lnTo>
                        <a:pt x="96" y="1862"/>
                      </a:lnTo>
                      <a:lnTo>
                        <a:pt x="79" y="1853"/>
                      </a:lnTo>
                      <a:lnTo>
                        <a:pt x="63" y="1844"/>
                      </a:lnTo>
                      <a:lnTo>
                        <a:pt x="47" y="1834"/>
                      </a:lnTo>
                      <a:lnTo>
                        <a:pt x="32" y="1824"/>
                      </a:lnTo>
                      <a:lnTo>
                        <a:pt x="16" y="1815"/>
                      </a:lnTo>
                      <a:lnTo>
                        <a:pt x="0" y="1806"/>
                      </a:lnTo>
                      <a:lnTo>
                        <a:pt x="2" y="1354"/>
                      </a:lnTo>
                      <a:lnTo>
                        <a:pt x="3" y="903"/>
                      </a:lnTo>
                      <a:lnTo>
                        <a:pt x="5" y="451"/>
                      </a:lnTo>
                      <a:lnTo>
                        <a:pt x="7" y="0"/>
                      </a:lnTo>
                      <a:lnTo>
                        <a:pt x="24" y="9"/>
                      </a:lnTo>
                      <a:lnTo>
                        <a:pt x="42" y="20"/>
                      </a:lnTo>
                      <a:lnTo>
                        <a:pt x="60" y="29"/>
                      </a:lnTo>
                      <a:lnTo>
                        <a:pt x="77" y="38"/>
                      </a:lnTo>
                      <a:lnTo>
                        <a:pt x="94" y="49"/>
                      </a:lnTo>
                      <a:lnTo>
                        <a:pt x="112" y="58"/>
                      </a:lnTo>
                      <a:lnTo>
                        <a:pt x="130" y="68"/>
                      </a:lnTo>
                      <a:lnTo>
                        <a:pt x="148" y="77"/>
                      </a:lnTo>
                      <a:close/>
                    </a:path>
                  </a:pathLst>
                </a:custGeom>
                <a:solidFill>
                  <a:srgbClr val="0035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" name="Freeform 56"/>
                <p:cNvSpPr>
                  <a:spLocks/>
                </p:cNvSpPr>
                <p:nvPr/>
              </p:nvSpPr>
              <p:spPr bwMode="auto">
                <a:xfrm>
                  <a:off x="4335" y="433"/>
                  <a:ext cx="37" cy="323"/>
                </a:xfrm>
                <a:custGeom>
                  <a:avLst/>
                  <a:gdLst>
                    <a:gd name="T0" fmla="*/ 116 w 225"/>
                    <a:gd name="T1" fmla="*/ 69 h 1936"/>
                    <a:gd name="T2" fmla="*/ 125 w 225"/>
                    <a:gd name="T3" fmla="*/ 77 h 1936"/>
                    <a:gd name="T4" fmla="*/ 135 w 225"/>
                    <a:gd name="T5" fmla="*/ 85 h 1936"/>
                    <a:gd name="T6" fmla="*/ 144 w 225"/>
                    <a:gd name="T7" fmla="*/ 95 h 1936"/>
                    <a:gd name="T8" fmla="*/ 153 w 225"/>
                    <a:gd name="T9" fmla="*/ 103 h 1936"/>
                    <a:gd name="T10" fmla="*/ 162 w 225"/>
                    <a:gd name="T11" fmla="*/ 112 h 1936"/>
                    <a:gd name="T12" fmla="*/ 172 w 225"/>
                    <a:gd name="T13" fmla="*/ 120 h 1936"/>
                    <a:gd name="T14" fmla="*/ 180 w 225"/>
                    <a:gd name="T15" fmla="*/ 129 h 1936"/>
                    <a:gd name="T16" fmla="*/ 189 w 225"/>
                    <a:gd name="T17" fmla="*/ 137 h 1936"/>
                    <a:gd name="T18" fmla="*/ 192 w 225"/>
                    <a:gd name="T19" fmla="*/ 169 h 1936"/>
                    <a:gd name="T20" fmla="*/ 197 w 225"/>
                    <a:gd name="T21" fmla="*/ 201 h 1936"/>
                    <a:gd name="T22" fmla="*/ 203 w 225"/>
                    <a:gd name="T23" fmla="*/ 233 h 1936"/>
                    <a:gd name="T24" fmla="*/ 209 w 225"/>
                    <a:gd name="T25" fmla="*/ 266 h 1936"/>
                    <a:gd name="T26" fmla="*/ 211 w 225"/>
                    <a:gd name="T27" fmla="*/ 290 h 1936"/>
                    <a:gd name="T28" fmla="*/ 213 w 225"/>
                    <a:gd name="T29" fmla="*/ 313 h 1936"/>
                    <a:gd name="T30" fmla="*/ 214 w 225"/>
                    <a:gd name="T31" fmla="*/ 337 h 1936"/>
                    <a:gd name="T32" fmla="*/ 217 w 225"/>
                    <a:gd name="T33" fmla="*/ 360 h 1936"/>
                    <a:gd name="T34" fmla="*/ 219 w 225"/>
                    <a:gd name="T35" fmla="*/ 754 h 1936"/>
                    <a:gd name="T36" fmla="*/ 221 w 225"/>
                    <a:gd name="T37" fmla="*/ 1148 h 1936"/>
                    <a:gd name="T38" fmla="*/ 222 w 225"/>
                    <a:gd name="T39" fmla="*/ 1542 h 1936"/>
                    <a:gd name="T40" fmla="*/ 225 w 225"/>
                    <a:gd name="T41" fmla="*/ 1936 h 1936"/>
                    <a:gd name="T42" fmla="*/ 211 w 225"/>
                    <a:gd name="T43" fmla="*/ 1928 h 1936"/>
                    <a:gd name="T44" fmla="*/ 197 w 225"/>
                    <a:gd name="T45" fmla="*/ 1920 h 1936"/>
                    <a:gd name="T46" fmla="*/ 183 w 225"/>
                    <a:gd name="T47" fmla="*/ 1912 h 1936"/>
                    <a:gd name="T48" fmla="*/ 169 w 225"/>
                    <a:gd name="T49" fmla="*/ 1904 h 1936"/>
                    <a:gd name="T50" fmla="*/ 155 w 225"/>
                    <a:gd name="T51" fmla="*/ 1894 h 1936"/>
                    <a:gd name="T52" fmla="*/ 142 w 225"/>
                    <a:gd name="T53" fmla="*/ 1886 h 1936"/>
                    <a:gd name="T54" fmla="*/ 127 w 225"/>
                    <a:gd name="T55" fmla="*/ 1878 h 1936"/>
                    <a:gd name="T56" fmla="*/ 113 w 225"/>
                    <a:gd name="T57" fmla="*/ 1870 h 1936"/>
                    <a:gd name="T58" fmla="*/ 99 w 225"/>
                    <a:gd name="T59" fmla="*/ 1862 h 1936"/>
                    <a:gd name="T60" fmla="*/ 85 w 225"/>
                    <a:gd name="T61" fmla="*/ 1854 h 1936"/>
                    <a:gd name="T62" fmla="*/ 71 w 225"/>
                    <a:gd name="T63" fmla="*/ 1846 h 1936"/>
                    <a:gd name="T64" fmla="*/ 56 w 225"/>
                    <a:gd name="T65" fmla="*/ 1838 h 1936"/>
                    <a:gd name="T66" fmla="*/ 42 w 225"/>
                    <a:gd name="T67" fmla="*/ 1830 h 1936"/>
                    <a:gd name="T68" fmla="*/ 28 w 225"/>
                    <a:gd name="T69" fmla="*/ 1822 h 1936"/>
                    <a:gd name="T70" fmla="*/ 13 w 225"/>
                    <a:gd name="T71" fmla="*/ 1814 h 1936"/>
                    <a:gd name="T72" fmla="*/ 0 w 225"/>
                    <a:gd name="T73" fmla="*/ 1806 h 1936"/>
                    <a:gd name="T74" fmla="*/ 2 w 225"/>
                    <a:gd name="T75" fmla="*/ 1354 h 1936"/>
                    <a:gd name="T76" fmla="*/ 4 w 225"/>
                    <a:gd name="T77" fmla="*/ 903 h 1936"/>
                    <a:gd name="T78" fmla="*/ 5 w 225"/>
                    <a:gd name="T79" fmla="*/ 451 h 1936"/>
                    <a:gd name="T80" fmla="*/ 8 w 225"/>
                    <a:gd name="T81" fmla="*/ 0 h 1936"/>
                    <a:gd name="T82" fmla="*/ 22 w 225"/>
                    <a:gd name="T83" fmla="*/ 8 h 1936"/>
                    <a:gd name="T84" fmla="*/ 34 w 225"/>
                    <a:gd name="T85" fmla="*/ 17 h 1936"/>
                    <a:gd name="T86" fmla="*/ 48 w 225"/>
                    <a:gd name="T87" fmla="*/ 25 h 1936"/>
                    <a:gd name="T88" fmla="*/ 62 w 225"/>
                    <a:gd name="T89" fmla="*/ 35 h 1936"/>
                    <a:gd name="T90" fmla="*/ 76 w 225"/>
                    <a:gd name="T91" fmla="*/ 43 h 1936"/>
                    <a:gd name="T92" fmla="*/ 90 w 225"/>
                    <a:gd name="T93" fmla="*/ 52 h 1936"/>
                    <a:gd name="T94" fmla="*/ 102 w 225"/>
                    <a:gd name="T95" fmla="*/ 60 h 1936"/>
                    <a:gd name="T96" fmla="*/ 116 w 225"/>
                    <a:gd name="T97" fmla="*/ 69 h 1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25" h="1936">
                      <a:moveTo>
                        <a:pt x="116" y="69"/>
                      </a:moveTo>
                      <a:lnTo>
                        <a:pt x="125" y="77"/>
                      </a:lnTo>
                      <a:lnTo>
                        <a:pt x="135" y="85"/>
                      </a:lnTo>
                      <a:lnTo>
                        <a:pt x="144" y="95"/>
                      </a:lnTo>
                      <a:lnTo>
                        <a:pt x="153" y="103"/>
                      </a:lnTo>
                      <a:lnTo>
                        <a:pt x="162" y="112"/>
                      </a:lnTo>
                      <a:lnTo>
                        <a:pt x="172" y="120"/>
                      </a:lnTo>
                      <a:lnTo>
                        <a:pt x="180" y="129"/>
                      </a:lnTo>
                      <a:lnTo>
                        <a:pt x="189" y="137"/>
                      </a:lnTo>
                      <a:lnTo>
                        <a:pt x="192" y="169"/>
                      </a:lnTo>
                      <a:lnTo>
                        <a:pt x="197" y="201"/>
                      </a:lnTo>
                      <a:lnTo>
                        <a:pt x="203" y="233"/>
                      </a:lnTo>
                      <a:lnTo>
                        <a:pt x="209" y="266"/>
                      </a:lnTo>
                      <a:lnTo>
                        <a:pt x="211" y="290"/>
                      </a:lnTo>
                      <a:lnTo>
                        <a:pt x="213" y="313"/>
                      </a:lnTo>
                      <a:lnTo>
                        <a:pt x="214" y="337"/>
                      </a:lnTo>
                      <a:lnTo>
                        <a:pt x="217" y="360"/>
                      </a:lnTo>
                      <a:lnTo>
                        <a:pt x="219" y="754"/>
                      </a:lnTo>
                      <a:lnTo>
                        <a:pt x="221" y="1148"/>
                      </a:lnTo>
                      <a:lnTo>
                        <a:pt x="222" y="1542"/>
                      </a:lnTo>
                      <a:lnTo>
                        <a:pt x="225" y="1936"/>
                      </a:lnTo>
                      <a:lnTo>
                        <a:pt x="211" y="1928"/>
                      </a:lnTo>
                      <a:lnTo>
                        <a:pt x="197" y="1920"/>
                      </a:lnTo>
                      <a:lnTo>
                        <a:pt x="183" y="1912"/>
                      </a:lnTo>
                      <a:lnTo>
                        <a:pt x="169" y="1904"/>
                      </a:lnTo>
                      <a:lnTo>
                        <a:pt x="155" y="1894"/>
                      </a:lnTo>
                      <a:lnTo>
                        <a:pt x="142" y="1886"/>
                      </a:lnTo>
                      <a:lnTo>
                        <a:pt x="127" y="1878"/>
                      </a:lnTo>
                      <a:lnTo>
                        <a:pt x="113" y="1870"/>
                      </a:lnTo>
                      <a:lnTo>
                        <a:pt x="99" y="1862"/>
                      </a:lnTo>
                      <a:lnTo>
                        <a:pt x="85" y="1854"/>
                      </a:lnTo>
                      <a:lnTo>
                        <a:pt x="71" y="1846"/>
                      </a:lnTo>
                      <a:lnTo>
                        <a:pt x="56" y="1838"/>
                      </a:lnTo>
                      <a:lnTo>
                        <a:pt x="42" y="1830"/>
                      </a:lnTo>
                      <a:lnTo>
                        <a:pt x="28" y="1822"/>
                      </a:lnTo>
                      <a:lnTo>
                        <a:pt x="13" y="1814"/>
                      </a:lnTo>
                      <a:lnTo>
                        <a:pt x="0" y="1806"/>
                      </a:lnTo>
                      <a:lnTo>
                        <a:pt x="2" y="1354"/>
                      </a:lnTo>
                      <a:lnTo>
                        <a:pt x="4" y="903"/>
                      </a:lnTo>
                      <a:lnTo>
                        <a:pt x="5" y="451"/>
                      </a:lnTo>
                      <a:lnTo>
                        <a:pt x="8" y="0"/>
                      </a:lnTo>
                      <a:lnTo>
                        <a:pt x="22" y="8"/>
                      </a:lnTo>
                      <a:lnTo>
                        <a:pt x="34" y="17"/>
                      </a:lnTo>
                      <a:lnTo>
                        <a:pt x="48" y="25"/>
                      </a:lnTo>
                      <a:lnTo>
                        <a:pt x="62" y="35"/>
                      </a:lnTo>
                      <a:lnTo>
                        <a:pt x="76" y="43"/>
                      </a:lnTo>
                      <a:lnTo>
                        <a:pt x="90" y="52"/>
                      </a:lnTo>
                      <a:lnTo>
                        <a:pt x="102" y="60"/>
                      </a:lnTo>
                      <a:lnTo>
                        <a:pt x="116" y="69"/>
                      </a:lnTo>
                      <a:close/>
                    </a:path>
                  </a:pathLst>
                </a:custGeom>
                <a:solidFill>
                  <a:srgbClr val="003A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7" name="Freeform 57"/>
                <p:cNvSpPr>
                  <a:spLocks/>
                </p:cNvSpPr>
                <p:nvPr/>
              </p:nvSpPr>
              <p:spPr bwMode="auto">
                <a:xfrm>
                  <a:off x="4335" y="433"/>
                  <a:ext cx="32" cy="319"/>
                </a:xfrm>
                <a:custGeom>
                  <a:avLst/>
                  <a:gdLst>
                    <a:gd name="T0" fmla="*/ 85 w 195"/>
                    <a:gd name="T1" fmla="*/ 60 h 1915"/>
                    <a:gd name="T2" fmla="*/ 153 w 195"/>
                    <a:gd name="T3" fmla="*/ 129 h 1915"/>
                    <a:gd name="T4" fmla="*/ 177 w 195"/>
                    <a:gd name="T5" fmla="*/ 259 h 1915"/>
                    <a:gd name="T6" fmla="*/ 185 w 195"/>
                    <a:gd name="T7" fmla="*/ 353 h 1915"/>
                    <a:gd name="T8" fmla="*/ 195 w 195"/>
                    <a:gd name="T9" fmla="*/ 1915 h 1915"/>
                    <a:gd name="T10" fmla="*/ 0 w 195"/>
                    <a:gd name="T11" fmla="*/ 1806 h 1915"/>
                    <a:gd name="T12" fmla="*/ 8 w 195"/>
                    <a:gd name="T13" fmla="*/ 0 h 1915"/>
                    <a:gd name="T14" fmla="*/ 85 w 195"/>
                    <a:gd name="T15" fmla="*/ 60 h 1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5" h="1915">
                      <a:moveTo>
                        <a:pt x="85" y="60"/>
                      </a:moveTo>
                      <a:lnTo>
                        <a:pt x="153" y="129"/>
                      </a:lnTo>
                      <a:lnTo>
                        <a:pt x="177" y="259"/>
                      </a:lnTo>
                      <a:lnTo>
                        <a:pt x="185" y="353"/>
                      </a:lnTo>
                      <a:lnTo>
                        <a:pt x="195" y="1915"/>
                      </a:lnTo>
                      <a:lnTo>
                        <a:pt x="0" y="1806"/>
                      </a:lnTo>
                      <a:lnTo>
                        <a:pt x="8" y="0"/>
                      </a:lnTo>
                      <a:lnTo>
                        <a:pt x="85" y="60"/>
                      </a:lnTo>
                      <a:close/>
                    </a:path>
                  </a:pathLst>
                </a:custGeom>
                <a:solidFill>
                  <a:srgbClr val="003D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8" name="Freeform 58"/>
                <p:cNvSpPr>
                  <a:spLocks/>
                </p:cNvSpPr>
                <p:nvPr/>
              </p:nvSpPr>
              <p:spPr bwMode="auto">
                <a:xfrm>
                  <a:off x="4520" y="737"/>
                  <a:ext cx="25" cy="27"/>
                </a:xfrm>
                <a:custGeom>
                  <a:avLst/>
                  <a:gdLst>
                    <a:gd name="T0" fmla="*/ 73 w 147"/>
                    <a:gd name="T1" fmla="*/ 0 h 159"/>
                    <a:gd name="T2" fmla="*/ 58 w 147"/>
                    <a:gd name="T3" fmla="*/ 1 h 159"/>
                    <a:gd name="T4" fmla="*/ 44 w 147"/>
                    <a:gd name="T5" fmla="*/ 6 h 159"/>
                    <a:gd name="T6" fmla="*/ 33 w 147"/>
                    <a:gd name="T7" fmla="*/ 14 h 159"/>
                    <a:gd name="T8" fmla="*/ 21 w 147"/>
                    <a:gd name="T9" fmla="*/ 23 h 159"/>
                    <a:gd name="T10" fmla="*/ 13 w 147"/>
                    <a:gd name="T11" fmla="*/ 35 h 159"/>
                    <a:gd name="T12" fmla="*/ 6 w 147"/>
                    <a:gd name="T13" fmla="*/ 49 h 159"/>
                    <a:gd name="T14" fmla="*/ 2 w 147"/>
                    <a:gd name="T15" fmla="*/ 64 h 159"/>
                    <a:gd name="T16" fmla="*/ 0 w 147"/>
                    <a:gd name="T17" fmla="*/ 80 h 159"/>
                    <a:gd name="T18" fmla="*/ 2 w 147"/>
                    <a:gd name="T19" fmla="*/ 96 h 159"/>
                    <a:gd name="T20" fmla="*/ 6 w 147"/>
                    <a:gd name="T21" fmla="*/ 111 h 159"/>
                    <a:gd name="T22" fmla="*/ 13 w 147"/>
                    <a:gd name="T23" fmla="*/ 125 h 159"/>
                    <a:gd name="T24" fmla="*/ 21 w 147"/>
                    <a:gd name="T25" fmla="*/ 136 h 159"/>
                    <a:gd name="T26" fmla="*/ 33 w 147"/>
                    <a:gd name="T27" fmla="*/ 146 h 159"/>
                    <a:gd name="T28" fmla="*/ 44 w 147"/>
                    <a:gd name="T29" fmla="*/ 154 h 159"/>
                    <a:gd name="T30" fmla="*/ 58 w 147"/>
                    <a:gd name="T31" fmla="*/ 158 h 159"/>
                    <a:gd name="T32" fmla="*/ 73 w 147"/>
                    <a:gd name="T33" fmla="*/ 159 h 159"/>
                    <a:gd name="T34" fmla="*/ 88 w 147"/>
                    <a:gd name="T35" fmla="*/ 158 h 159"/>
                    <a:gd name="T36" fmla="*/ 102 w 147"/>
                    <a:gd name="T37" fmla="*/ 154 h 159"/>
                    <a:gd name="T38" fmla="*/ 115 w 147"/>
                    <a:gd name="T39" fmla="*/ 146 h 159"/>
                    <a:gd name="T40" fmla="*/ 125 w 147"/>
                    <a:gd name="T41" fmla="*/ 136 h 159"/>
                    <a:gd name="T42" fmla="*/ 134 w 147"/>
                    <a:gd name="T43" fmla="*/ 125 h 159"/>
                    <a:gd name="T44" fmla="*/ 141 w 147"/>
                    <a:gd name="T45" fmla="*/ 111 h 159"/>
                    <a:gd name="T46" fmla="*/ 146 w 147"/>
                    <a:gd name="T47" fmla="*/ 96 h 159"/>
                    <a:gd name="T48" fmla="*/ 147 w 147"/>
                    <a:gd name="T49" fmla="*/ 80 h 159"/>
                    <a:gd name="T50" fmla="*/ 146 w 147"/>
                    <a:gd name="T51" fmla="*/ 64 h 159"/>
                    <a:gd name="T52" fmla="*/ 141 w 147"/>
                    <a:gd name="T53" fmla="*/ 49 h 159"/>
                    <a:gd name="T54" fmla="*/ 134 w 147"/>
                    <a:gd name="T55" fmla="*/ 35 h 159"/>
                    <a:gd name="T56" fmla="*/ 125 w 147"/>
                    <a:gd name="T57" fmla="*/ 23 h 159"/>
                    <a:gd name="T58" fmla="*/ 115 w 147"/>
                    <a:gd name="T59" fmla="*/ 14 h 159"/>
                    <a:gd name="T60" fmla="*/ 102 w 147"/>
                    <a:gd name="T61" fmla="*/ 6 h 159"/>
                    <a:gd name="T62" fmla="*/ 88 w 147"/>
                    <a:gd name="T63" fmla="*/ 1 h 159"/>
                    <a:gd name="T64" fmla="*/ 73 w 147"/>
                    <a:gd name="T6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47" h="159">
                      <a:moveTo>
                        <a:pt x="73" y="0"/>
                      </a:moveTo>
                      <a:lnTo>
                        <a:pt x="58" y="1"/>
                      </a:lnTo>
                      <a:lnTo>
                        <a:pt x="44" y="6"/>
                      </a:lnTo>
                      <a:lnTo>
                        <a:pt x="33" y="14"/>
                      </a:lnTo>
                      <a:lnTo>
                        <a:pt x="21" y="23"/>
                      </a:lnTo>
                      <a:lnTo>
                        <a:pt x="13" y="35"/>
                      </a:lnTo>
                      <a:lnTo>
                        <a:pt x="6" y="49"/>
                      </a:lnTo>
                      <a:lnTo>
                        <a:pt x="2" y="64"/>
                      </a:lnTo>
                      <a:lnTo>
                        <a:pt x="0" y="80"/>
                      </a:lnTo>
                      <a:lnTo>
                        <a:pt x="2" y="96"/>
                      </a:lnTo>
                      <a:lnTo>
                        <a:pt x="6" y="111"/>
                      </a:lnTo>
                      <a:lnTo>
                        <a:pt x="13" y="125"/>
                      </a:lnTo>
                      <a:lnTo>
                        <a:pt x="21" y="136"/>
                      </a:lnTo>
                      <a:lnTo>
                        <a:pt x="33" y="146"/>
                      </a:lnTo>
                      <a:lnTo>
                        <a:pt x="44" y="154"/>
                      </a:lnTo>
                      <a:lnTo>
                        <a:pt x="58" y="158"/>
                      </a:lnTo>
                      <a:lnTo>
                        <a:pt x="73" y="159"/>
                      </a:lnTo>
                      <a:lnTo>
                        <a:pt x="88" y="158"/>
                      </a:lnTo>
                      <a:lnTo>
                        <a:pt x="102" y="154"/>
                      </a:lnTo>
                      <a:lnTo>
                        <a:pt x="115" y="146"/>
                      </a:lnTo>
                      <a:lnTo>
                        <a:pt x="125" y="136"/>
                      </a:lnTo>
                      <a:lnTo>
                        <a:pt x="134" y="125"/>
                      </a:lnTo>
                      <a:lnTo>
                        <a:pt x="141" y="111"/>
                      </a:lnTo>
                      <a:lnTo>
                        <a:pt x="146" y="96"/>
                      </a:lnTo>
                      <a:lnTo>
                        <a:pt x="147" y="80"/>
                      </a:lnTo>
                      <a:lnTo>
                        <a:pt x="146" y="64"/>
                      </a:lnTo>
                      <a:lnTo>
                        <a:pt x="141" y="49"/>
                      </a:lnTo>
                      <a:lnTo>
                        <a:pt x="134" y="35"/>
                      </a:lnTo>
                      <a:lnTo>
                        <a:pt x="125" y="23"/>
                      </a:lnTo>
                      <a:lnTo>
                        <a:pt x="115" y="14"/>
                      </a:lnTo>
                      <a:lnTo>
                        <a:pt x="102" y="6"/>
                      </a:lnTo>
                      <a:lnTo>
                        <a:pt x="88" y="1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4444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9" name="Freeform 59"/>
                <p:cNvSpPr>
                  <a:spLocks/>
                </p:cNvSpPr>
                <p:nvPr/>
              </p:nvSpPr>
              <p:spPr bwMode="auto">
                <a:xfrm>
                  <a:off x="4523" y="700"/>
                  <a:ext cx="18" cy="19"/>
                </a:xfrm>
                <a:custGeom>
                  <a:avLst/>
                  <a:gdLst>
                    <a:gd name="T0" fmla="*/ 52 w 104"/>
                    <a:gd name="T1" fmla="*/ 0 h 114"/>
                    <a:gd name="T2" fmla="*/ 42 w 104"/>
                    <a:gd name="T3" fmla="*/ 1 h 114"/>
                    <a:gd name="T4" fmla="*/ 31 w 104"/>
                    <a:gd name="T5" fmla="*/ 5 h 114"/>
                    <a:gd name="T6" fmla="*/ 23 w 104"/>
                    <a:gd name="T7" fmla="*/ 9 h 114"/>
                    <a:gd name="T8" fmla="*/ 15 w 104"/>
                    <a:gd name="T9" fmla="*/ 16 h 114"/>
                    <a:gd name="T10" fmla="*/ 9 w 104"/>
                    <a:gd name="T11" fmla="*/ 25 h 114"/>
                    <a:gd name="T12" fmla="*/ 5 w 104"/>
                    <a:gd name="T13" fmla="*/ 35 h 114"/>
                    <a:gd name="T14" fmla="*/ 1 w 104"/>
                    <a:gd name="T15" fmla="*/ 45 h 114"/>
                    <a:gd name="T16" fmla="*/ 0 w 104"/>
                    <a:gd name="T17" fmla="*/ 57 h 114"/>
                    <a:gd name="T18" fmla="*/ 1 w 104"/>
                    <a:gd name="T19" fmla="*/ 68 h 114"/>
                    <a:gd name="T20" fmla="*/ 5 w 104"/>
                    <a:gd name="T21" fmla="*/ 79 h 114"/>
                    <a:gd name="T22" fmla="*/ 9 w 104"/>
                    <a:gd name="T23" fmla="*/ 89 h 114"/>
                    <a:gd name="T24" fmla="*/ 15 w 104"/>
                    <a:gd name="T25" fmla="*/ 97 h 114"/>
                    <a:gd name="T26" fmla="*/ 23 w 104"/>
                    <a:gd name="T27" fmla="*/ 104 h 114"/>
                    <a:gd name="T28" fmla="*/ 31 w 104"/>
                    <a:gd name="T29" fmla="*/ 110 h 114"/>
                    <a:gd name="T30" fmla="*/ 42 w 104"/>
                    <a:gd name="T31" fmla="*/ 113 h 114"/>
                    <a:gd name="T32" fmla="*/ 52 w 104"/>
                    <a:gd name="T33" fmla="*/ 114 h 114"/>
                    <a:gd name="T34" fmla="*/ 62 w 104"/>
                    <a:gd name="T35" fmla="*/ 113 h 114"/>
                    <a:gd name="T36" fmla="*/ 73 w 104"/>
                    <a:gd name="T37" fmla="*/ 110 h 114"/>
                    <a:gd name="T38" fmla="*/ 81 w 104"/>
                    <a:gd name="T39" fmla="*/ 104 h 114"/>
                    <a:gd name="T40" fmla="*/ 89 w 104"/>
                    <a:gd name="T41" fmla="*/ 97 h 114"/>
                    <a:gd name="T42" fmla="*/ 95 w 104"/>
                    <a:gd name="T43" fmla="*/ 89 h 114"/>
                    <a:gd name="T44" fmla="*/ 99 w 104"/>
                    <a:gd name="T45" fmla="*/ 79 h 114"/>
                    <a:gd name="T46" fmla="*/ 103 w 104"/>
                    <a:gd name="T47" fmla="*/ 68 h 114"/>
                    <a:gd name="T48" fmla="*/ 104 w 104"/>
                    <a:gd name="T49" fmla="*/ 57 h 114"/>
                    <a:gd name="T50" fmla="*/ 103 w 104"/>
                    <a:gd name="T51" fmla="*/ 45 h 114"/>
                    <a:gd name="T52" fmla="*/ 99 w 104"/>
                    <a:gd name="T53" fmla="*/ 35 h 114"/>
                    <a:gd name="T54" fmla="*/ 95 w 104"/>
                    <a:gd name="T55" fmla="*/ 25 h 114"/>
                    <a:gd name="T56" fmla="*/ 89 w 104"/>
                    <a:gd name="T57" fmla="*/ 16 h 114"/>
                    <a:gd name="T58" fmla="*/ 81 w 104"/>
                    <a:gd name="T59" fmla="*/ 9 h 114"/>
                    <a:gd name="T60" fmla="*/ 73 w 104"/>
                    <a:gd name="T61" fmla="*/ 5 h 114"/>
                    <a:gd name="T62" fmla="*/ 62 w 104"/>
                    <a:gd name="T63" fmla="*/ 1 h 114"/>
                    <a:gd name="T64" fmla="*/ 52 w 104"/>
                    <a:gd name="T65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4" h="114">
                      <a:moveTo>
                        <a:pt x="52" y="0"/>
                      </a:moveTo>
                      <a:lnTo>
                        <a:pt x="42" y="1"/>
                      </a:lnTo>
                      <a:lnTo>
                        <a:pt x="31" y="5"/>
                      </a:lnTo>
                      <a:lnTo>
                        <a:pt x="23" y="9"/>
                      </a:lnTo>
                      <a:lnTo>
                        <a:pt x="15" y="16"/>
                      </a:lnTo>
                      <a:lnTo>
                        <a:pt x="9" y="25"/>
                      </a:lnTo>
                      <a:lnTo>
                        <a:pt x="5" y="35"/>
                      </a:lnTo>
                      <a:lnTo>
                        <a:pt x="1" y="45"/>
                      </a:lnTo>
                      <a:lnTo>
                        <a:pt x="0" y="57"/>
                      </a:lnTo>
                      <a:lnTo>
                        <a:pt x="1" y="68"/>
                      </a:lnTo>
                      <a:lnTo>
                        <a:pt x="5" y="79"/>
                      </a:lnTo>
                      <a:lnTo>
                        <a:pt x="9" y="89"/>
                      </a:lnTo>
                      <a:lnTo>
                        <a:pt x="15" y="97"/>
                      </a:lnTo>
                      <a:lnTo>
                        <a:pt x="23" y="104"/>
                      </a:lnTo>
                      <a:lnTo>
                        <a:pt x="31" y="110"/>
                      </a:lnTo>
                      <a:lnTo>
                        <a:pt x="42" y="113"/>
                      </a:lnTo>
                      <a:lnTo>
                        <a:pt x="52" y="114"/>
                      </a:lnTo>
                      <a:lnTo>
                        <a:pt x="62" y="113"/>
                      </a:lnTo>
                      <a:lnTo>
                        <a:pt x="73" y="110"/>
                      </a:lnTo>
                      <a:lnTo>
                        <a:pt x="81" y="104"/>
                      </a:lnTo>
                      <a:lnTo>
                        <a:pt x="89" y="97"/>
                      </a:lnTo>
                      <a:lnTo>
                        <a:pt x="95" y="89"/>
                      </a:lnTo>
                      <a:lnTo>
                        <a:pt x="99" y="79"/>
                      </a:lnTo>
                      <a:lnTo>
                        <a:pt x="103" y="68"/>
                      </a:lnTo>
                      <a:lnTo>
                        <a:pt x="104" y="57"/>
                      </a:lnTo>
                      <a:lnTo>
                        <a:pt x="103" y="45"/>
                      </a:lnTo>
                      <a:lnTo>
                        <a:pt x="99" y="35"/>
                      </a:lnTo>
                      <a:lnTo>
                        <a:pt x="95" y="25"/>
                      </a:lnTo>
                      <a:lnTo>
                        <a:pt x="89" y="16"/>
                      </a:lnTo>
                      <a:lnTo>
                        <a:pt x="81" y="9"/>
                      </a:lnTo>
                      <a:lnTo>
                        <a:pt x="73" y="5"/>
                      </a:lnTo>
                      <a:lnTo>
                        <a:pt x="62" y="1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4444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0" name="Freeform 60"/>
                <p:cNvSpPr>
                  <a:spLocks/>
                </p:cNvSpPr>
                <p:nvPr/>
              </p:nvSpPr>
              <p:spPr bwMode="auto">
                <a:xfrm>
                  <a:off x="4522" y="740"/>
                  <a:ext cx="20" cy="21"/>
                </a:xfrm>
                <a:custGeom>
                  <a:avLst/>
                  <a:gdLst>
                    <a:gd name="T0" fmla="*/ 59 w 119"/>
                    <a:gd name="T1" fmla="*/ 0 h 129"/>
                    <a:gd name="T2" fmla="*/ 48 w 119"/>
                    <a:gd name="T3" fmla="*/ 1 h 129"/>
                    <a:gd name="T4" fmla="*/ 36 w 119"/>
                    <a:gd name="T5" fmla="*/ 5 h 129"/>
                    <a:gd name="T6" fmla="*/ 27 w 119"/>
                    <a:gd name="T7" fmla="*/ 12 h 129"/>
                    <a:gd name="T8" fmla="*/ 18 w 119"/>
                    <a:gd name="T9" fmla="*/ 19 h 129"/>
                    <a:gd name="T10" fmla="*/ 11 w 119"/>
                    <a:gd name="T11" fmla="*/ 29 h 129"/>
                    <a:gd name="T12" fmla="*/ 5 w 119"/>
                    <a:gd name="T13" fmla="*/ 39 h 129"/>
                    <a:gd name="T14" fmla="*/ 1 w 119"/>
                    <a:gd name="T15" fmla="*/ 52 h 129"/>
                    <a:gd name="T16" fmla="*/ 0 w 119"/>
                    <a:gd name="T17" fmla="*/ 65 h 129"/>
                    <a:gd name="T18" fmla="*/ 1 w 119"/>
                    <a:gd name="T19" fmla="*/ 78 h 129"/>
                    <a:gd name="T20" fmla="*/ 5 w 119"/>
                    <a:gd name="T21" fmla="*/ 90 h 129"/>
                    <a:gd name="T22" fmla="*/ 11 w 119"/>
                    <a:gd name="T23" fmla="*/ 101 h 129"/>
                    <a:gd name="T24" fmla="*/ 18 w 119"/>
                    <a:gd name="T25" fmla="*/ 111 h 129"/>
                    <a:gd name="T26" fmla="*/ 27 w 119"/>
                    <a:gd name="T27" fmla="*/ 118 h 129"/>
                    <a:gd name="T28" fmla="*/ 36 w 119"/>
                    <a:gd name="T29" fmla="*/ 125 h 129"/>
                    <a:gd name="T30" fmla="*/ 48 w 119"/>
                    <a:gd name="T31" fmla="*/ 128 h 129"/>
                    <a:gd name="T32" fmla="*/ 59 w 119"/>
                    <a:gd name="T33" fmla="*/ 129 h 129"/>
                    <a:gd name="T34" fmla="*/ 72 w 119"/>
                    <a:gd name="T35" fmla="*/ 128 h 129"/>
                    <a:gd name="T36" fmla="*/ 82 w 119"/>
                    <a:gd name="T37" fmla="*/ 125 h 129"/>
                    <a:gd name="T38" fmla="*/ 93 w 119"/>
                    <a:gd name="T39" fmla="*/ 118 h 129"/>
                    <a:gd name="T40" fmla="*/ 102 w 119"/>
                    <a:gd name="T41" fmla="*/ 111 h 129"/>
                    <a:gd name="T42" fmla="*/ 109 w 119"/>
                    <a:gd name="T43" fmla="*/ 101 h 129"/>
                    <a:gd name="T44" fmla="*/ 115 w 119"/>
                    <a:gd name="T45" fmla="*/ 90 h 129"/>
                    <a:gd name="T46" fmla="*/ 118 w 119"/>
                    <a:gd name="T47" fmla="*/ 78 h 129"/>
                    <a:gd name="T48" fmla="*/ 119 w 119"/>
                    <a:gd name="T49" fmla="*/ 65 h 129"/>
                    <a:gd name="T50" fmla="*/ 118 w 119"/>
                    <a:gd name="T51" fmla="*/ 52 h 129"/>
                    <a:gd name="T52" fmla="*/ 115 w 119"/>
                    <a:gd name="T53" fmla="*/ 39 h 129"/>
                    <a:gd name="T54" fmla="*/ 109 w 119"/>
                    <a:gd name="T55" fmla="*/ 29 h 129"/>
                    <a:gd name="T56" fmla="*/ 102 w 119"/>
                    <a:gd name="T57" fmla="*/ 19 h 129"/>
                    <a:gd name="T58" fmla="*/ 93 w 119"/>
                    <a:gd name="T59" fmla="*/ 12 h 129"/>
                    <a:gd name="T60" fmla="*/ 82 w 119"/>
                    <a:gd name="T61" fmla="*/ 5 h 129"/>
                    <a:gd name="T62" fmla="*/ 72 w 119"/>
                    <a:gd name="T63" fmla="*/ 1 h 129"/>
                    <a:gd name="T64" fmla="*/ 59 w 119"/>
                    <a:gd name="T6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19" h="129">
                      <a:moveTo>
                        <a:pt x="59" y="0"/>
                      </a:moveTo>
                      <a:lnTo>
                        <a:pt x="48" y="1"/>
                      </a:lnTo>
                      <a:lnTo>
                        <a:pt x="36" y="5"/>
                      </a:lnTo>
                      <a:lnTo>
                        <a:pt x="27" y="12"/>
                      </a:lnTo>
                      <a:lnTo>
                        <a:pt x="18" y="19"/>
                      </a:lnTo>
                      <a:lnTo>
                        <a:pt x="11" y="29"/>
                      </a:lnTo>
                      <a:lnTo>
                        <a:pt x="5" y="39"/>
                      </a:lnTo>
                      <a:lnTo>
                        <a:pt x="1" y="52"/>
                      </a:lnTo>
                      <a:lnTo>
                        <a:pt x="0" y="65"/>
                      </a:lnTo>
                      <a:lnTo>
                        <a:pt x="1" y="78"/>
                      </a:lnTo>
                      <a:lnTo>
                        <a:pt x="5" y="90"/>
                      </a:lnTo>
                      <a:lnTo>
                        <a:pt x="11" y="101"/>
                      </a:lnTo>
                      <a:lnTo>
                        <a:pt x="18" y="111"/>
                      </a:lnTo>
                      <a:lnTo>
                        <a:pt x="27" y="118"/>
                      </a:lnTo>
                      <a:lnTo>
                        <a:pt x="36" y="125"/>
                      </a:lnTo>
                      <a:lnTo>
                        <a:pt x="48" y="128"/>
                      </a:lnTo>
                      <a:lnTo>
                        <a:pt x="59" y="129"/>
                      </a:lnTo>
                      <a:lnTo>
                        <a:pt x="72" y="128"/>
                      </a:lnTo>
                      <a:lnTo>
                        <a:pt x="82" y="125"/>
                      </a:lnTo>
                      <a:lnTo>
                        <a:pt x="93" y="118"/>
                      </a:lnTo>
                      <a:lnTo>
                        <a:pt x="102" y="111"/>
                      </a:lnTo>
                      <a:lnTo>
                        <a:pt x="109" y="101"/>
                      </a:lnTo>
                      <a:lnTo>
                        <a:pt x="115" y="90"/>
                      </a:lnTo>
                      <a:lnTo>
                        <a:pt x="118" y="78"/>
                      </a:lnTo>
                      <a:lnTo>
                        <a:pt x="119" y="65"/>
                      </a:lnTo>
                      <a:lnTo>
                        <a:pt x="118" y="52"/>
                      </a:lnTo>
                      <a:lnTo>
                        <a:pt x="115" y="39"/>
                      </a:lnTo>
                      <a:lnTo>
                        <a:pt x="109" y="29"/>
                      </a:lnTo>
                      <a:lnTo>
                        <a:pt x="102" y="19"/>
                      </a:lnTo>
                      <a:lnTo>
                        <a:pt x="93" y="12"/>
                      </a:lnTo>
                      <a:lnTo>
                        <a:pt x="82" y="5"/>
                      </a:lnTo>
                      <a:lnTo>
                        <a:pt x="72" y="1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8982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1" name="Freeform 61"/>
                <p:cNvSpPr>
                  <a:spLocks/>
                </p:cNvSpPr>
                <p:nvPr/>
              </p:nvSpPr>
              <p:spPr bwMode="auto">
                <a:xfrm>
                  <a:off x="4525" y="702"/>
                  <a:ext cx="14" cy="15"/>
                </a:xfrm>
                <a:custGeom>
                  <a:avLst/>
                  <a:gdLst>
                    <a:gd name="T0" fmla="*/ 43 w 86"/>
                    <a:gd name="T1" fmla="*/ 0 h 91"/>
                    <a:gd name="T2" fmla="*/ 35 w 86"/>
                    <a:gd name="T3" fmla="*/ 1 h 91"/>
                    <a:gd name="T4" fmla="*/ 27 w 86"/>
                    <a:gd name="T5" fmla="*/ 3 h 91"/>
                    <a:gd name="T6" fmla="*/ 20 w 86"/>
                    <a:gd name="T7" fmla="*/ 8 h 91"/>
                    <a:gd name="T8" fmla="*/ 13 w 86"/>
                    <a:gd name="T9" fmla="*/ 13 h 91"/>
                    <a:gd name="T10" fmla="*/ 7 w 86"/>
                    <a:gd name="T11" fmla="*/ 20 h 91"/>
                    <a:gd name="T12" fmla="*/ 4 w 86"/>
                    <a:gd name="T13" fmla="*/ 27 h 91"/>
                    <a:gd name="T14" fmla="*/ 1 w 86"/>
                    <a:gd name="T15" fmla="*/ 37 h 91"/>
                    <a:gd name="T16" fmla="*/ 0 w 86"/>
                    <a:gd name="T17" fmla="*/ 46 h 91"/>
                    <a:gd name="T18" fmla="*/ 1 w 86"/>
                    <a:gd name="T19" fmla="*/ 55 h 91"/>
                    <a:gd name="T20" fmla="*/ 4 w 86"/>
                    <a:gd name="T21" fmla="*/ 63 h 91"/>
                    <a:gd name="T22" fmla="*/ 7 w 86"/>
                    <a:gd name="T23" fmla="*/ 71 h 91"/>
                    <a:gd name="T24" fmla="*/ 13 w 86"/>
                    <a:gd name="T25" fmla="*/ 77 h 91"/>
                    <a:gd name="T26" fmla="*/ 20 w 86"/>
                    <a:gd name="T27" fmla="*/ 83 h 91"/>
                    <a:gd name="T28" fmla="*/ 27 w 86"/>
                    <a:gd name="T29" fmla="*/ 87 h 91"/>
                    <a:gd name="T30" fmla="*/ 35 w 86"/>
                    <a:gd name="T31" fmla="*/ 90 h 91"/>
                    <a:gd name="T32" fmla="*/ 43 w 86"/>
                    <a:gd name="T33" fmla="*/ 91 h 91"/>
                    <a:gd name="T34" fmla="*/ 51 w 86"/>
                    <a:gd name="T35" fmla="*/ 90 h 91"/>
                    <a:gd name="T36" fmla="*/ 59 w 86"/>
                    <a:gd name="T37" fmla="*/ 87 h 91"/>
                    <a:gd name="T38" fmla="*/ 66 w 86"/>
                    <a:gd name="T39" fmla="*/ 83 h 91"/>
                    <a:gd name="T40" fmla="*/ 73 w 86"/>
                    <a:gd name="T41" fmla="*/ 77 h 91"/>
                    <a:gd name="T42" fmla="*/ 79 w 86"/>
                    <a:gd name="T43" fmla="*/ 71 h 91"/>
                    <a:gd name="T44" fmla="*/ 82 w 86"/>
                    <a:gd name="T45" fmla="*/ 63 h 91"/>
                    <a:gd name="T46" fmla="*/ 85 w 86"/>
                    <a:gd name="T47" fmla="*/ 55 h 91"/>
                    <a:gd name="T48" fmla="*/ 86 w 86"/>
                    <a:gd name="T49" fmla="*/ 46 h 91"/>
                    <a:gd name="T50" fmla="*/ 85 w 86"/>
                    <a:gd name="T51" fmla="*/ 37 h 91"/>
                    <a:gd name="T52" fmla="*/ 82 w 86"/>
                    <a:gd name="T53" fmla="*/ 27 h 91"/>
                    <a:gd name="T54" fmla="*/ 79 w 86"/>
                    <a:gd name="T55" fmla="*/ 20 h 91"/>
                    <a:gd name="T56" fmla="*/ 73 w 86"/>
                    <a:gd name="T57" fmla="*/ 13 h 91"/>
                    <a:gd name="T58" fmla="*/ 66 w 86"/>
                    <a:gd name="T59" fmla="*/ 8 h 91"/>
                    <a:gd name="T60" fmla="*/ 59 w 86"/>
                    <a:gd name="T61" fmla="*/ 3 h 91"/>
                    <a:gd name="T62" fmla="*/ 51 w 86"/>
                    <a:gd name="T63" fmla="*/ 1 h 91"/>
                    <a:gd name="T64" fmla="*/ 43 w 86"/>
                    <a:gd name="T65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6" h="91">
                      <a:moveTo>
                        <a:pt x="43" y="0"/>
                      </a:moveTo>
                      <a:lnTo>
                        <a:pt x="35" y="1"/>
                      </a:lnTo>
                      <a:lnTo>
                        <a:pt x="27" y="3"/>
                      </a:lnTo>
                      <a:lnTo>
                        <a:pt x="20" y="8"/>
                      </a:lnTo>
                      <a:lnTo>
                        <a:pt x="13" y="13"/>
                      </a:lnTo>
                      <a:lnTo>
                        <a:pt x="7" y="20"/>
                      </a:lnTo>
                      <a:lnTo>
                        <a:pt x="4" y="27"/>
                      </a:lnTo>
                      <a:lnTo>
                        <a:pt x="1" y="37"/>
                      </a:lnTo>
                      <a:lnTo>
                        <a:pt x="0" y="46"/>
                      </a:lnTo>
                      <a:lnTo>
                        <a:pt x="1" y="55"/>
                      </a:lnTo>
                      <a:lnTo>
                        <a:pt x="4" y="63"/>
                      </a:lnTo>
                      <a:lnTo>
                        <a:pt x="7" y="71"/>
                      </a:lnTo>
                      <a:lnTo>
                        <a:pt x="13" y="77"/>
                      </a:lnTo>
                      <a:lnTo>
                        <a:pt x="20" y="83"/>
                      </a:lnTo>
                      <a:lnTo>
                        <a:pt x="27" y="87"/>
                      </a:lnTo>
                      <a:lnTo>
                        <a:pt x="35" y="90"/>
                      </a:lnTo>
                      <a:lnTo>
                        <a:pt x="43" y="91"/>
                      </a:lnTo>
                      <a:lnTo>
                        <a:pt x="51" y="90"/>
                      </a:lnTo>
                      <a:lnTo>
                        <a:pt x="59" y="87"/>
                      </a:lnTo>
                      <a:lnTo>
                        <a:pt x="66" y="83"/>
                      </a:lnTo>
                      <a:lnTo>
                        <a:pt x="73" y="77"/>
                      </a:lnTo>
                      <a:lnTo>
                        <a:pt x="79" y="71"/>
                      </a:lnTo>
                      <a:lnTo>
                        <a:pt x="82" y="63"/>
                      </a:lnTo>
                      <a:lnTo>
                        <a:pt x="85" y="55"/>
                      </a:lnTo>
                      <a:lnTo>
                        <a:pt x="86" y="46"/>
                      </a:lnTo>
                      <a:lnTo>
                        <a:pt x="85" y="37"/>
                      </a:lnTo>
                      <a:lnTo>
                        <a:pt x="82" y="27"/>
                      </a:lnTo>
                      <a:lnTo>
                        <a:pt x="79" y="20"/>
                      </a:lnTo>
                      <a:lnTo>
                        <a:pt x="73" y="13"/>
                      </a:lnTo>
                      <a:lnTo>
                        <a:pt x="66" y="8"/>
                      </a:lnTo>
                      <a:lnTo>
                        <a:pt x="59" y="3"/>
                      </a:lnTo>
                      <a:lnTo>
                        <a:pt x="51" y="1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8982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2" name="Freeform 62"/>
                <p:cNvSpPr>
                  <a:spLocks/>
                </p:cNvSpPr>
                <p:nvPr/>
              </p:nvSpPr>
              <p:spPr bwMode="auto">
                <a:xfrm>
                  <a:off x="4525" y="742"/>
                  <a:ext cx="15" cy="16"/>
                </a:xfrm>
                <a:custGeom>
                  <a:avLst/>
                  <a:gdLst>
                    <a:gd name="T0" fmla="*/ 44 w 89"/>
                    <a:gd name="T1" fmla="*/ 0 h 96"/>
                    <a:gd name="T2" fmla="*/ 35 w 89"/>
                    <a:gd name="T3" fmla="*/ 1 h 96"/>
                    <a:gd name="T4" fmla="*/ 27 w 89"/>
                    <a:gd name="T5" fmla="*/ 4 h 96"/>
                    <a:gd name="T6" fmla="*/ 20 w 89"/>
                    <a:gd name="T7" fmla="*/ 8 h 96"/>
                    <a:gd name="T8" fmla="*/ 13 w 89"/>
                    <a:gd name="T9" fmla="*/ 14 h 96"/>
                    <a:gd name="T10" fmla="*/ 7 w 89"/>
                    <a:gd name="T11" fmla="*/ 22 h 96"/>
                    <a:gd name="T12" fmla="*/ 4 w 89"/>
                    <a:gd name="T13" fmla="*/ 30 h 96"/>
                    <a:gd name="T14" fmla="*/ 2 w 89"/>
                    <a:gd name="T15" fmla="*/ 39 h 96"/>
                    <a:gd name="T16" fmla="*/ 0 w 89"/>
                    <a:gd name="T17" fmla="*/ 49 h 96"/>
                    <a:gd name="T18" fmla="*/ 2 w 89"/>
                    <a:gd name="T19" fmla="*/ 58 h 96"/>
                    <a:gd name="T20" fmla="*/ 4 w 89"/>
                    <a:gd name="T21" fmla="*/ 67 h 96"/>
                    <a:gd name="T22" fmla="*/ 7 w 89"/>
                    <a:gd name="T23" fmla="*/ 75 h 96"/>
                    <a:gd name="T24" fmla="*/ 13 w 89"/>
                    <a:gd name="T25" fmla="*/ 82 h 96"/>
                    <a:gd name="T26" fmla="*/ 20 w 89"/>
                    <a:gd name="T27" fmla="*/ 88 h 96"/>
                    <a:gd name="T28" fmla="*/ 27 w 89"/>
                    <a:gd name="T29" fmla="*/ 93 h 96"/>
                    <a:gd name="T30" fmla="*/ 35 w 89"/>
                    <a:gd name="T31" fmla="*/ 95 h 96"/>
                    <a:gd name="T32" fmla="*/ 44 w 89"/>
                    <a:gd name="T33" fmla="*/ 96 h 96"/>
                    <a:gd name="T34" fmla="*/ 54 w 89"/>
                    <a:gd name="T35" fmla="*/ 95 h 96"/>
                    <a:gd name="T36" fmla="*/ 62 w 89"/>
                    <a:gd name="T37" fmla="*/ 93 h 96"/>
                    <a:gd name="T38" fmla="*/ 70 w 89"/>
                    <a:gd name="T39" fmla="*/ 88 h 96"/>
                    <a:gd name="T40" fmla="*/ 75 w 89"/>
                    <a:gd name="T41" fmla="*/ 82 h 96"/>
                    <a:gd name="T42" fmla="*/ 81 w 89"/>
                    <a:gd name="T43" fmla="*/ 75 h 96"/>
                    <a:gd name="T44" fmla="*/ 86 w 89"/>
                    <a:gd name="T45" fmla="*/ 67 h 96"/>
                    <a:gd name="T46" fmla="*/ 88 w 89"/>
                    <a:gd name="T47" fmla="*/ 58 h 96"/>
                    <a:gd name="T48" fmla="*/ 89 w 89"/>
                    <a:gd name="T49" fmla="*/ 49 h 96"/>
                    <a:gd name="T50" fmla="*/ 88 w 89"/>
                    <a:gd name="T51" fmla="*/ 39 h 96"/>
                    <a:gd name="T52" fmla="*/ 86 w 89"/>
                    <a:gd name="T53" fmla="*/ 30 h 96"/>
                    <a:gd name="T54" fmla="*/ 81 w 89"/>
                    <a:gd name="T55" fmla="*/ 22 h 96"/>
                    <a:gd name="T56" fmla="*/ 75 w 89"/>
                    <a:gd name="T57" fmla="*/ 14 h 96"/>
                    <a:gd name="T58" fmla="*/ 70 w 89"/>
                    <a:gd name="T59" fmla="*/ 8 h 96"/>
                    <a:gd name="T60" fmla="*/ 62 w 89"/>
                    <a:gd name="T61" fmla="*/ 4 h 96"/>
                    <a:gd name="T62" fmla="*/ 54 w 89"/>
                    <a:gd name="T63" fmla="*/ 1 h 96"/>
                    <a:gd name="T64" fmla="*/ 44 w 89"/>
                    <a:gd name="T65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9" h="96">
                      <a:moveTo>
                        <a:pt x="44" y="0"/>
                      </a:moveTo>
                      <a:lnTo>
                        <a:pt x="35" y="1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3" y="14"/>
                      </a:lnTo>
                      <a:lnTo>
                        <a:pt x="7" y="22"/>
                      </a:lnTo>
                      <a:lnTo>
                        <a:pt x="4" y="30"/>
                      </a:lnTo>
                      <a:lnTo>
                        <a:pt x="2" y="39"/>
                      </a:lnTo>
                      <a:lnTo>
                        <a:pt x="0" y="49"/>
                      </a:lnTo>
                      <a:lnTo>
                        <a:pt x="2" y="58"/>
                      </a:lnTo>
                      <a:lnTo>
                        <a:pt x="4" y="67"/>
                      </a:lnTo>
                      <a:lnTo>
                        <a:pt x="7" y="75"/>
                      </a:lnTo>
                      <a:lnTo>
                        <a:pt x="13" y="82"/>
                      </a:lnTo>
                      <a:lnTo>
                        <a:pt x="20" y="88"/>
                      </a:lnTo>
                      <a:lnTo>
                        <a:pt x="27" y="93"/>
                      </a:lnTo>
                      <a:lnTo>
                        <a:pt x="35" y="95"/>
                      </a:lnTo>
                      <a:lnTo>
                        <a:pt x="44" y="96"/>
                      </a:lnTo>
                      <a:lnTo>
                        <a:pt x="54" y="95"/>
                      </a:lnTo>
                      <a:lnTo>
                        <a:pt x="62" y="93"/>
                      </a:lnTo>
                      <a:lnTo>
                        <a:pt x="70" y="88"/>
                      </a:lnTo>
                      <a:lnTo>
                        <a:pt x="75" y="82"/>
                      </a:lnTo>
                      <a:lnTo>
                        <a:pt x="81" y="75"/>
                      </a:lnTo>
                      <a:lnTo>
                        <a:pt x="86" y="67"/>
                      </a:lnTo>
                      <a:lnTo>
                        <a:pt x="88" y="58"/>
                      </a:lnTo>
                      <a:lnTo>
                        <a:pt x="89" y="49"/>
                      </a:lnTo>
                      <a:lnTo>
                        <a:pt x="88" y="39"/>
                      </a:lnTo>
                      <a:lnTo>
                        <a:pt x="86" y="30"/>
                      </a:lnTo>
                      <a:lnTo>
                        <a:pt x="81" y="22"/>
                      </a:lnTo>
                      <a:lnTo>
                        <a:pt x="75" y="14"/>
                      </a:lnTo>
                      <a:lnTo>
                        <a:pt x="70" y="8"/>
                      </a:lnTo>
                      <a:lnTo>
                        <a:pt x="62" y="4"/>
                      </a:lnTo>
                      <a:lnTo>
                        <a:pt x="54" y="1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A59E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3" name="Freeform 63"/>
                <p:cNvSpPr>
                  <a:spLocks/>
                </p:cNvSpPr>
                <p:nvPr/>
              </p:nvSpPr>
              <p:spPr bwMode="auto">
                <a:xfrm>
                  <a:off x="4527" y="703"/>
                  <a:ext cx="10" cy="12"/>
                </a:xfrm>
                <a:custGeom>
                  <a:avLst/>
                  <a:gdLst>
                    <a:gd name="T0" fmla="*/ 32 w 63"/>
                    <a:gd name="T1" fmla="*/ 0 h 68"/>
                    <a:gd name="T2" fmla="*/ 19 w 63"/>
                    <a:gd name="T3" fmla="*/ 2 h 68"/>
                    <a:gd name="T4" fmla="*/ 9 w 63"/>
                    <a:gd name="T5" fmla="*/ 10 h 68"/>
                    <a:gd name="T6" fmla="*/ 2 w 63"/>
                    <a:gd name="T7" fmla="*/ 21 h 68"/>
                    <a:gd name="T8" fmla="*/ 0 w 63"/>
                    <a:gd name="T9" fmla="*/ 35 h 68"/>
                    <a:gd name="T10" fmla="*/ 2 w 63"/>
                    <a:gd name="T11" fmla="*/ 47 h 68"/>
                    <a:gd name="T12" fmla="*/ 9 w 63"/>
                    <a:gd name="T13" fmla="*/ 58 h 68"/>
                    <a:gd name="T14" fmla="*/ 19 w 63"/>
                    <a:gd name="T15" fmla="*/ 66 h 68"/>
                    <a:gd name="T16" fmla="*/ 32 w 63"/>
                    <a:gd name="T17" fmla="*/ 68 h 68"/>
                    <a:gd name="T18" fmla="*/ 45 w 63"/>
                    <a:gd name="T19" fmla="*/ 66 h 68"/>
                    <a:gd name="T20" fmla="*/ 54 w 63"/>
                    <a:gd name="T21" fmla="*/ 58 h 68"/>
                    <a:gd name="T22" fmla="*/ 61 w 63"/>
                    <a:gd name="T23" fmla="*/ 47 h 68"/>
                    <a:gd name="T24" fmla="*/ 63 w 63"/>
                    <a:gd name="T25" fmla="*/ 35 h 68"/>
                    <a:gd name="T26" fmla="*/ 61 w 63"/>
                    <a:gd name="T27" fmla="*/ 21 h 68"/>
                    <a:gd name="T28" fmla="*/ 54 w 63"/>
                    <a:gd name="T29" fmla="*/ 10 h 68"/>
                    <a:gd name="T30" fmla="*/ 45 w 63"/>
                    <a:gd name="T31" fmla="*/ 2 h 68"/>
                    <a:gd name="T32" fmla="*/ 32 w 63"/>
                    <a:gd name="T33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3" h="68">
                      <a:moveTo>
                        <a:pt x="32" y="0"/>
                      </a:moveTo>
                      <a:lnTo>
                        <a:pt x="19" y="2"/>
                      </a:lnTo>
                      <a:lnTo>
                        <a:pt x="9" y="10"/>
                      </a:lnTo>
                      <a:lnTo>
                        <a:pt x="2" y="21"/>
                      </a:lnTo>
                      <a:lnTo>
                        <a:pt x="0" y="35"/>
                      </a:lnTo>
                      <a:lnTo>
                        <a:pt x="2" y="47"/>
                      </a:lnTo>
                      <a:lnTo>
                        <a:pt x="9" y="58"/>
                      </a:lnTo>
                      <a:lnTo>
                        <a:pt x="19" y="66"/>
                      </a:lnTo>
                      <a:lnTo>
                        <a:pt x="32" y="68"/>
                      </a:lnTo>
                      <a:lnTo>
                        <a:pt x="45" y="66"/>
                      </a:lnTo>
                      <a:lnTo>
                        <a:pt x="54" y="58"/>
                      </a:lnTo>
                      <a:lnTo>
                        <a:pt x="61" y="47"/>
                      </a:lnTo>
                      <a:lnTo>
                        <a:pt x="63" y="35"/>
                      </a:lnTo>
                      <a:lnTo>
                        <a:pt x="61" y="21"/>
                      </a:lnTo>
                      <a:lnTo>
                        <a:pt x="54" y="10"/>
                      </a:lnTo>
                      <a:lnTo>
                        <a:pt x="45" y="2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A59E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4" name="Freeform 64"/>
                <p:cNvSpPr>
                  <a:spLocks/>
                </p:cNvSpPr>
                <p:nvPr/>
              </p:nvSpPr>
              <p:spPr bwMode="auto">
                <a:xfrm>
                  <a:off x="4529" y="746"/>
                  <a:ext cx="7" cy="8"/>
                </a:xfrm>
                <a:custGeom>
                  <a:avLst/>
                  <a:gdLst>
                    <a:gd name="T0" fmla="*/ 23 w 46"/>
                    <a:gd name="T1" fmla="*/ 0 h 50"/>
                    <a:gd name="T2" fmla="*/ 14 w 46"/>
                    <a:gd name="T3" fmla="*/ 3 h 50"/>
                    <a:gd name="T4" fmla="*/ 7 w 46"/>
                    <a:gd name="T5" fmla="*/ 7 h 50"/>
                    <a:gd name="T6" fmla="*/ 3 w 46"/>
                    <a:gd name="T7" fmla="*/ 15 h 50"/>
                    <a:gd name="T8" fmla="*/ 0 w 46"/>
                    <a:gd name="T9" fmla="*/ 26 h 50"/>
                    <a:gd name="T10" fmla="*/ 3 w 46"/>
                    <a:gd name="T11" fmla="*/ 35 h 50"/>
                    <a:gd name="T12" fmla="*/ 7 w 46"/>
                    <a:gd name="T13" fmla="*/ 43 h 50"/>
                    <a:gd name="T14" fmla="*/ 14 w 46"/>
                    <a:gd name="T15" fmla="*/ 48 h 50"/>
                    <a:gd name="T16" fmla="*/ 23 w 46"/>
                    <a:gd name="T17" fmla="*/ 50 h 50"/>
                    <a:gd name="T18" fmla="*/ 33 w 46"/>
                    <a:gd name="T19" fmla="*/ 48 h 50"/>
                    <a:gd name="T20" fmla="*/ 39 w 46"/>
                    <a:gd name="T21" fmla="*/ 43 h 50"/>
                    <a:gd name="T22" fmla="*/ 44 w 46"/>
                    <a:gd name="T23" fmla="*/ 35 h 50"/>
                    <a:gd name="T24" fmla="*/ 46 w 46"/>
                    <a:gd name="T25" fmla="*/ 26 h 50"/>
                    <a:gd name="T26" fmla="*/ 44 w 46"/>
                    <a:gd name="T27" fmla="*/ 15 h 50"/>
                    <a:gd name="T28" fmla="*/ 39 w 46"/>
                    <a:gd name="T29" fmla="*/ 7 h 50"/>
                    <a:gd name="T30" fmla="*/ 33 w 46"/>
                    <a:gd name="T31" fmla="*/ 3 h 50"/>
                    <a:gd name="T32" fmla="*/ 23 w 46"/>
                    <a:gd name="T33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6" h="50">
                      <a:moveTo>
                        <a:pt x="23" y="0"/>
                      </a:moveTo>
                      <a:lnTo>
                        <a:pt x="14" y="3"/>
                      </a:lnTo>
                      <a:lnTo>
                        <a:pt x="7" y="7"/>
                      </a:lnTo>
                      <a:lnTo>
                        <a:pt x="3" y="15"/>
                      </a:lnTo>
                      <a:lnTo>
                        <a:pt x="0" y="26"/>
                      </a:lnTo>
                      <a:lnTo>
                        <a:pt x="3" y="35"/>
                      </a:lnTo>
                      <a:lnTo>
                        <a:pt x="7" y="43"/>
                      </a:lnTo>
                      <a:lnTo>
                        <a:pt x="14" y="48"/>
                      </a:lnTo>
                      <a:lnTo>
                        <a:pt x="23" y="50"/>
                      </a:lnTo>
                      <a:lnTo>
                        <a:pt x="33" y="48"/>
                      </a:lnTo>
                      <a:lnTo>
                        <a:pt x="39" y="43"/>
                      </a:lnTo>
                      <a:lnTo>
                        <a:pt x="44" y="35"/>
                      </a:lnTo>
                      <a:lnTo>
                        <a:pt x="46" y="26"/>
                      </a:lnTo>
                      <a:lnTo>
                        <a:pt x="44" y="15"/>
                      </a:lnTo>
                      <a:lnTo>
                        <a:pt x="39" y="7"/>
                      </a:lnTo>
                      <a:lnTo>
                        <a:pt x="33" y="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BCB7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5" name="Freeform 65"/>
                <p:cNvSpPr>
                  <a:spLocks/>
                </p:cNvSpPr>
                <p:nvPr/>
              </p:nvSpPr>
              <p:spPr bwMode="auto">
                <a:xfrm>
                  <a:off x="4529" y="706"/>
                  <a:ext cx="6" cy="6"/>
                </a:xfrm>
                <a:custGeom>
                  <a:avLst/>
                  <a:gdLst>
                    <a:gd name="T0" fmla="*/ 17 w 33"/>
                    <a:gd name="T1" fmla="*/ 0 h 36"/>
                    <a:gd name="T2" fmla="*/ 10 w 33"/>
                    <a:gd name="T3" fmla="*/ 1 h 36"/>
                    <a:gd name="T4" fmla="*/ 6 w 33"/>
                    <a:gd name="T5" fmla="*/ 6 h 36"/>
                    <a:gd name="T6" fmla="*/ 1 w 33"/>
                    <a:gd name="T7" fmla="*/ 12 h 36"/>
                    <a:gd name="T8" fmla="*/ 0 w 33"/>
                    <a:gd name="T9" fmla="*/ 19 h 36"/>
                    <a:gd name="T10" fmla="*/ 1 w 33"/>
                    <a:gd name="T11" fmla="*/ 26 h 36"/>
                    <a:gd name="T12" fmla="*/ 6 w 33"/>
                    <a:gd name="T13" fmla="*/ 30 h 36"/>
                    <a:gd name="T14" fmla="*/ 10 w 33"/>
                    <a:gd name="T15" fmla="*/ 35 h 36"/>
                    <a:gd name="T16" fmla="*/ 17 w 33"/>
                    <a:gd name="T17" fmla="*/ 36 h 36"/>
                    <a:gd name="T18" fmla="*/ 24 w 33"/>
                    <a:gd name="T19" fmla="*/ 35 h 36"/>
                    <a:gd name="T20" fmla="*/ 29 w 33"/>
                    <a:gd name="T21" fmla="*/ 30 h 36"/>
                    <a:gd name="T22" fmla="*/ 32 w 33"/>
                    <a:gd name="T23" fmla="*/ 26 h 36"/>
                    <a:gd name="T24" fmla="*/ 33 w 33"/>
                    <a:gd name="T25" fmla="*/ 19 h 36"/>
                    <a:gd name="T26" fmla="*/ 32 w 33"/>
                    <a:gd name="T27" fmla="*/ 12 h 36"/>
                    <a:gd name="T28" fmla="*/ 29 w 33"/>
                    <a:gd name="T29" fmla="*/ 6 h 36"/>
                    <a:gd name="T30" fmla="*/ 24 w 33"/>
                    <a:gd name="T31" fmla="*/ 1 h 36"/>
                    <a:gd name="T32" fmla="*/ 17 w 33"/>
                    <a:gd name="T33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3" h="36">
                      <a:moveTo>
                        <a:pt x="17" y="0"/>
                      </a:moveTo>
                      <a:lnTo>
                        <a:pt x="10" y="1"/>
                      </a:lnTo>
                      <a:lnTo>
                        <a:pt x="6" y="6"/>
                      </a:lnTo>
                      <a:lnTo>
                        <a:pt x="1" y="12"/>
                      </a:lnTo>
                      <a:lnTo>
                        <a:pt x="0" y="19"/>
                      </a:lnTo>
                      <a:lnTo>
                        <a:pt x="1" y="26"/>
                      </a:lnTo>
                      <a:lnTo>
                        <a:pt x="6" y="30"/>
                      </a:lnTo>
                      <a:lnTo>
                        <a:pt x="10" y="35"/>
                      </a:lnTo>
                      <a:lnTo>
                        <a:pt x="17" y="36"/>
                      </a:lnTo>
                      <a:lnTo>
                        <a:pt x="24" y="35"/>
                      </a:lnTo>
                      <a:lnTo>
                        <a:pt x="29" y="30"/>
                      </a:lnTo>
                      <a:lnTo>
                        <a:pt x="32" y="26"/>
                      </a:lnTo>
                      <a:lnTo>
                        <a:pt x="33" y="19"/>
                      </a:lnTo>
                      <a:lnTo>
                        <a:pt x="32" y="12"/>
                      </a:lnTo>
                      <a:lnTo>
                        <a:pt x="29" y="6"/>
                      </a:lnTo>
                      <a:lnTo>
                        <a:pt x="24" y="1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BCB7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" name="Rectangle 66"/>
                <p:cNvSpPr>
                  <a:spLocks noChangeArrowheads="1"/>
                </p:cNvSpPr>
                <p:nvPr/>
              </p:nvSpPr>
              <p:spPr bwMode="auto">
                <a:xfrm>
                  <a:off x="4455" y="614"/>
                  <a:ext cx="5" cy="192"/>
                </a:xfrm>
                <a:prstGeom prst="rect">
                  <a:avLst/>
                </a:prstGeom>
                <a:solidFill>
                  <a:srgbClr val="4F59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7" name="Rectangle 67"/>
                <p:cNvSpPr>
                  <a:spLocks noChangeArrowheads="1"/>
                </p:cNvSpPr>
                <p:nvPr/>
              </p:nvSpPr>
              <p:spPr bwMode="auto">
                <a:xfrm>
                  <a:off x="4595" y="595"/>
                  <a:ext cx="4" cy="191"/>
                </a:xfrm>
                <a:prstGeom prst="rect">
                  <a:avLst/>
                </a:prstGeom>
                <a:solidFill>
                  <a:srgbClr val="F2E5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8" name="Freeform 68"/>
                <p:cNvSpPr>
                  <a:spLocks/>
                </p:cNvSpPr>
                <p:nvPr/>
              </p:nvSpPr>
              <p:spPr bwMode="auto">
                <a:xfrm>
                  <a:off x="4497" y="636"/>
                  <a:ext cx="73" cy="24"/>
                </a:xfrm>
                <a:custGeom>
                  <a:avLst/>
                  <a:gdLst>
                    <a:gd name="T0" fmla="*/ 0 w 435"/>
                    <a:gd name="T1" fmla="*/ 75 h 143"/>
                    <a:gd name="T2" fmla="*/ 24 w 435"/>
                    <a:gd name="T3" fmla="*/ 59 h 143"/>
                    <a:gd name="T4" fmla="*/ 412 w 435"/>
                    <a:gd name="T5" fmla="*/ 0 h 143"/>
                    <a:gd name="T6" fmla="*/ 435 w 435"/>
                    <a:gd name="T7" fmla="*/ 16 h 143"/>
                    <a:gd name="T8" fmla="*/ 435 w 435"/>
                    <a:gd name="T9" fmla="*/ 67 h 143"/>
                    <a:gd name="T10" fmla="*/ 409 w 435"/>
                    <a:gd name="T11" fmla="*/ 85 h 143"/>
                    <a:gd name="T12" fmla="*/ 27 w 435"/>
                    <a:gd name="T13" fmla="*/ 143 h 143"/>
                    <a:gd name="T14" fmla="*/ 1 w 435"/>
                    <a:gd name="T15" fmla="*/ 128 h 143"/>
                    <a:gd name="T16" fmla="*/ 0 w 435"/>
                    <a:gd name="T17" fmla="*/ 75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35" h="143">
                      <a:moveTo>
                        <a:pt x="0" y="75"/>
                      </a:moveTo>
                      <a:lnTo>
                        <a:pt x="24" y="59"/>
                      </a:lnTo>
                      <a:lnTo>
                        <a:pt x="412" y="0"/>
                      </a:lnTo>
                      <a:lnTo>
                        <a:pt x="435" y="16"/>
                      </a:lnTo>
                      <a:lnTo>
                        <a:pt x="435" y="67"/>
                      </a:lnTo>
                      <a:lnTo>
                        <a:pt x="409" y="85"/>
                      </a:lnTo>
                      <a:lnTo>
                        <a:pt x="27" y="143"/>
                      </a:lnTo>
                      <a:lnTo>
                        <a:pt x="1" y="128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FFED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9" name="Freeform 69"/>
                <p:cNvSpPr>
                  <a:spLocks/>
                </p:cNvSpPr>
                <p:nvPr/>
              </p:nvSpPr>
              <p:spPr bwMode="auto">
                <a:xfrm>
                  <a:off x="4479" y="666"/>
                  <a:ext cx="106" cy="31"/>
                </a:xfrm>
                <a:custGeom>
                  <a:avLst/>
                  <a:gdLst>
                    <a:gd name="T0" fmla="*/ 0 w 636"/>
                    <a:gd name="T1" fmla="*/ 120 h 186"/>
                    <a:gd name="T2" fmla="*/ 36 w 636"/>
                    <a:gd name="T3" fmla="*/ 103 h 186"/>
                    <a:gd name="T4" fmla="*/ 604 w 636"/>
                    <a:gd name="T5" fmla="*/ 0 h 186"/>
                    <a:gd name="T6" fmla="*/ 636 w 636"/>
                    <a:gd name="T7" fmla="*/ 14 h 186"/>
                    <a:gd name="T8" fmla="*/ 636 w 636"/>
                    <a:gd name="T9" fmla="*/ 65 h 186"/>
                    <a:gd name="T10" fmla="*/ 598 w 636"/>
                    <a:gd name="T11" fmla="*/ 87 h 186"/>
                    <a:gd name="T12" fmla="*/ 39 w 636"/>
                    <a:gd name="T13" fmla="*/ 186 h 186"/>
                    <a:gd name="T14" fmla="*/ 1 w 636"/>
                    <a:gd name="T15" fmla="*/ 173 h 186"/>
                    <a:gd name="T16" fmla="*/ 0 w 636"/>
                    <a:gd name="T17" fmla="*/ 12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36" h="186">
                      <a:moveTo>
                        <a:pt x="0" y="120"/>
                      </a:moveTo>
                      <a:lnTo>
                        <a:pt x="36" y="103"/>
                      </a:lnTo>
                      <a:lnTo>
                        <a:pt x="604" y="0"/>
                      </a:lnTo>
                      <a:lnTo>
                        <a:pt x="636" y="14"/>
                      </a:lnTo>
                      <a:lnTo>
                        <a:pt x="636" y="65"/>
                      </a:lnTo>
                      <a:lnTo>
                        <a:pt x="598" y="87"/>
                      </a:lnTo>
                      <a:lnTo>
                        <a:pt x="39" y="186"/>
                      </a:lnTo>
                      <a:lnTo>
                        <a:pt x="1" y="173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FFED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0" name="Freeform 70"/>
                <p:cNvSpPr>
                  <a:spLocks/>
                </p:cNvSpPr>
                <p:nvPr/>
              </p:nvSpPr>
              <p:spPr bwMode="auto">
                <a:xfrm>
                  <a:off x="4456" y="472"/>
                  <a:ext cx="142" cy="149"/>
                </a:xfrm>
                <a:custGeom>
                  <a:avLst/>
                  <a:gdLst>
                    <a:gd name="T0" fmla="*/ 759 w 850"/>
                    <a:gd name="T1" fmla="*/ 0 h 892"/>
                    <a:gd name="T2" fmla="*/ 833 w 850"/>
                    <a:gd name="T3" fmla="*/ 8 h 892"/>
                    <a:gd name="T4" fmla="*/ 850 w 850"/>
                    <a:gd name="T5" fmla="*/ 39 h 892"/>
                    <a:gd name="T6" fmla="*/ 850 w 850"/>
                    <a:gd name="T7" fmla="*/ 714 h 892"/>
                    <a:gd name="T8" fmla="*/ 850 w 850"/>
                    <a:gd name="T9" fmla="*/ 723 h 892"/>
                    <a:gd name="T10" fmla="*/ 849 w 850"/>
                    <a:gd name="T11" fmla="*/ 733 h 892"/>
                    <a:gd name="T12" fmla="*/ 845 w 850"/>
                    <a:gd name="T13" fmla="*/ 741 h 892"/>
                    <a:gd name="T14" fmla="*/ 842 w 850"/>
                    <a:gd name="T15" fmla="*/ 750 h 892"/>
                    <a:gd name="T16" fmla="*/ 836 w 850"/>
                    <a:gd name="T17" fmla="*/ 759 h 892"/>
                    <a:gd name="T18" fmla="*/ 828 w 850"/>
                    <a:gd name="T19" fmla="*/ 768 h 892"/>
                    <a:gd name="T20" fmla="*/ 819 w 850"/>
                    <a:gd name="T21" fmla="*/ 778 h 892"/>
                    <a:gd name="T22" fmla="*/ 807 w 850"/>
                    <a:gd name="T23" fmla="*/ 787 h 892"/>
                    <a:gd name="T24" fmla="*/ 744 w 850"/>
                    <a:gd name="T25" fmla="*/ 798 h 892"/>
                    <a:gd name="T26" fmla="*/ 97 w 850"/>
                    <a:gd name="T27" fmla="*/ 892 h 892"/>
                    <a:gd name="T28" fmla="*/ 75 w 850"/>
                    <a:gd name="T29" fmla="*/ 891 h 892"/>
                    <a:gd name="T30" fmla="*/ 58 w 850"/>
                    <a:gd name="T31" fmla="*/ 887 h 892"/>
                    <a:gd name="T32" fmla="*/ 44 w 850"/>
                    <a:gd name="T33" fmla="*/ 885 h 892"/>
                    <a:gd name="T34" fmla="*/ 34 w 850"/>
                    <a:gd name="T35" fmla="*/ 880 h 892"/>
                    <a:gd name="T36" fmla="*/ 24 w 850"/>
                    <a:gd name="T37" fmla="*/ 876 h 892"/>
                    <a:gd name="T38" fmla="*/ 18 w 850"/>
                    <a:gd name="T39" fmla="*/ 870 h 892"/>
                    <a:gd name="T40" fmla="*/ 9 w 850"/>
                    <a:gd name="T41" fmla="*/ 863 h 892"/>
                    <a:gd name="T42" fmla="*/ 1 w 850"/>
                    <a:gd name="T43" fmla="*/ 856 h 892"/>
                    <a:gd name="T44" fmla="*/ 0 w 850"/>
                    <a:gd name="T45" fmla="*/ 643 h 892"/>
                    <a:gd name="T46" fmla="*/ 0 w 850"/>
                    <a:gd name="T47" fmla="*/ 172 h 892"/>
                    <a:gd name="T48" fmla="*/ 31 w 850"/>
                    <a:gd name="T49" fmla="*/ 98 h 892"/>
                    <a:gd name="T50" fmla="*/ 72 w 850"/>
                    <a:gd name="T51" fmla="*/ 77 h 892"/>
                    <a:gd name="T52" fmla="*/ 759 w 850"/>
                    <a:gd name="T5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850" h="892">
                      <a:moveTo>
                        <a:pt x="759" y="0"/>
                      </a:moveTo>
                      <a:lnTo>
                        <a:pt x="833" y="8"/>
                      </a:lnTo>
                      <a:lnTo>
                        <a:pt x="850" y="39"/>
                      </a:lnTo>
                      <a:lnTo>
                        <a:pt x="850" y="714"/>
                      </a:lnTo>
                      <a:lnTo>
                        <a:pt x="850" y="723"/>
                      </a:lnTo>
                      <a:lnTo>
                        <a:pt x="849" y="733"/>
                      </a:lnTo>
                      <a:lnTo>
                        <a:pt x="845" y="741"/>
                      </a:lnTo>
                      <a:lnTo>
                        <a:pt x="842" y="750"/>
                      </a:lnTo>
                      <a:lnTo>
                        <a:pt x="836" y="759"/>
                      </a:lnTo>
                      <a:lnTo>
                        <a:pt x="828" y="768"/>
                      </a:lnTo>
                      <a:lnTo>
                        <a:pt x="819" y="778"/>
                      </a:lnTo>
                      <a:lnTo>
                        <a:pt x="807" y="787"/>
                      </a:lnTo>
                      <a:lnTo>
                        <a:pt x="744" y="798"/>
                      </a:lnTo>
                      <a:lnTo>
                        <a:pt x="97" y="892"/>
                      </a:lnTo>
                      <a:lnTo>
                        <a:pt x="75" y="891"/>
                      </a:lnTo>
                      <a:lnTo>
                        <a:pt x="58" y="887"/>
                      </a:lnTo>
                      <a:lnTo>
                        <a:pt x="44" y="885"/>
                      </a:lnTo>
                      <a:lnTo>
                        <a:pt x="34" y="880"/>
                      </a:lnTo>
                      <a:lnTo>
                        <a:pt x="24" y="876"/>
                      </a:lnTo>
                      <a:lnTo>
                        <a:pt x="18" y="870"/>
                      </a:lnTo>
                      <a:lnTo>
                        <a:pt x="9" y="863"/>
                      </a:lnTo>
                      <a:lnTo>
                        <a:pt x="1" y="856"/>
                      </a:lnTo>
                      <a:lnTo>
                        <a:pt x="0" y="643"/>
                      </a:lnTo>
                      <a:lnTo>
                        <a:pt x="0" y="172"/>
                      </a:lnTo>
                      <a:lnTo>
                        <a:pt x="31" y="98"/>
                      </a:lnTo>
                      <a:lnTo>
                        <a:pt x="72" y="77"/>
                      </a:lnTo>
                      <a:lnTo>
                        <a:pt x="7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1" name="Freeform 71"/>
                <p:cNvSpPr>
                  <a:spLocks/>
                </p:cNvSpPr>
                <p:nvPr/>
              </p:nvSpPr>
              <p:spPr bwMode="auto">
                <a:xfrm>
                  <a:off x="4457" y="478"/>
                  <a:ext cx="137" cy="143"/>
                </a:xfrm>
                <a:custGeom>
                  <a:avLst/>
                  <a:gdLst>
                    <a:gd name="T0" fmla="*/ 740 w 819"/>
                    <a:gd name="T1" fmla="*/ 1 h 859"/>
                    <a:gd name="T2" fmla="*/ 757 w 819"/>
                    <a:gd name="T3" fmla="*/ 3 h 859"/>
                    <a:gd name="T4" fmla="*/ 776 w 819"/>
                    <a:gd name="T5" fmla="*/ 4 h 859"/>
                    <a:gd name="T6" fmla="*/ 793 w 819"/>
                    <a:gd name="T7" fmla="*/ 7 h 859"/>
                    <a:gd name="T8" fmla="*/ 807 w 819"/>
                    <a:gd name="T9" fmla="*/ 15 h 859"/>
                    <a:gd name="T10" fmla="*/ 815 w 819"/>
                    <a:gd name="T11" fmla="*/ 32 h 859"/>
                    <a:gd name="T12" fmla="*/ 819 w 819"/>
                    <a:gd name="T13" fmla="*/ 202 h 859"/>
                    <a:gd name="T14" fmla="*/ 819 w 819"/>
                    <a:gd name="T15" fmla="*/ 526 h 859"/>
                    <a:gd name="T16" fmla="*/ 819 w 819"/>
                    <a:gd name="T17" fmla="*/ 697 h 859"/>
                    <a:gd name="T18" fmla="*/ 815 w 819"/>
                    <a:gd name="T19" fmla="*/ 714 h 859"/>
                    <a:gd name="T20" fmla="*/ 804 w 819"/>
                    <a:gd name="T21" fmla="*/ 732 h 859"/>
                    <a:gd name="T22" fmla="*/ 788 w 819"/>
                    <a:gd name="T23" fmla="*/ 749 h 859"/>
                    <a:gd name="T24" fmla="*/ 770 w 819"/>
                    <a:gd name="T25" fmla="*/ 759 h 859"/>
                    <a:gd name="T26" fmla="*/ 755 w 819"/>
                    <a:gd name="T27" fmla="*/ 762 h 859"/>
                    <a:gd name="T28" fmla="*/ 739 w 819"/>
                    <a:gd name="T29" fmla="*/ 765 h 859"/>
                    <a:gd name="T30" fmla="*/ 722 w 819"/>
                    <a:gd name="T31" fmla="*/ 769 h 859"/>
                    <a:gd name="T32" fmla="*/ 676 w 819"/>
                    <a:gd name="T33" fmla="*/ 776 h 859"/>
                    <a:gd name="T34" fmla="*/ 599 w 819"/>
                    <a:gd name="T35" fmla="*/ 787 h 859"/>
                    <a:gd name="T36" fmla="*/ 522 w 819"/>
                    <a:gd name="T37" fmla="*/ 798 h 859"/>
                    <a:gd name="T38" fmla="*/ 444 w 819"/>
                    <a:gd name="T39" fmla="*/ 809 h 859"/>
                    <a:gd name="T40" fmla="*/ 367 w 819"/>
                    <a:gd name="T41" fmla="*/ 821 h 859"/>
                    <a:gd name="T42" fmla="*/ 289 w 819"/>
                    <a:gd name="T43" fmla="*/ 831 h 859"/>
                    <a:gd name="T44" fmla="*/ 212 w 819"/>
                    <a:gd name="T45" fmla="*/ 843 h 859"/>
                    <a:gd name="T46" fmla="*/ 135 w 819"/>
                    <a:gd name="T47" fmla="*/ 853 h 859"/>
                    <a:gd name="T48" fmla="*/ 76 w 819"/>
                    <a:gd name="T49" fmla="*/ 858 h 859"/>
                    <a:gd name="T50" fmla="*/ 45 w 819"/>
                    <a:gd name="T51" fmla="*/ 852 h 859"/>
                    <a:gd name="T52" fmla="*/ 25 w 819"/>
                    <a:gd name="T53" fmla="*/ 843 h 859"/>
                    <a:gd name="T54" fmla="*/ 9 w 819"/>
                    <a:gd name="T55" fmla="*/ 831 h 859"/>
                    <a:gd name="T56" fmla="*/ 1 w 819"/>
                    <a:gd name="T57" fmla="*/ 773 h 859"/>
                    <a:gd name="T58" fmla="*/ 0 w 819"/>
                    <a:gd name="T59" fmla="*/ 672 h 859"/>
                    <a:gd name="T60" fmla="*/ 0 w 819"/>
                    <a:gd name="T61" fmla="*/ 507 h 859"/>
                    <a:gd name="T62" fmla="*/ 0 w 819"/>
                    <a:gd name="T63" fmla="*/ 278 h 859"/>
                    <a:gd name="T64" fmla="*/ 9 w 819"/>
                    <a:gd name="T65" fmla="*/ 145 h 859"/>
                    <a:gd name="T66" fmla="*/ 24 w 819"/>
                    <a:gd name="T67" fmla="*/ 110 h 859"/>
                    <a:gd name="T68" fmla="*/ 38 w 819"/>
                    <a:gd name="T69" fmla="*/ 89 h 859"/>
                    <a:gd name="T70" fmla="*/ 49 w 819"/>
                    <a:gd name="T71" fmla="*/ 83 h 859"/>
                    <a:gd name="T72" fmla="*/ 60 w 819"/>
                    <a:gd name="T73" fmla="*/ 78 h 859"/>
                    <a:gd name="T74" fmla="*/ 71 w 819"/>
                    <a:gd name="T75" fmla="*/ 73 h 859"/>
                    <a:gd name="T76" fmla="*/ 117 w 819"/>
                    <a:gd name="T77" fmla="*/ 66 h 859"/>
                    <a:gd name="T78" fmla="*/ 199 w 819"/>
                    <a:gd name="T79" fmla="*/ 58 h 859"/>
                    <a:gd name="T80" fmla="*/ 281 w 819"/>
                    <a:gd name="T81" fmla="*/ 48 h 859"/>
                    <a:gd name="T82" fmla="*/ 363 w 819"/>
                    <a:gd name="T83" fmla="*/ 39 h 859"/>
                    <a:gd name="T84" fmla="*/ 444 w 819"/>
                    <a:gd name="T85" fmla="*/ 31 h 859"/>
                    <a:gd name="T86" fmla="*/ 526 w 819"/>
                    <a:gd name="T87" fmla="*/ 22 h 859"/>
                    <a:gd name="T88" fmla="*/ 608 w 819"/>
                    <a:gd name="T89" fmla="*/ 13 h 859"/>
                    <a:gd name="T90" fmla="*/ 690 w 819"/>
                    <a:gd name="T91" fmla="*/ 4 h 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819" h="859">
                      <a:moveTo>
                        <a:pt x="731" y="0"/>
                      </a:moveTo>
                      <a:lnTo>
                        <a:pt x="740" y="1"/>
                      </a:lnTo>
                      <a:lnTo>
                        <a:pt x="749" y="2"/>
                      </a:lnTo>
                      <a:lnTo>
                        <a:pt x="757" y="3"/>
                      </a:lnTo>
                      <a:lnTo>
                        <a:pt x="766" y="3"/>
                      </a:lnTo>
                      <a:lnTo>
                        <a:pt x="776" y="4"/>
                      </a:lnTo>
                      <a:lnTo>
                        <a:pt x="784" y="6"/>
                      </a:lnTo>
                      <a:lnTo>
                        <a:pt x="793" y="7"/>
                      </a:lnTo>
                      <a:lnTo>
                        <a:pt x="802" y="7"/>
                      </a:lnTo>
                      <a:lnTo>
                        <a:pt x="807" y="15"/>
                      </a:lnTo>
                      <a:lnTo>
                        <a:pt x="811" y="24"/>
                      </a:lnTo>
                      <a:lnTo>
                        <a:pt x="815" y="32"/>
                      </a:lnTo>
                      <a:lnTo>
                        <a:pt x="819" y="40"/>
                      </a:lnTo>
                      <a:lnTo>
                        <a:pt x="819" y="202"/>
                      </a:lnTo>
                      <a:lnTo>
                        <a:pt x="819" y="365"/>
                      </a:lnTo>
                      <a:lnTo>
                        <a:pt x="819" y="526"/>
                      </a:lnTo>
                      <a:lnTo>
                        <a:pt x="819" y="689"/>
                      </a:lnTo>
                      <a:lnTo>
                        <a:pt x="819" y="697"/>
                      </a:lnTo>
                      <a:lnTo>
                        <a:pt x="817" y="706"/>
                      </a:lnTo>
                      <a:lnTo>
                        <a:pt x="815" y="714"/>
                      </a:lnTo>
                      <a:lnTo>
                        <a:pt x="810" y="724"/>
                      </a:lnTo>
                      <a:lnTo>
                        <a:pt x="804" y="732"/>
                      </a:lnTo>
                      <a:lnTo>
                        <a:pt x="797" y="741"/>
                      </a:lnTo>
                      <a:lnTo>
                        <a:pt x="788" y="749"/>
                      </a:lnTo>
                      <a:lnTo>
                        <a:pt x="778" y="758"/>
                      </a:lnTo>
                      <a:lnTo>
                        <a:pt x="770" y="759"/>
                      </a:lnTo>
                      <a:lnTo>
                        <a:pt x="762" y="761"/>
                      </a:lnTo>
                      <a:lnTo>
                        <a:pt x="755" y="762"/>
                      </a:lnTo>
                      <a:lnTo>
                        <a:pt x="747" y="764"/>
                      </a:lnTo>
                      <a:lnTo>
                        <a:pt x="739" y="765"/>
                      </a:lnTo>
                      <a:lnTo>
                        <a:pt x="731" y="766"/>
                      </a:lnTo>
                      <a:lnTo>
                        <a:pt x="722" y="769"/>
                      </a:lnTo>
                      <a:lnTo>
                        <a:pt x="714" y="770"/>
                      </a:lnTo>
                      <a:lnTo>
                        <a:pt x="676" y="776"/>
                      </a:lnTo>
                      <a:lnTo>
                        <a:pt x="637" y="781"/>
                      </a:lnTo>
                      <a:lnTo>
                        <a:pt x="599" y="787"/>
                      </a:lnTo>
                      <a:lnTo>
                        <a:pt x="560" y="792"/>
                      </a:lnTo>
                      <a:lnTo>
                        <a:pt x="522" y="798"/>
                      </a:lnTo>
                      <a:lnTo>
                        <a:pt x="482" y="803"/>
                      </a:lnTo>
                      <a:lnTo>
                        <a:pt x="444" y="809"/>
                      </a:lnTo>
                      <a:lnTo>
                        <a:pt x="406" y="815"/>
                      </a:lnTo>
                      <a:lnTo>
                        <a:pt x="367" y="821"/>
                      </a:lnTo>
                      <a:lnTo>
                        <a:pt x="329" y="826"/>
                      </a:lnTo>
                      <a:lnTo>
                        <a:pt x="289" y="831"/>
                      </a:lnTo>
                      <a:lnTo>
                        <a:pt x="251" y="837"/>
                      </a:lnTo>
                      <a:lnTo>
                        <a:pt x="212" y="843"/>
                      </a:lnTo>
                      <a:lnTo>
                        <a:pt x="174" y="848"/>
                      </a:lnTo>
                      <a:lnTo>
                        <a:pt x="135" y="853"/>
                      </a:lnTo>
                      <a:lnTo>
                        <a:pt x="97" y="859"/>
                      </a:lnTo>
                      <a:lnTo>
                        <a:pt x="76" y="858"/>
                      </a:lnTo>
                      <a:lnTo>
                        <a:pt x="59" y="854"/>
                      </a:lnTo>
                      <a:lnTo>
                        <a:pt x="45" y="852"/>
                      </a:lnTo>
                      <a:lnTo>
                        <a:pt x="34" y="847"/>
                      </a:lnTo>
                      <a:lnTo>
                        <a:pt x="25" y="843"/>
                      </a:lnTo>
                      <a:lnTo>
                        <a:pt x="17" y="837"/>
                      </a:lnTo>
                      <a:lnTo>
                        <a:pt x="9" y="831"/>
                      </a:lnTo>
                      <a:lnTo>
                        <a:pt x="1" y="824"/>
                      </a:lnTo>
                      <a:lnTo>
                        <a:pt x="1" y="773"/>
                      </a:lnTo>
                      <a:lnTo>
                        <a:pt x="1" y="723"/>
                      </a:lnTo>
                      <a:lnTo>
                        <a:pt x="0" y="672"/>
                      </a:lnTo>
                      <a:lnTo>
                        <a:pt x="0" y="621"/>
                      </a:lnTo>
                      <a:lnTo>
                        <a:pt x="0" y="507"/>
                      </a:lnTo>
                      <a:lnTo>
                        <a:pt x="0" y="392"/>
                      </a:lnTo>
                      <a:lnTo>
                        <a:pt x="0" y="278"/>
                      </a:lnTo>
                      <a:lnTo>
                        <a:pt x="1" y="164"/>
                      </a:lnTo>
                      <a:lnTo>
                        <a:pt x="9" y="145"/>
                      </a:lnTo>
                      <a:lnTo>
                        <a:pt x="17" y="127"/>
                      </a:lnTo>
                      <a:lnTo>
                        <a:pt x="24" y="110"/>
                      </a:lnTo>
                      <a:lnTo>
                        <a:pt x="32" y="91"/>
                      </a:lnTo>
                      <a:lnTo>
                        <a:pt x="38" y="89"/>
                      </a:lnTo>
                      <a:lnTo>
                        <a:pt x="44" y="85"/>
                      </a:lnTo>
                      <a:lnTo>
                        <a:pt x="49" y="83"/>
                      </a:lnTo>
                      <a:lnTo>
                        <a:pt x="55" y="81"/>
                      </a:lnTo>
                      <a:lnTo>
                        <a:pt x="60" y="78"/>
                      </a:lnTo>
                      <a:lnTo>
                        <a:pt x="66" y="75"/>
                      </a:lnTo>
                      <a:lnTo>
                        <a:pt x="71" y="73"/>
                      </a:lnTo>
                      <a:lnTo>
                        <a:pt x="77" y="70"/>
                      </a:lnTo>
                      <a:lnTo>
                        <a:pt x="117" y="66"/>
                      </a:lnTo>
                      <a:lnTo>
                        <a:pt x="159" y="61"/>
                      </a:lnTo>
                      <a:lnTo>
                        <a:pt x="199" y="58"/>
                      </a:lnTo>
                      <a:lnTo>
                        <a:pt x="241" y="53"/>
                      </a:lnTo>
                      <a:lnTo>
                        <a:pt x="281" y="48"/>
                      </a:lnTo>
                      <a:lnTo>
                        <a:pt x="322" y="44"/>
                      </a:lnTo>
                      <a:lnTo>
                        <a:pt x="363" y="39"/>
                      </a:lnTo>
                      <a:lnTo>
                        <a:pt x="404" y="34"/>
                      </a:lnTo>
                      <a:lnTo>
                        <a:pt x="444" y="31"/>
                      </a:lnTo>
                      <a:lnTo>
                        <a:pt x="486" y="26"/>
                      </a:lnTo>
                      <a:lnTo>
                        <a:pt x="526" y="22"/>
                      </a:lnTo>
                      <a:lnTo>
                        <a:pt x="567" y="17"/>
                      </a:lnTo>
                      <a:lnTo>
                        <a:pt x="608" y="13"/>
                      </a:lnTo>
                      <a:lnTo>
                        <a:pt x="649" y="9"/>
                      </a:lnTo>
                      <a:lnTo>
                        <a:pt x="690" y="4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2020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2" name="Freeform 72"/>
                <p:cNvSpPr>
                  <a:spLocks/>
                </p:cNvSpPr>
                <p:nvPr/>
              </p:nvSpPr>
              <p:spPr bwMode="auto">
                <a:xfrm>
                  <a:off x="4458" y="483"/>
                  <a:ext cx="131" cy="138"/>
                </a:xfrm>
                <a:custGeom>
                  <a:avLst/>
                  <a:gdLst>
                    <a:gd name="T0" fmla="*/ 713 w 790"/>
                    <a:gd name="T1" fmla="*/ 1 h 827"/>
                    <a:gd name="T2" fmla="*/ 730 w 790"/>
                    <a:gd name="T3" fmla="*/ 3 h 827"/>
                    <a:gd name="T4" fmla="*/ 747 w 790"/>
                    <a:gd name="T5" fmla="*/ 6 h 827"/>
                    <a:gd name="T6" fmla="*/ 764 w 790"/>
                    <a:gd name="T7" fmla="*/ 8 h 827"/>
                    <a:gd name="T8" fmla="*/ 777 w 790"/>
                    <a:gd name="T9" fmla="*/ 17 h 827"/>
                    <a:gd name="T10" fmla="*/ 785 w 790"/>
                    <a:gd name="T11" fmla="*/ 34 h 827"/>
                    <a:gd name="T12" fmla="*/ 790 w 790"/>
                    <a:gd name="T13" fmla="*/ 197 h 827"/>
                    <a:gd name="T14" fmla="*/ 790 w 790"/>
                    <a:gd name="T15" fmla="*/ 508 h 827"/>
                    <a:gd name="T16" fmla="*/ 789 w 790"/>
                    <a:gd name="T17" fmla="*/ 672 h 827"/>
                    <a:gd name="T18" fmla="*/ 784 w 790"/>
                    <a:gd name="T19" fmla="*/ 688 h 827"/>
                    <a:gd name="T20" fmla="*/ 775 w 790"/>
                    <a:gd name="T21" fmla="*/ 705 h 827"/>
                    <a:gd name="T22" fmla="*/ 760 w 790"/>
                    <a:gd name="T23" fmla="*/ 723 h 827"/>
                    <a:gd name="T24" fmla="*/ 741 w 790"/>
                    <a:gd name="T25" fmla="*/ 732 h 827"/>
                    <a:gd name="T26" fmla="*/ 726 w 790"/>
                    <a:gd name="T27" fmla="*/ 734 h 827"/>
                    <a:gd name="T28" fmla="*/ 710 w 790"/>
                    <a:gd name="T29" fmla="*/ 738 h 827"/>
                    <a:gd name="T30" fmla="*/ 695 w 790"/>
                    <a:gd name="T31" fmla="*/ 740 h 827"/>
                    <a:gd name="T32" fmla="*/ 650 w 790"/>
                    <a:gd name="T33" fmla="*/ 747 h 827"/>
                    <a:gd name="T34" fmla="*/ 576 w 790"/>
                    <a:gd name="T35" fmla="*/ 757 h 827"/>
                    <a:gd name="T36" fmla="*/ 502 w 790"/>
                    <a:gd name="T37" fmla="*/ 768 h 827"/>
                    <a:gd name="T38" fmla="*/ 429 w 790"/>
                    <a:gd name="T39" fmla="*/ 779 h 827"/>
                    <a:gd name="T40" fmla="*/ 355 w 790"/>
                    <a:gd name="T41" fmla="*/ 790 h 827"/>
                    <a:gd name="T42" fmla="*/ 281 w 790"/>
                    <a:gd name="T43" fmla="*/ 800 h 827"/>
                    <a:gd name="T44" fmla="*/ 207 w 790"/>
                    <a:gd name="T45" fmla="*/ 810 h 827"/>
                    <a:gd name="T46" fmla="*/ 133 w 790"/>
                    <a:gd name="T47" fmla="*/ 821 h 827"/>
                    <a:gd name="T48" fmla="*/ 75 w 790"/>
                    <a:gd name="T49" fmla="*/ 825 h 827"/>
                    <a:gd name="T50" fmla="*/ 45 w 790"/>
                    <a:gd name="T51" fmla="*/ 820 h 827"/>
                    <a:gd name="T52" fmla="*/ 26 w 790"/>
                    <a:gd name="T53" fmla="*/ 810 h 827"/>
                    <a:gd name="T54" fmla="*/ 9 w 790"/>
                    <a:gd name="T55" fmla="*/ 799 h 827"/>
                    <a:gd name="T56" fmla="*/ 1 w 790"/>
                    <a:gd name="T57" fmla="*/ 745 h 827"/>
                    <a:gd name="T58" fmla="*/ 0 w 790"/>
                    <a:gd name="T59" fmla="*/ 648 h 827"/>
                    <a:gd name="T60" fmla="*/ 0 w 790"/>
                    <a:gd name="T61" fmla="*/ 488 h 827"/>
                    <a:gd name="T62" fmla="*/ 1 w 790"/>
                    <a:gd name="T63" fmla="*/ 268 h 827"/>
                    <a:gd name="T64" fmla="*/ 9 w 790"/>
                    <a:gd name="T65" fmla="*/ 140 h 827"/>
                    <a:gd name="T66" fmla="*/ 27 w 790"/>
                    <a:gd name="T67" fmla="*/ 104 h 827"/>
                    <a:gd name="T68" fmla="*/ 41 w 790"/>
                    <a:gd name="T69" fmla="*/ 83 h 827"/>
                    <a:gd name="T70" fmla="*/ 52 w 790"/>
                    <a:gd name="T71" fmla="*/ 77 h 827"/>
                    <a:gd name="T72" fmla="*/ 65 w 790"/>
                    <a:gd name="T73" fmla="*/ 73 h 827"/>
                    <a:gd name="T74" fmla="*/ 78 w 790"/>
                    <a:gd name="T75" fmla="*/ 67 h 827"/>
                    <a:gd name="T76" fmla="*/ 123 w 790"/>
                    <a:gd name="T77" fmla="*/ 61 h 827"/>
                    <a:gd name="T78" fmla="*/ 200 w 790"/>
                    <a:gd name="T79" fmla="*/ 53 h 827"/>
                    <a:gd name="T80" fmla="*/ 277 w 790"/>
                    <a:gd name="T81" fmla="*/ 45 h 827"/>
                    <a:gd name="T82" fmla="*/ 355 w 790"/>
                    <a:gd name="T83" fmla="*/ 37 h 827"/>
                    <a:gd name="T84" fmla="*/ 432 w 790"/>
                    <a:gd name="T85" fmla="*/ 29 h 827"/>
                    <a:gd name="T86" fmla="*/ 509 w 790"/>
                    <a:gd name="T87" fmla="*/ 21 h 827"/>
                    <a:gd name="T88" fmla="*/ 587 w 790"/>
                    <a:gd name="T89" fmla="*/ 13 h 827"/>
                    <a:gd name="T90" fmla="*/ 664 w 790"/>
                    <a:gd name="T91" fmla="*/ 5 h 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90" h="827">
                      <a:moveTo>
                        <a:pt x="703" y="0"/>
                      </a:moveTo>
                      <a:lnTo>
                        <a:pt x="713" y="1"/>
                      </a:lnTo>
                      <a:lnTo>
                        <a:pt x="721" y="2"/>
                      </a:lnTo>
                      <a:lnTo>
                        <a:pt x="730" y="3"/>
                      </a:lnTo>
                      <a:lnTo>
                        <a:pt x="738" y="5"/>
                      </a:lnTo>
                      <a:lnTo>
                        <a:pt x="747" y="6"/>
                      </a:lnTo>
                      <a:lnTo>
                        <a:pt x="755" y="7"/>
                      </a:lnTo>
                      <a:lnTo>
                        <a:pt x="764" y="8"/>
                      </a:lnTo>
                      <a:lnTo>
                        <a:pt x="773" y="9"/>
                      </a:lnTo>
                      <a:lnTo>
                        <a:pt x="777" y="17"/>
                      </a:lnTo>
                      <a:lnTo>
                        <a:pt x="782" y="25"/>
                      </a:lnTo>
                      <a:lnTo>
                        <a:pt x="785" y="34"/>
                      </a:lnTo>
                      <a:lnTo>
                        <a:pt x="790" y="42"/>
                      </a:lnTo>
                      <a:lnTo>
                        <a:pt x="790" y="197"/>
                      </a:lnTo>
                      <a:lnTo>
                        <a:pt x="790" y="352"/>
                      </a:lnTo>
                      <a:lnTo>
                        <a:pt x="790" y="508"/>
                      </a:lnTo>
                      <a:lnTo>
                        <a:pt x="790" y="664"/>
                      </a:lnTo>
                      <a:lnTo>
                        <a:pt x="789" y="672"/>
                      </a:lnTo>
                      <a:lnTo>
                        <a:pt x="788" y="680"/>
                      </a:lnTo>
                      <a:lnTo>
                        <a:pt x="784" y="688"/>
                      </a:lnTo>
                      <a:lnTo>
                        <a:pt x="781" y="697"/>
                      </a:lnTo>
                      <a:lnTo>
                        <a:pt x="775" y="705"/>
                      </a:lnTo>
                      <a:lnTo>
                        <a:pt x="768" y="713"/>
                      </a:lnTo>
                      <a:lnTo>
                        <a:pt x="760" y="723"/>
                      </a:lnTo>
                      <a:lnTo>
                        <a:pt x="749" y="731"/>
                      </a:lnTo>
                      <a:lnTo>
                        <a:pt x="741" y="732"/>
                      </a:lnTo>
                      <a:lnTo>
                        <a:pt x="734" y="733"/>
                      </a:lnTo>
                      <a:lnTo>
                        <a:pt x="726" y="734"/>
                      </a:lnTo>
                      <a:lnTo>
                        <a:pt x="718" y="735"/>
                      </a:lnTo>
                      <a:lnTo>
                        <a:pt x="710" y="738"/>
                      </a:lnTo>
                      <a:lnTo>
                        <a:pt x="703" y="739"/>
                      </a:lnTo>
                      <a:lnTo>
                        <a:pt x="695" y="740"/>
                      </a:lnTo>
                      <a:lnTo>
                        <a:pt x="687" y="741"/>
                      </a:lnTo>
                      <a:lnTo>
                        <a:pt x="650" y="747"/>
                      </a:lnTo>
                      <a:lnTo>
                        <a:pt x="613" y="752"/>
                      </a:lnTo>
                      <a:lnTo>
                        <a:pt x="576" y="757"/>
                      </a:lnTo>
                      <a:lnTo>
                        <a:pt x="539" y="763"/>
                      </a:lnTo>
                      <a:lnTo>
                        <a:pt x="502" y="768"/>
                      </a:lnTo>
                      <a:lnTo>
                        <a:pt x="465" y="773"/>
                      </a:lnTo>
                      <a:lnTo>
                        <a:pt x="429" y="779"/>
                      </a:lnTo>
                      <a:lnTo>
                        <a:pt x="392" y="784"/>
                      </a:lnTo>
                      <a:lnTo>
                        <a:pt x="355" y="790"/>
                      </a:lnTo>
                      <a:lnTo>
                        <a:pt x="318" y="795"/>
                      </a:lnTo>
                      <a:lnTo>
                        <a:pt x="281" y="800"/>
                      </a:lnTo>
                      <a:lnTo>
                        <a:pt x="244" y="806"/>
                      </a:lnTo>
                      <a:lnTo>
                        <a:pt x="207" y="810"/>
                      </a:lnTo>
                      <a:lnTo>
                        <a:pt x="170" y="816"/>
                      </a:lnTo>
                      <a:lnTo>
                        <a:pt x="133" y="821"/>
                      </a:lnTo>
                      <a:lnTo>
                        <a:pt x="96" y="827"/>
                      </a:lnTo>
                      <a:lnTo>
                        <a:pt x="75" y="825"/>
                      </a:lnTo>
                      <a:lnTo>
                        <a:pt x="59" y="822"/>
                      </a:lnTo>
                      <a:lnTo>
                        <a:pt x="45" y="820"/>
                      </a:lnTo>
                      <a:lnTo>
                        <a:pt x="35" y="815"/>
                      </a:lnTo>
                      <a:lnTo>
                        <a:pt x="26" y="810"/>
                      </a:lnTo>
                      <a:lnTo>
                        <a:pt x="17" y="805"/>
                      </a:lnTo>
                      <a:lnTo>
                        <a:pt x="9" y="799"/>
                      </a:lnTo>
                      <a:lnTo>
                        <a:pt x="1" y="792"/>
                      </a:lnTo>
                      <a:lnTo>
                        <a:pt x="1" y="745"/>
                      </a:lnTo>
                      <a:lnTo>
                        <a:pt x="1" y="696"/>
                      </a:lnTo>
                      <a:lnTo>
                        <a:pt x="0" y="648"/>
                      </a:lnTo>
                      <a:lnTo>
                        <a:pt x="0" y="598"/>
                      </a:lnTo>
                      <a:lnTo>
                        <a:pt x="0" y="488"/>
                      </a:lnTo>
                      <a:lnTo>
                        <a:pt x="1" y="379"/>
                      </a:lnTo>
                      <a:lnTo>
                        <a:pt x="1" y="268"/>
                      </a:lnTo>
                      <a:lnTo>
                        <a:pt x="1" y="157"/>
                      </a:lnTo>
                      <a:lnTo>
                        <a:pt x="9" y="140"/>
                      </a:lnTo>
                      <a:lnTo>
                        <a:pt x="17" y="121"/>
                      </a:lnTo>
                      <a:lnTo>
                        <a:pt x="27" y="104"/>
                      </a:lnTo>
                      <a:lnTo>
                        <a:pt x="35" y="85"/>
                      </a:lnTo>
                      <a:lnTo>
                        <a:pt x="41" y="83"/>
                      </a:lnTo>
                      <a:lnTo>
                        <a:pt x="46" y="80"/>
                      </a:lnTo>
                      <a:lnTo>
                        <a:pt x="52" y="77"/>
                      </a:lnTo>
                      <a:lnTo>
                        <a:pt x="59" y="75"/>
                      </a:lnTo>
                      <a:lnTo>
                        <a:pt x="65" y="73"/>
                      </a:lnTo>
                      <a:lnTo>
                        <a:pt x="71" y="69"/>
                      </a:lnTo>
                      <a:lnTo>
                        <a:pt x="78" y="67"/>
                      </a:lnTo>
                      <a:lnTo>
                        <a:pt x="83" y="65"/>
                      </a:lnTo>
                      <a:lnTo>
                        <a:pt x="123" y="61"/>
                      </a:lnTo>
                      <a:lnTo>
                        <a:pt x="161" y="57"/>
                      </a:lnTo>
                      <a:lnTo>
                        <a:pt x="200" y="53"/>
                      </a:lnTo>
                      <a:lnTo>
                        <a:pt x="238" y="49"/>
                      </a:lnTo>
                      <a:lnTo>
                        <a:pt x="277" y="45"/>
                      </a:lnTo>
                      <a:lnTo>
                        <a:pt x="315" y="40"/>
                      </a:lnTo>
                      <a:lnTo>
                        <a:pt x="355" y="37"/>
                      </a:lnTo>
                      <a:lnTo>
                        <a:pt x="394" y="32"/>
                      </a:lnTo>
                      <a:lnTo>
                        <a:pt x="432" y="29"/>
                      </a:lnTo>
                      <a:lnTo>
                        <a:pt x="471" y="24"/>
                      </a:lnTo>
                      <a:lnTo>
                        <a:pt x="509" y="21"/>
                      </a:lnTo>
                      <a:lnTo>
                        <a:pt x="549" y="16"/>
                      </a:lnTo>
                      <a:lnTo>
                        <a:pt x="587" y="13"/>
                      </a:lnTo>
                      <a:lnTo>
                        <a:pt x="626" y="8"/>
                      </a:lnTo>
                      <a:lnTo>
                        <a:pt x="664" y="5"/>
                      </a:lnTo>
                      <a:lnTo>
                        <a:pt x="703" y="0"/>
                      </a:lnTo>
                      <a:close/>
                    </a:path>
                  </a:pathLst>
                </a:custGeom>
                <a:solidFill>
                  <a:srgbClr val="05050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3" name="Freeform 73"/>
                <p:cNvSpPr>
                  <a:spLocks/>
                </p:cNvSpPr>
                <p:nvPr/>
              </p:nvSpPr>
              <p:spPr bwMode="auto">
                <a:xfrm>
                  <a:off x="4458" y="488"/>
                  <a:ext cx="127" cy="132"/>
                </a:xfrm>
                <a:custGeom>
                  <a:avLst/>
                  <a:gdLst>
                    <a:gd name="T0" fmla="*/ 684 w 758"/>
                    <a:gd name="T1" fmla="*/ 1 h 794"/>
                    <a:gd name="T2" fmla="*/ 700 w 758"/>
                    <a:gd name="T3" fmla="*/ 4 h 794"/>
                    <a:gd name="T4" fmla="*/ 717 w 758"/>
                    <a:gd name="T5" fmla="*/ 7 h 794"/>
                    <a:gd name="T6" fmla="*/ 733 w 758"/>
                    <a:gd name="T7" fmla="*/ 9 h 794"/>
                    <a:gd name="T8" fmla="*/ 745 w 758"/>
                    <a:gd name="T9" fmla="*/ 19 h 794"/>
                    <a:gd name="T10" fmla="*/ 754 w 758"/>
                    <a:gd name="T11" fmla="*/ 35 h 794"/>
                    <a:gd name="T12" fmla="*/ 758 w 758"/>
                    <a:gd name="T13" fmla="*/ 192 h 794"/>
                    <a:gd name="T14" fmla="*/ 758 w 758"/>
                    <a:gd name="T15" fmla="*/ 490 h 794"/>
                    <a:gd name="T16" fmla="*/ 758 w 758"/>
                    <a:gd name="T17" fmla="*/ 648 h 794"/>
                    <a:gd name="T18" fmla="*/ 754 w 758"/>
                    <a:gd name="T19" fmla="*/ 663 h 794"/>
                    <a:gd name="T20" fmla="*/ 744 w 758"/>
                    <a:gd name="T21" fmla="*/ 679 h 794"/>
                    <a:gd name="T22" fmla="*/ 729 w 758"/>
                    <a:gd name="T23" fmla="*/ 694 h 794"/>
                    <a:gd name="T24" fmla="*/ 712 w 758"/>
                    <a:gd name="T25" fmla="*/ 703 h 794"/>
                    <a:gd name="T26" fmla="*/ 697 w 758"/>
                    <a:gd name="T27" fmla="*/ 707 h 794"/>
                    <a:gd name="T28" fmla="*/ 681 w 758"/>
                    <a:gd name="T29" fmla="*/ 709 h 794"/>
                    <a:gd name="T30" fmla="*/ 666 w 758"/>
                    <a:gd name="T31" fmla="*/ 712 h 794"/>
                    <a:gd name="T32" fmla="*/ 623 w 758"/>
                    <a:gd name="T33" fmla="*/ 718 h 794"/>
                    <a:gd name="T34" fmla="*/ 553 w 758"/>
                    <a:gd name="T35" fmla="*/ 729 h 794"/>
                    <a:gd name="T36" fmla="*/ 482 w 758"/>
                    <a:gd name="T37" fmla="*/ 739 h 794"/>
                    <a:gd name="T38" fmla="*/ 412 w 758"/>
                    <a:gd name="T39" fmla="*/ 749 h 794"/>
                    <a:gd name="T40" fmla="*/ 341 w 758"/>
                    <a:gd name="T41" fmla="*/ 759 h 794"/>
                    <a:gd name="T42" fmla="*/ 271 w 758"/>
                    <a:gd name="T43" fmla="*/ 769 h 794"/>
                    <a:gd name="T44" fmla="*/ 201 w 758"/>
                    <a:gd name="T45" fmla="*/ 779 h 794"/>
                    <a:gd name="T46" fmla="*/ 130 w 758"/>
                    <a:gd name="T47" fmla="*/ 790 h 794"/>
                    <a:gd name="T48" fmla="*/ 75 w 758"/>
                    <a:gd name="T49" fmla="*/ 792 h 794"/>
                    <a:gd name="T50" fmla="*/ 45 w 758"/>
                    <a:gd name="T51" fmla="*/ 786 h 794"/>
                    <a:gd name="T52" fmla="*/ 25 w 758"/>
                    <a:gd name="T53" fmla="*/ 778 h 794"/>
                    <a:gd name="T54" fmla="*/ 9 w 758"/>
                    <a:gd name="T55" fmla="*/ 768 h 794"/>
                    <a:gd name="T56" fmla="*/ 1 w 758"/>
                    <a:gd name="T57" fmla="*/ 715 h 794"/>
                    <a:gd name="T58" fmla="*/ 0 w 758"/>
                    <a:gd name="T59" fmla="*/ 624 h 794"/>
                    <a:gd name="T60" fmla="*/ 1 w 758"/>
                    <a:gd name="T61" fmla="*/ 471 h 794"/>
                    <a:gd name="T62" fmla="*/ 1 w 758"/>
                    <a:gd name="T63" fmla="*/ 258 h 794"/>
                    <a:gd name="T64" fmla="*/ 10 w 758"/>
                    <a:gd name="T65" fmla="*/ 133 h 794"/>
                    <a:gd name="T66" fmla="*/ 26 w 758"/>
                    <a:gd name="T67" fmla="*/ 97 h 794"/>
                    <a:gd name="T68" fmla="*/ 41 w 758"/>
                    <a:gd name="T69" fmla="*/ 78 h 794"/>
                    <a:gd name="T70" fmla="*/ 55 w 758"/>
                    <a:gd name="T71" fmla="*/ 72 h 794"/>
                    <a:gd name="T72" fmla="*/ 68 w 758"/>
                    <a:gd name="T73" fmla="*/ 67 h 794"/>
                    <a:gd name="T74" fmla="*/ 82 w 758"/>
                    <a:gd name="T75" fmla="*/ 61 h 794"/>
                    <a:gd name="T76" fmla="*/ 125 w 758"/>
                    <a:gd name="T77" fmla="*/ 56 h 794"/>
                    <a:gd name="T78" fmla="*/ 199 w 758"/>
                    <a:gd name="T79" fmla="*/ 48 h 794"/>
                    <a:gd name="T80" fmla="*/ 272 w 758"/>
                    <a:gd name="T81" fmla="*/ 41 h 794"/>
                    <a:gd name="T82" fmla="*/ 346 w 758"/>
                    <a:gd name="T83" fmla="*/ 34 h 794"/>
                    <a:gd name="T84" fmla="*/ 419 w 758"/>
                    <a:gd name="T85" fmla="*/ 26 h 794"/>
                    <a:gd name="T86" fmla="*/ 493 w 758"/>
                    <a:gd name="T87" fmla="*/ 19 h 794"/>
                    <a:gd name="T88" fmla="*/ 565 w 758"/>
                    <a:gd name="T89" fmla="*/ 12 h 794"/>
                    <a:gd name="T90" fmla="*/ 639 w 758"/>
                    <a:gd name="T91" fmla="*/ 4 h 7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58" h="794">
                      <a:moveTo>
                        <a:pt x="676" y="0"/>
                      </a:moveTo>
                      <a:lnTo>
                        <a:pt x="684" y="1"/>
                      </a:lnTo>
                      <a:lnTo>
                        <a:pt x="692" y="3"/>
                      </a:lnTo>
                      <a:lnTo>
                        <a:pt x="700" y="4"/>
                      </a:lnTo>
                      <a:lnTo>
                        <a:pt x="709" y="5"/>
                      </a:lnTo>
                      <a:lnTo>
                        <a:pt x="717" y="7"/>
                      </a:lnTo>
                      <a:lnTo>
                        <a:pt x="725" y="8"/>
                      </a:lnTo>
                      <a:lnTo>
                        <a:pt x="733" y="9"/>
                      </a:lnTo>
                      <a:lnTo>
                        <a:pt x="741" y="11"/>
                      </a:lnTo>
                      <a:lnTo>
                        <a:pt x="745" y="19"/>
                      </a:lnTo>
                      <a:lnTo>
                        <a:pt x="750" y="27"/>
                      </a:lnTo>
                      <a:lnTo>
                        <a:pt x="754" y="35"/>
                      </a:lnTo>
                      <a:lnTo>
                        <a:pt x="758" y="43"/>
                      </a:lnTo>
                      <a:lnTo>
                        <a:pt x="758" y="192"/>
                      </a:lnTo>
                      <a:lnTo>
                        <a:pt x="758" y="341"/>
                      </a:lnTo>
                      <a:lnTo>
                        <a:pt x="758" y="490"/>
                      </a:lnTo>
                      <a:lnTo>
                        <a:pt x="758" y="640"/>
                      </a:lnTo>
                      <a:lnTo>
                        <a:pt x="758" y="648"/>
                      </a:lnTo>
                      <a:lnTo>
                        <a:pt x="756" y="655"/>
                      </a:lnTo>
                      <a:lnTo>
                        <a:pt x="754" y="663"/>
                      </a:lnTo>
                      <a:lnTo>
                        <a:pt x="750" y="671"/>
                      </a:lnTo>
                      <a:lnTo>
                        <a:pt x="744" y="679"/>
                      </a:lnTo>
                      <a:lnTo>
                        <a:pt x="737" y="686"/>
                      </a:lnTo>
                      <a:lnTo>
                        <a:pt x="729" y="694"/>
                      </a:lnTo>
                      <a:lnTo>
                        <a:pt x="720" y="702"/>
                      </a:lnTo>
                      <a:lnTo>
                        <a:pt x="712" y="703"/>
                      </a:lnTo>
                      <a:lnTo>
                        <a:pt x="705" y="704"/>
                      </a:lnTo>
                      <a:lnTo>
                        <a:pt x="697" y="707"/>
                      </a:lnTo>
                      <a:lnTo>
                        <a:pt x="689" y="708"/>
                      </a:lnTo>
                      <a:lnTo>
                        <a:pt x="681" y="709"/>
                      </a:lnTo>
                      <a:lnTo>
                        <a:pt x="674" y="711"/>
                      </a:lnTo>
                      <a:lnTo>
                        <a:pt x="666" y="712"/>
                      </a:lnTo>
                      <a:lnTo>
                        <a:pt x="658" y="714"/>
                      </a:lnTo>
                      <a:lnTo>
                        <a:pt x="623" y="718"/>
                      </a:lnTo>
                      <a:lnTo>
                        <a:pt x="587" y="724"/>
                      </a:lnTo>
                      <a:lnTo>
                        <a:pt x="553" y="729"/>
                      </a:lnTo>
                      <a:lnTo>
                        <a:pt x="517" y="733"/>
                      </a:lnTo>
                      <a:lnTo>
                        <a:pt x="482" y="739"/>
                      </a:lnTo>
                      <a:lnTo>
                        <a:pt x="446" y="744"/>
                      </a:lnTo>
                      <a:lnTo>
                        <a:pt x="412" y="749"/>
                      </a:lnTo>
                      <a:lnTo>
                        <a:pt x="376" y="754"/>
                      </a:lnTo>
                      <a:lnTo>
                        <a:pt x="341" y="759"/>
                      </a:lnTo>
                      <a:lnTo>
                        <a:pt x="306" y="764"/>
                      </a:lnTo>
                      <a:lnTo>
                        <a:pt x="271" y="769"/>
                      </a:lnTo>
                      <a:lnTo>
                        <a:pt x="235" y="775"/>
                      </a:lnTo>
                      <a:lnTo>
                        <a:pt x="201" y="779"/>
                      </a:lnTo>
                      <a:lnTo>
                        <a:pt x="165" y="784"/>
                      </a:lnTo>
                      <a:lnTo>
                        <a:pt x="130" y="790"/>
                      </a:lnTo>
                      <a:lnTo>
                        <a:pt x="94" y="794"/>
                      </a:lnTo>
                      <a:lnTo>
                        <a:pt x="75" y="792"/>
                      </a:lnTo>
                      <a:lnTo>
                        <a:pt x="59" y="790"/>
                      </a:lnTo>
                      <a:lnTo>
                        <a:pt x="45" y="786"/>
                      </a:lnTo>
                      <a:lnTo>
                        <a:pt x="34" y="783"/>
                      </a:lnTo>
                      <a:lnTo>
                        <a:pt x="25" y="778"/>
                      </a:lnTo>
                      <a:lnTo>
                        <a:pt x="17" y="774"/>
                      </a:lnTo>
                      <a:lnTo>
                        <a:pt x="9" y="768"/>
                      </a:lnTo>
                      <a:lnTo>
                        <a:pt x="1" y="761"/>
                      </a:lnTo>
                      <a:lnTo>
                        <a:pt x="1" y="715"/>
                      </a:lnTo>
                      <a:lnTo>
                        <a:pt x="1" y="670"/>
                      </a:lnTo>
                      <a:lnTo>
                        <a:pt x="0" y="624"/>
                      </a:lnTo>
                      <a:lnTo>
                        <a:pt x="0" y="579"/>
                      </a:lnTo>
                      <a:lnTo>
                        <a:pt x="1" y="471"/>
                      </a:lnTo>
                      <a:lnTo>
                        <a:pt x="1" y="364"/>
                      </a:lnTo>
                      <a:lnTo>
                        <a:pt x="1" y="258"/>
                      </a:lnTo>
                      <a:lnTo>
                        <a:pt x="2" y="150"/>
                      </a:lnTo>
                      <a:lnTo>
                        <a:pt x="10" y="133"/>
                      </a:lnTo>
                      <a:lnTo>
                        <a:pt x="18" y="114"/>
                      </a:lnTo>
                      <a:lnTo>
                        <a:pt x="26" y="97"/>
                      </a:lnTo>
                      <a:lnTo>
                        <a:pt x="34" y="80"/>
                      </a:lnTo>
                      <a:lnTo>
                        <a:pt x="41" y="78"/>
                      </a:lnTo>
                      <a:lnTo>
                        <a:pt x="48" y="74"/>
                      </a:lnTo>
                      <a:lnTo>
                        <a:pt x="55" y="72"/>
                      </a:lnTo>
                      <a:lnTo>
                        <a:pt x="62" y="69"/>
                      </a:lnTo>
                      <a:lnTo>
                        <a:pt x="68" y="67"/>
                      </a:lnTo>
                      <a:lnTo>
                        <a:pt x="75" y="64"/>
                      </a:lnTo>
                      <a:lnTo>
                        <a:pt x="82" y="61"/>
                      </a:lnTo>
                      <a:lnTo>
                        <a:pt x="89" y="59"/>
                      </a:lnTo>
                      <a:lnTo>
                        <a:pt x="125" y="56"/>
                      </a:lnTo>
                      <a:lnTo>
                        <a:pt x="162" y="52"/>
                      </a:lnTo>
                      <a:lnTo>
                        <a:pt x="199" y="48"/>
                      </a:lnTo>
                      <a:lnTo>
                        <a:pt x="235" y="44"/>
                      </a:lnTo>
                      <a:lnTo>
                        <a:pt x="272" y="41"/>
                      </a:lnTo>
                      <a:lnTo>
                        <a:pt x="309" y="37"/>
                      </a:lnTo>
                      <a:lnTo>
                        <a:pt x="346" y="34"/>
                      </a:lnTo>
                      <a:lnTo>
                        <a:pt x="383" y="29"/>
                      </a:lnTo>
                      <a:lnTo>
                        <a:pt x="419" y="26"/>
                      </a:lnTo>
                      <a:lnTo>
                        <a:pt x="456" y="22"/>
                      </a:lnTo>
                      <a:lnTo>
                        <a:pt x="493" y="19"/>
                      </a:lnTo>
                      <a:lnTo>
                        <a:pt x="530" y="15"/>
                      </a:lnTo>
                      <a:lnTo>
                        <a:pt x="565" y="12"/>
                      </a:lnTo>
                      <a:lnTo>
                        <a:pt x="602" y="7"/>
                      </a:lnTo>
                      <a:lnTo>
                        <a:pt x="639" y="4"/>
                      </a:lnTo>
                      <a:lnTo>
                        <a:pt x="676" y="0"/>
                      </a:lnTo>
                      <a:close/>
                    </a:path>
                  </a:pathLst>
                </a:custGeom>
                <a:solidFill>
                  <a:srgbClr val="07070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4" name="Freeform 74"/>
                <p:cNvSpPr>
                  <a:spLocks/>
                </p:cNvSpPr>
                <p:nvPr/>
              </p:nvSpPr>
              <p:spPr bwMode="auto">
                <a:xfrm>
                  <a:off x="4459" y="493"/>
                  <a:ext cx="121" cy="127"/>
                </a:xfrm>
                <a:custGeom>
                  <a:avLst/>
                  <a:gdLst>
                    <a:gd name="T0" fmla="*/ 657 w 729"/>
                    <a:gd name="T1" fmla="*/ 2 h 762"/>
                    <a:gd name="T2" fmla="*/ 672 w 729"/>
                    <a:gd name="T3" fmla="*/ 4 h 762"/>
                    <a:gd name="T4" fmla="*/ 688 w 729"/>
                    <a:gd name="T5" fmla="*/ 6 h 762"/>
                    <a:gd name="T6" fmla="*/ 703 w 729"/>
                    <a:gd name="T7" fmla="*/ 8 h 762"/>
                    <a:gd name="T8" fmla="*/ 716 w 729"/>
                    <a:gd name="T9" fmla="*/ 19 h 762"/>
                    <a:gd name="T10" fmla="*/ 724 w 729"/>
                    <a:gd name="T11" fmla="*/ 35 h 762"/>
                    <a:gd name="T12" fmla="*/ 729 w 729"/>
                    <a:gd name="T13" fmla="*/ 186 h 762"/>
                    <a:gd name="T14" fmla="*/ 729 w 729"/>
                    <a:gd name="T15" fmla="*/ 471 h 762"/>
                    <a:gd name="T16" fmla="*/ 727 w 729"/>
                    <a:gd name="T17" fmla="*/ 621 h 762"/>
                    <a:gd name="T18" fmla="*/ 724 w 729"/>
                    <a:gd name="T19" fmla="*/ 636 h 762"/>
                    <a:gd name="T20" fmla="*/ 715 w 729"/>
                    <a:gd name="T21" fmla="*/ 653 h 762"/>
                    <a:gd name="T22" fmla="*/ 701 w 729"/>
                    <a:gd name="T23" fmla="*/ 668 h 762"/>
                    <a:gd name="T24" fmla="*/ 684 w 729"/>
                    <a:gd name="T25" fmla="*/ 676 h 762"/>
                    <a:gd name="T26" fmla="*/ 669 w 729"/>
                    <a:gd name="T27" fmla="*/ 678 h 762"/>
                    <a:gd name="T28" fmla="*/ 652 w 729"/>
                    <a:gd name="T29" fmla="*/ 680 h 762"/>
                    <a:gd name="T30" fmla="*/ 637 w 729"/>
                    <a:gd name="T31" fmla="*/ 684 h 762"/>
                    <a:gd name="T32" fmla="*/ 597 w 729"/>
                    <a:gd name="T33" fmla="*/ 690 h 762"/>
                    <a:gd name="T34" fmla="*/ 530 w 729"/>
                    <a:gd name="T35" fmla="*/ 699 h 762"/>
                    <a:gd name="T36" fmla="*/ 463 w 729"/>
                    <a:gd name="T37" fmla="*/ 709 h 762"/>
                    <a:gd name="T38" fmla="*/ 396 w 729"/>
                    <a:gd name="T39" fmla="*/ 718 h 762"/>
                    <a:gd name="T40" fmla="*/ 328 w 729"/>
                    <a:gd name="T41" fmla="*/ 729 h 762"/>
                    <a:gd name="T42" fmla="*/ 261 w 729"/>
                    <a:gd name="T43" fmla="*/ 738 h 762"/>
                    <a:gd name="T44" fmla="*/ 194 w 729"/>
                    <a:gd name="T45" fmla="*/ 748 h 762"/>
                    <a:gd name="T46" fmla="*/ 127 w 729"/>
                    <a:gd name="T47" fmla="*/ 758 h 762"/>
                    <a:gd name="T48" fmla="*/ 75 w 729"/>
                    <a:gd name="T49" fmla="*/ 760 h 762"/>
                    <a:gd name="T50" fmla="*/ 46 w 729"/>
                    <a:gd name="T51" fmla="*/ 754 h 762"/>
                    <a:gd name="T52" fmla="*/ 27 w 729"/>
                    <a:gd name="T53" fmla="*/ 746 h 762"/>
                    <a:gd name="T54" fmla="*/ 9 w 729"/>
                    <a:gd name="T55" fmla="*/ 735 h 762"/>
                    <a:gd name="T56" fmla="*/ 1 w 729"/>
                    <a:gd name="T57" fmla="*/ 686 h 762"/>
                    <a:gd name="T58" fmla="*/ 0 w 729"/>
                    <a:gd name="T59" fmla="*/ 600 h 762"/>
                    <a:gd name="T60" fmla="*/ 1 w 729"/>
                    <a:gd name="T61" fmla="*/ 454 h 762"/>
                    <a:gd name="T62" fmla="*/ 4 w 729"/>
                    <a:gd name="T63" fmla="*/ 247 h 762"/>
                    <a:gd name="T64" fmla="*/ 12 w 729"/>
                    <a:gd name="T65" fmla="*/ 126 h 762"/>
                    <a:gd name="T66" fmla="*/ 28 w 729"/>
                    <a:gd name="T67" fmla="*/ 92 h 762"/>
                    <a:gd name="T68" fmla="*/ 43 w 729"/>
                    <a:gd name="T69" fmla="*/ 72 h 762"/>
                    <a:gd name="T70" fmla="*/ 58 w 729"/>
                    <a:gd name="T71" fmla="*/ 66 h 762"/>
                    <a:gd name="T72" fmla="*/ 73 w 729"/>
                    <a:gd name="T73" fmla="*/ 60 h 762"/>
                    <a:gd name="T74" fmla="*/ 88 w 729"/>
                    <a:gd name="T75" fmla="*/ 56 h 762"/>
                    <a:gd name="T76" fmla="*/ 129 w 729"/>
                    <a:gd name="T77" fmla="*/ 50 h 762"/>
                    <a:gd name="T78" fmla="*/ 199 w 729"/>
                    <a:gd name="T79" fmla="*/ 44 h 762"/>
                    <a:gd name="T80" fmla="*/ 268 w 729"/>
                    <a:gd name="T81" fmla="*/ 37 h 762"/>
                    <a:gd name="T82" fmla="*/ 337 w 729"/>
                    <a:gd name="T83" fmla="*/ 30 h 762"/>
                    <a:gd name="T84" fmla="*/ 406 w 729"/>
                    <a:gd name="T85" fmla="*/ 25 h 762"/>
                    <a:gd name="T86" fmla="*/ 476 w 729"/>
                    <a:gd name="T87" fmla="*/ 18 h 762"/>
                    <a:gd name="T88" fmla="*/ 545 w 729"/>
                    <a:gd name="T89" fmla="*/ 11 h 762"/>
                    <a:gd name="T90" fmla="*/ 614 w 729"/>
                    <a:gd name="T91" fmla="*/ 4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29" h="762">
                      <a:moveTo>
                        <a:pt x="649" y="0"/>
                      </a:moveTo>
                      <a:lnTo>
                        <a:pt x="657" y="2"/>
                      </a:lnTo>
                      <a:lnTo>
                        <a:pt x="665" y="3"/>
                      </a:lnTo>
                      <a:lnTo>
                        <a:pt x="672" y="4"/>
                      </a:lnTo>
                      <a:lnTo>
                        <a:pt x="680" y="5"/>
                      </a:lnTo>
                      <a:lnTo>
                        <a:pt x="688" y="6"/>
                      </a:lnTo>
                      <a:lnTo>
                        <a:pt x="696" y="7"/>
                      </a:lnTo>
                      <a:lnTo>
                        <a:pt x="703" y="8"/>
                      </a:lnTo>
                      <a:lnTo>
                        <a:pt x="711" y="10"/>
                      </a:lnTo>
                      <a:lnTo>
                        <a:pt x="716" y="19"/>
                      </a:lnTo>
                      <a:lnTo>
                        <a:pt x="721" y="27"/>
                      </a:lnTo>
                      <a:lnTo>
                        <a:pt x="724" y="35"/>
                      </a:lnTo>
                      <a:lnTo>
                        <a:pt x="729" y="43"/>
                      </a:lnTo>
                      <a:lnTo>
                        <a:pt x="729" y="186"/>
                      </a:lnTo>
                      <a:lnTo>
                        <a:pt x="729" y="328"/>
                      </a:lnTo>
                      <a:lnTo>
                        <a:pt x="729" y="471"/>
                      </a:lnTo>
                      <a:lnTo>
                        <a:pt x="729" y="615"/>
                      </a:lnTo>
                      <a:lnTo>
                        <a:pt x="727" y="621"/>
                      </a:lnTo>
                      <a:lnTo>
                        <a:pt x="726" y="630"/>
                      </a:lnTo>
                      <a:lnTo>
                        <a:pt x="724" y="636"/>
                      </a:lnTo>
                      <a:lnTo>
                        <a:pt x="719" y="645"/>
                      </a:lnTo>
                      <a:lnTo>
                        <a:pt x="715" y="653"/>
                      </a:lnTo>
                      <a:lnTo>
                        <a:pt x="709" y="660"/>
                      </a:lnTo>
                      <a:lnTo>
                        <a:pt x="701" y="668"/>
                      </a:lnTo>
                      <a:lnTo>
                        <a:pt x="692" y="675"/>
                      </a:lnTo>
                      <a:lnTo>
                        <a:pt x="684" y="676"/>
                      </a:lnTo>
                      <a:lnTo>
                        <a:pt x="677" y="677"/>
                      </a:lnTo>
                      <a:lnTo>
                        <a:pt x="669" y="678"/>
                      </a:lnTo>
                      <a:lnTo>
                        <a:pt x="660" y="679"/>
                      </a:lnTo>
                      <a:lnTo>
                        <a:pt x="652" y="680"/>
                      </a:lnTo>
                      <a:lnTo>
                        <a:pt x="645" y="681"/>
                      </a:lnTo>
                      <a:lnTo>
                        <a:pt x="637" y="684"/>
                      </a:lnTo>
                      <a:lnTo>
                        <a:pt x="630" y="685"/>
                      </a:lnTo>
                      <a:lnTo>
                        <a:pt x="597" y="690"/>
                      </a:lnTo>
                      <a:lnTo>
                        <a:pt x="564" y="694"/>
                      </a:lnTo>
                      <a:lnTo>
                        <a:pt x="530" y="699"/>
                      </a:lnTo>
                      <a:lnTo>
                        <a:pt x="497" y="705"/>
                      </a:lnTo>
                      <a:lnTo>
                        <a:pt x="463" y="709"/>
                      </a:lnTo>
                      <a:lnTo>
                        <a:pt x="430" y="714"/>
                      </a:lnTo>
                      <a:lnTo>
                        <a:pt x="396" y="718"/>
                      </a:lnTo>
                      <a:lnTo>
                        <a:pt x="363" y="723"/>
                      </a:lnTo>
                      <a:lnTo>
                        <a:pt x="328" y="729"/>
                      </a:lnTo>
                      <a:lnTo>
                        <a:pt x="295" y="733"/>
                      </a:lnTo>
                      <a:lnTo>
                        <a:pt x="261" y="738"/>
                      </a:lnTo>
                      <a:lnTo>
                        <a:pt x="228" y="743"/>
                      </a:lnTo>
                      <a:lnTo>
                        <a:pt x="194" y="748"/>
                      </a:lnTo>
                      <a:lnTo>
                        <a:pt x="161" y="753"/>
                      </a:lnTo>
                      <a:lnTo>
                        <a:pt x="127" y="758"/>
                      </a:lnTo>
                      <a:lnTo>
                        <a:pt x="94" y="762"/>
                      </a:lnTo>
                      <a:lnTo>
                        <a:pt x="75" y="760"/>
                      </a:lnTo>
                      <a:lnTo>
                        <a:pt x="59" y="758"/>
                      </a:lnTo>
                      <a:lnTo>
                        <a:pt x="46" y="754"/>
                      </a:lnTo>
                      <a:lnTo>
                        <a:pt x="36" y="751"/>
                      </a:lnTo>
                      <a:lnTo>
                        <a:pt x="27" y="746"/>
                      </a:lnTo>
                      <a:lnTo>
                        <a:pt x="19" y="740"/>
                      </a:lnTo>
                      <a:lnTo>
                        <a:pt x="9" y="735"/>
                      </a:lnTo>
                      <a:lnTo>
                        <a:pt x="1" y="729"/>
                      </a:lnTo>
                      <a:lnTo>
                        <a:pt x="1" y="686"/>
                      </a:lnTo>
                      <a:lnTo>
                        <a:pt x="1" y="643"/>
                      </a:lnTo>
                      <a:lnTo>
                        <a:pt x="0" y="600"/>
                      </a:lnTo>
                      <a:lnTo>
                        <a:pt x="0" y="557"/>
                      </a:lnTo>
                      <a:lnTo>
                        <a:pt x="1" y="454"/>
                      </a:lnTo>
                      <a:lnTo>
                        <a:pt x="2" y="350"/>
                      </a:lnTo>
                      <a:lnTo>
                        <a:pt x="4" y="247"/>
                      </a:lnTo>
                      <a:lnTo>
                        <a:pt x="4" y="145"/>
                      </a:lnTo>
                      <a:lnTo>
                        <a:pt x="12" y="126"/>
                      </a:lnTo>
                      <a:lnTo>
                        <a:pt x="20" y="109"/>
                      </a:lnTo>
                      <a:lnTo>
                        <a:pt x="28" y="92"/>
                      </a:lnTo>
                      <a:lnTo>
                        <a:pt x="36" y="74"/>
                      </a:lnTo>
                      <a:lnTo>
                        <a:pt x="43" y="72"/>
                      </a:lnTo>
                      <a:lnTo>
                        <a:pt x="51" y="68"/>
                      </a:lnTo>
                      <a:lnTo>
                        <a:pt x="58" y="66"/>
                      </a:lnTo>
                      <a:lnTo>
                        <a:pt x="66" y="64"/>
                      </a:lnTo>
                      <a:lnTo>
                        <a:pt x="73" y="60"/>
                      </a:lnTo>
                      <a:lnTo>
                        <a:pt x="81" y="58"/>
                      </a:lnTo>
                      <a:lnTo>
                        <a:pt x="88" y="56"/>
                      </a:lnTo>
                      <a:lnTo>
                        <a:pt x="95" y="53"/>
                      </a:lnTo>
                      <a:lnTo>
                        <a:pt x="129" y="50"/>
                      </a:lnTo>
                      <a:lnTo>
                        <a:pt x="164" y="47"/>
                      </a:lnTo>
                      <a:lnTo>
                        <a:pt x="199" y="44"/>
                      </a:lnTo>
                      <a:lnTo>
                        <a:pt x="233" y="41"/>
                      </a:lnTo>
                      <a:lnTo>
                        <a:pt x="268" y="37"/>
                      </a:lnTo>
                      <a:lnTo>
                        <a:pt x="303" y="34"/>
                      </a:lnTo>
                      <a:lnTo>
                        <a:pt x="337" y="30"/>
                      </a:lnTo>
                      <a:lnTo>
                        <a:pt x="372" y="27"/>
                      </a:lnTo>
                      <a:lnTo>
                        <a:pt x="406" y="25"/>
                      </a:lnTo>
                      <a:lnTo>
                        <a:pt x="441" y="21"/>
                      </a:lnTo>
                      <a:lnTo>
                        <a:pt x="476" y="18"/>
                      </a:lnTo>
                      <a:lnTo>
                        <a:pt x="510" y="14"/>
                      </a:lnTo>
                      <a:lnTo>
                        <a:pt x="545" y="11"/>
                      </a:lnTo>
                      <a:lnTo>
                        <a:pt x="580" y="7"/>
                      </a:lnTo>
                      <a:lnTo>
                        <a:pt x="614" y="4"/>
                      </a:lnTo>
                      <a:lnTo>
                        <a:pt x="649" y="0"/>
                      </a:lnTo>
                      <a:close/>
                    </a:path>
                  </a:pathLst>
                </a:custGeom>
                <a:solidFill>
                  <a:srgbClr val="070A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5" name="Freeform 75"/>
                <p:cNvSpPr>
                  <a:spLocks/>
                </p:cNvSpPr>
                <p:nvPr/>
              </p:nvSpPr>
              <p:spPr bwMode="auto">
                <a:xfrm>
                  <a:off x="4459" y="499"/>
                  <a:ext cx="117" cy="121"/>
                </a:xfrm>
                <a:custGeom>
                  <a:avLst/>
                  <a:gdLst>
                    <a:gd name="T0" fmla="*/ 629 w 698"/>
                    <a:gd name="T1" fmla="*/ 1 h 728"/>
                    <a:gd name="T2" fmla="*/ 644 w 698"/>
                    <a:gd name="T3" fmla="*/ 3 h 728"/>
                    <a:gd name="T4" fmla="*/ 659 w 698"/>
                    <a:gd name="T5" fmla="*/ 7 h 728"/>
                    <a:gd name="T6" fmla="*/ 674 w 698"/>
                    <a:gd name="T7" fmla="*/ 9 h 728"/>
                    <a:gd name="T8" fmla="*/ 685 w 698"/>
                    <a:gd name="T9" fmla="*/ 18 h 728"/>
                    <a:gd name="T10" fmla="*/ 693 w 698"/>
                    <a:gd name="T11" fmla="*/ 34 h 728"/>
                    <a:gd name="T12" fmla="*/ 698 w 698"/>
                    <a:gd name="T13" fmla="*/ 179 h 728"/>
                    <a:gd name="T14" fmla="*/ 698 w 698"/>
                    <a:gd name="T15" fmla="*/ 452 h 728"/>
                    <a:gd name="T16" fmla="*/ 697 w 698"/>
                    <a:gd name="T17" fmla="*/ 595 h 728"/>
                    <a:gd name="T18" fmla="*/ 692 w 698"/>
                    <a:gd name="T19" fmla="*/ 609 h 728"/>
                    <a:gd name="T20" fmla="*/ 684 w 698"/>
                    <a:gd name="T21" fmla="*/ 624 h 728"/>
                    <a:gd name="T22" fmla="*/ 670 w 698"/>
                    <a:gd name="T23" fmla="*/ 638 h 728"/>
                    <a:gd name="T24" fmla="*/ 654 w 698"/>
                    <a:gd name="T25" fmla="*/ 646 h 728"/>
                    <a:gd name="T26" fmla="*/ 639 w 698"/>
                    <a:gd name="T27" fmla="*/ 648 h 728"/>
                    <a:gd name="T28" fmla="*/ 624 w 698"/>
                    <a:gd name="T29" fmla="*/ 651 h 728"/>
                    <a:gd name="T30" fmla="*/ 609 w 698"/>
                    <a:gd name="T31" fmla="*/ 652 h 728"/>
                    <a:gd name="T32" fmla="*/ 570 w 698"/>
                    <a:gd name="T33" fmla="*/ 658 h 728"/>
                    <a:gd name="T34" fmla="*/ 506 w 698"/>
                    <a:gd name="T35" fmla="*/ 668 h 728"/>
                    <a:gd name="T36" fmla="*/ 443 w 698"/>
                    <a:gd name="T37" fmla="*/ 677 h 728"/>
                    <a:gd name="T38" fmla="*/ 378 w 698"/>
                    <a:gd name="T39" fmla="*/ 687 h 728"/>
                    <a:gd name="T40" fmla="*/ 315 w 698"/>
                    <a:gd name="T41" fmla="*/ 696 h 728"/>
                    <a:gd name="T42" fmla="*/ 251 w 698"/>
                    <a:gd name="T43" fmla="*/ 705 h 728"/>
                    <a:gd name="T44" fmla="*/ 188 w 698"/>
                    <a:gd name="T45" fmla="*/ 714 h 728"/>
                    <a:gd name="T46" fmla="*/ 124 w 698"/>
                    <a:gd name="T47" fmla="*/ 724 h 728"/>
                    <a:gd name="T48" fmla="*/ 73 w 698"/>
                    <a:gd name="T49" fmla="*/ 726 h 728"/>
                    <a:gd name="T50" fmla="*/ 46 w 698"/>
                    <a:gd name="T51" fmla="*/ 720 h 728"/>
                    <a:gd name="T52" fmla="*/ 26 w 698"/>
                    <a:gd name="T53" fmla="*/ 712 h 728"/>
                    <a:gd name="T54" fmla="*/ 10 w 698"/>
                    <a:gd name="T55" fmla="*/ 702 h 728"/>
                    <a:gd name="T56" fmla="*/ 1 w 698"/>
                    <a:gd name="T57" fmla="*/ 655 h 728"/>
                    <a:gd name="T58" fmla="*/ 0 w 698"/>
                    <a:gd name="T59" fmla="*/ 573 h 728"/>
                    <a:gd name="T60" fmla="*/ 1 w 698"/>
                    <a:gd name="T61" fmla="*/ 434 h 728"/>
                    <a:gd name="T62" fmla="*/ 2 w 698"/>
                    <a:gd name="T63" fmla="*/ 235 h 728"/>
                    <a:gd name="T64" fmla="*/ 11 w 698"/>
                    <a:gd name="T65" fmla="*/ 119 h 728"/>
                    <a:gd name="T66" fmla="*/ 28 w 698"/>
                    <a:gd name="T67" fmla="*/ 84 h 728"/>
                    <a:gd name="T68" fmla="*/ 45 w 698"/>
                    <a:gd name="T69" fmla="*/ 64 h 728"/>
                    <a:gd name="T70" fmla="*/ 61 w 698"/>
                    <a:gd name="T71" fmla="*/ 59 h 728"/>
                    <a:gd name="T72" fmla="*/ 76 w 698"/>
                    <a:gd name="T73" fmla="*/ 54 h 728"/>
                    <a:gd name="T74" fmla="*/ 92 w 698"/>
                    <a:gd name="T75" fmla="*/ 49 h 728"/>
                    <a:gd name="T76" fmla="*/ 132 w 698"/>
                    <a:gd name="T77" fmla="*/ 44 h 728"/>
                    <a:gd name="T78" fmla="*/ 197 w 698"/>
                    <a:gd name="T79" fmla="*/ 38 h 728"/>
                    <a:gd name="T80" fmla="*/ 263 w 698"/>
                    <a:gd name="T81" fmla="*/ 32 h 728"/>
                    <a:gd name="T82" fmla="*/ 327 w 698"/>
                    <a:gd name="T83" fmla="*/ 26 h 728"/>
                    <a:gd name="T84" fmla="*/ 393 w 698"/>
                    <a:gd name="T85" fmla="*/ 20 h 728"/>
                    <a:gd name="T86" fmla="*/ 458 w 698"/>
                    <a:gd name="T87" fmla="*/ 14 h 728"/>
                    <a:gd name="T88" fmla="*/ 524 w 698"/>
                    <a:gd name="T89" fmla="*/ 8 h 728"/>
                    <a:gd name="T90" fmla="*/ 590 w 698"/>
                    <a:gd name="T91" fmla="*/ 2 h 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98" h="728">
                      <a:moveTo>
                        <a:pt x="622" y="0"/>
                      </a:moveTo>
                      <a:lnTo>
                        <a:pt x="629" y="1"/>
                      </a:lnTo>
                      <a:lnTo>
                        <a:pt x="637" y="2"/>
                      </a:lnTo>
                      <a:lnTo>
                        <a:pt x="644" y="3"/>
                      </a:lnTo>
                      <a:lnTo>
                        <a:pt x="652" y="4"/>
                      </a:lnTo>
                      <a:lnTo>
                        <a:pt x="659" y="7"/>
                      </a:lnTo>
                      <a:lnTo>
                        <a:pt x="666" y="8"/>
                      </a:lnTo>
                      <a:lnTo>
                        <a:pt x="674" y="9"/>
                      </a:lnTo>
                      <a:lnTo>
                        <a:pt x="681" y="10"/>
                      </a:lnTo>
                      <a:lnTo>
                        <a:pt x="685" y="18"/>
                      </a:lnTo>
                      <a:lnTo>
                        <a:pt x="690" y="26"/>
                      </a:lnTo>
                      <a:lnTo>
                        <a:pt x="693" y="34"/>
                      </a:lnTo>
                      <a:lnTo>
                        <a:pt x="698" y="42"/>
                      </a:lnTo>
                      <a:lnTo>
                        <a:pt x="698" y="179"/>
                      </a:lnTo>
                      <a:lnTo>
                        <a:pt x="698" y="315"/>
                      </a:lnTo>
                      <a:lnTo>
                        <a:pt x="698" y="452"/>
                      </a:lnTo>
                      <a:lnTo>
                        <a:pt x="698" y="588"/>
                      </a:lnTo>
                      <a:lnTo>
                        <a:pt x="697" y="595"/>
                      </a:lnTo>
                      <a:lnTo>
                        <a:pt x="695" y="602"/>
                      </a:lnTo>
                      <a:lnTo>
                        <a:pt x="692" y="609"/>
                      </a:lnTo>
                      <a:lnTo>
                        <a:pt x="689" y="616"/>
                      </a:lnTo>
                      <a:lnTo>
                        <a:pt x="684" y="624"/>
                      </a:lnTo>
                      <a:lnTo>
                        <a:pt x="677" y="631"/>
                      </a:lnTo>
                      <a:lnTo>
                        <a:pt x="670" y="638"/>
                      </a:lnTo>
                      <a:lnTo>
                        <a:pt x="662" y="645"/>
                      </a:lnTo>
                      <a:lnTo>
                        <a:pt x="654" y="646"/>
                      </a:lnTo>
                      <a:lnTo>
                        <a:pt x="647" y="647"/>
                      </a:lnTo>
                      <a:lnTo>
                        <a:pt x="639" y="648"/>
                      </a:lnTo>
                      <a:lnTo>
                        <a:pt x="632" y="650"/>
                      </a:lnTo>
                      <a:lnTo>
                        <a:pt x="624" y="651"/>
                      </a:lnTo>
                      <a:lnTo>
                        <a:pt x="616" y="652"/>
                      </a:lnTo>
                      <a:lnTo>
                        <a:pt x="609" y="652"/>
                      </a:lnTo>
                      <a:lnTo>
                        <a:pt x="601" y="653"/>
                      </a:lnTo>
                      <a:lnTo>
                        <a:pt x="570" y="658"/>
                      </a:lnTo>
                      <a:lnTo>
                        <a:pt x="538" y="663"/>
                      </a:lnTo>
                      <a:lnTo>
                        <a:pt x="506" y="668"/>
                      </a:lnTo>
                      <a:lnTo>
                        <a:pt x="474" y="673"/>
                      </a:lnTo>
                      <a:lnTo>
                        <a:pt x="443" y="677"/>
                      </a:lnTo>
                      <a:lnTo>
                        <a:pt x="411" y="682"/>
                      </a:lnTo>
                      <a:lnTo>
                        <a:pt x="378" y="687"/>
                      </a:lnTo>
                      <a:lnTo>
                        <a:pt x="347" y="691"/>
                      </a:lnTo>
                      <a:lnTo>
                        <a:pt x="315" y="696"/>
                      </a:lnTo>
                      <a:lnTo>
                        <a:pt x="284" y="700"/>
                      </a:lnTo>
                      <a:lnTo>
                        <a:pt x="251" y="705"/>
                      </a:lnTo>
                      <a:lnTo>
                        <a:pt x="219" y="710"/>
                      </a:lnTo>
                      <a:lnTo>
                        <a:pt x="188" y="714"/>
                      </a:lnTo>
                      <a:lnTo>
                        <a:pt x="155" y="719"/>
                      </a:lnTo>
                      <a:lnTo>
                        <a:pt x="124" y="724"/>
                      </a:lnTo>
                      <a:lnTo>
                        <a:pt x="92" y="728"/>
                      </a:lnTo>
                      <a:lnTo>
                        <a:pt x="73" y="726"/>
                      </a:lnTo>
                      <a:lnTo>
                        <a:pt x="58" y="724"/>
                      </a:lnTo>
                      <a:lnTo>
                        <a:pt x="46" y="720"/>
                      </a:lnTo>
                      <a:lnTo>
                        <a:pt x="35" y="717"/>
                      </a:lnTo>
                      <a:lnTo>
                        <a:pt x="26" y="712"/>
                      </a:lnTo>
                      <a:lnTo>
                        <a:pt x="18" y="707"/>
                      </a:lnTo>
                      <a:lnTo>
                        <a:pt x="10" y="702"/>
                      </a:lnTo>
                      <a:lnTo>
                        <a:pt x="1" y="696"/>
                      </a:lnTo>
                      <a:lnTo>
                        <a:pt x="1" y="655"/>
                      </a:lnTo>
                      <a:lnTo>
                        <a:pt x="1" y="614"/>
                      </a:lnTo>
                      <a:lnTo>
                        <a:pt x="0" y="573"/>
                      </a:lnTo>
                      <a:lnTo>
                        <a:pt x="0" y="533"/>
                      </a:lnTo>
                      <a:lnTo>
                        <a:pt x="1" y="434"/>
                      </a:lnTo>
                      <a:lnTo>
                        <a:pt x="2" y="334"/>
                      </a:lnTo>
                      <a:lnTo>
                        <a:pt x="2" y="235"/>
                      </a:lnTo>
                      <a:lnTo>
                        <a:pt x="3" y="136"/>
                      </a:lnTo>
                      <a:lnTo>
                        <a:pt x="11" y="119"/>
                      </a:lnTo>
                      <a:lnTo>
                        <a:pt x="20" y="101"/>
                      </a:lnTo>
                      <a:lnTo>
                        <a:pt x="28" y="84"/>
                      </a:lnTo>
                      <a:lnTo>
                        <a:pt x="37" y="67"/>
                      </a:lnTo>
                      <a:lnTo>
                        <a:pt x="45" y="64"/>
                      </a:lnTo>
                      <a:lnTo>
                        <a:pt x="53" y="62"/>
                      </a:lnTo>
                      <a:lnTo>
                        <a:pt x="61" y="59"/>
                      </a:lnTo>
                      <a:lnTo>
                        <a:pt x="69" y="56"/>
                      </a:lnTo>
                      <a:lnTo>
                        <a:pt x="76" y="54"/>
                      </a:lnTo>
                      <a:lnTo>
                        <a:pt x="84" y="52"/>
                      </a:lnTo>
                      <a:lnTo>
                        <a:pt x="92" y="49"/>
                      </a:lnTo>
                      <a:lnTo>
                        <a:pt x="100" y="47"/>
                      </a:lnTo>
                      <a:lnTo>
                        <a:pt x="132" y="44"/>
                      </a:lnTo>
                      <a:lnTo>
                        <a:pt x="165" y="41"/>
                      </a:lnTo>
                      <a:lnTo>
                        <a:pt x="197" y="38"/>
                      </a:lnTo>
                      <a:lnTo>
                        <a:pt x="230" y="35"/>
                      </a:lnTo>
                      <a:lnTo>
                        <a:pt x="263" y="32"/>
                      </a:lnTo>
                      <a:lnTo>
                        <a:pt x="295" y="29"/>
                      </a:lnTo>
                      <a:lnTo>
                        <a:pt x="327" y="26"/>
                      </a:lnTo>
                      <a:lnTo>
                        <a:pt x="361" y="23"/>
                      </a:lnTo>
                      <a:lnTo>
                        <a:pt x="393" y="20"/>
                      </a:lnTo>
                      <a:lnTo>
                        <a:pt x="426" y="17"/>
                      </a:lnTo>
                      <a:lnTo>
                        <a:pt x="458" y="14"/>
                      </a:lnTo>
                      <a:lnTo>
                        <a:pt x="491" y="11"/>
                      </a:lnTo>
                      <a:lnTo>
                        <a:pt x="524" y="8"/>
                      </a:lnTo>
                      <a:lnTo>
                        <a:pt x="556" y="5"/>
                      </a:lnTo>
                      <a:lnTo>
                        <a:pt x="590" y="2"/>
                      </a:lnTo>
                      <a:lnTo>
                        <a:pt x="622" y="0"/>
                      </a:lnTo>
                      <a:close/>
                    </a:path>
                  </a:pathLst>
                </a:custGeom>
                <a:solidFill>
                  <a:srgbClr val="0A0F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" name="Freeform 76"/>
                <p:cNvSpPr>
                  <a:spLocks/>
                </p:cNvSpPr>
                <p:nvPr/>
              </p:nvSpPr>
              <p:spPr bwMode="auto">
                <a:xfrm>
                  <a:off x="4460" y="504"/>
                  <a:ext cx="111" cy="116"/>
                </a:xfrm>
                <a:custGeom>
                  <a:avLst/>
                  <a:gdLst>
                    <a:gd name="T0" fmla="*/ 602 w 669"/>
                    <a:gd name="T1" fmla="*/ 1 h 696"/>
                    <a:gd name="T2" fmla="*/ 615 w 669"/>
                    <a:gd name="T3" fmla="*/ 4 h 696"/>
                    <a:gd name="T4" fmla="*/ 630 w 669"/>
                    <a:gd name="T5" fmla="*/ 7 h 696"/>
                    <a:gd name="T6" fmla="*/ 644 w 669"/>
                    <a:gd name="T7" fmla="*/ 10 h 696"/>
                    <a:gd name="T8" fmla="*/ 656 w 669"/>
                    <a:gd name="T9" fmla="*/ 19 h 696"/>
                    <a:gd name="T10" fmla="*/ 664 w 669"/>
                    <a:gd name="T11" fmla="*/ 36 h 696"/>
                    <a:gd name="T12" fmla="*/ 669 w 669"/>
                    <a:gd name="T13" fmla="*/ 173 h 696"/>
                    <a:gd name="T14" fmla="*/ 669 w 669"/>
                    <a:gd name="T15" fmla="*/ 433 h 696"/>
                    <a:gd name="T16" fmla="*/ 667 w 669"/>
                    <a:gd name="T17" fmla="*/ 570 h 696"/>
                    <a:gd name="T18" fmla="*/ 663 w 669"/>
                    <a:gd name="T19" fmla="*/ 584 h 696"/>
                    <a:gd name="T20" fmla="*/ 655 w 669"/>
                    <a:gd name="T21" fmla="*/ 597 h 696"/>
                    <a:gd name="T22" fmla="*/ 642 w 669"/>
                    <a:gd name="T23" fmla="*/ 609 h 696"/>
                    <a:gd name="T24" fmla="*/ 626 w 669"/>
                    <a:gd name="T25" fmla="*/ 617 h 696"/>
                    <a:gd name="T26" fmla="*/ 611 w 669"/>
                    <a:gd name="T27" fmla="*/ 620 h 696"/>
                    <a:gd name="T28" fmla="*/ 596 w 669"/>
                    <a:gd name="T29" fmla="*/ 622 h 696"/>
                    <a:gd name="T30" fmla="*/ 581 w 669"/>
                    <a:gd name="T31" fmla="*/ 626 h 696"/>
                    <a:gd name="T32" fmla="*/ 544 w 669"/>
                    <a:gd name="T33" fmla="*/ 631 h 696"/>
                    <a:gd name="T34" fmla="*/ 484 w 669"/>
                    <a:gd name="T35" fmla="*/ 639 h 696"/>
                    <a:gd name="T36" fmla="*/ 424 w 669"/>
                    <a:gd name="T37" fmla="*/ 649 h 696"/>
                    <a:gd name="T38" fmla="*/ 364 w 669"/>
                    <a:gd name="T39" fmla="*/ 657 h 696"/>
                    <a:gd name="T40" fmla="*/ 303 w 669"/>
                    <a:gd name="T41" fmla="*/ 666 h 696"/>
                    <a:gd name="T42" fmla="*/ 242 w 669"/>
                    <a:gd name="T43" fmla="*/ 674 h 696"/>
                    <a:gd name="T44" fmla="*/ 182 w 669"/>
                    <a:gd name="T45" fmla="*/ 683 h 696"/>
                    <a:gd name="T46" fmla="*/ 122 w 669"/>
                    <a:gd name="T47" fmla="*/ 691 h 696"/>
                    <a:gd name="T48" fmla="*/ 75 w 669"/>
                    <a:gd name="T49" fmla="*/ 694 h 696"/>
                    <a:gd name="T50" fmla="*/ 47 w 669"/>
                    <a:gd name="T51" fmla="*/ 688 h 696"/>
                    <a:gd name="T52" fmla="*/ 27 w 669"/>
                    <a:gd name="T53" fmla="*/ 680 h 696"/>
                    <a:gd name="T54" fmla="*/ 10 w 669"/>
                    <a:gd name="T55" fmla="*/ 671 h 696"/>
                    <a:gd name="T56" fmla="*/ 1 w 669"/>
                    <a:gd name="T57" fmla="*/ 627 h 696"/>
                    <a:gd name="T58" fmla="*/ 0 w 669"/>
                    <a:gd name="T59" fmla="*/ 551 h 696"/>
                    <a:gd name="T60" fmla="*/ 1 w 669"/>
                    <a:gd name="T61" fmla="*/ 417 h 696"/>
                    <a:gd name="T62" fmla="*/ 3 w 669"/>
                    <a:gd name="T63" fmla="*/ 225 h 696"/>
                    <a:gd name="T64" fmla="*/ 13 w 669"/>
                    <a:gd name="T65" fmla="*/ 112 h 696"/>
                    <a:gd name="T66" fmla="*/ 30 w 669"/>
                    <a:gd name="T67" fmla="*/ 78 h 696"/>
                    <a:gd name="T68" fmla="*/ 46 w 669"/>
                    <a:gd name="T69" fmla="*/ 59 h 696"/>
                    <a:gd name="T70" fmla="*/ 64 w 669"/>
                    <a:gd name="T71" fmla="*/ 53 h 696"/>
                    <a:gd name="T72" fmla="*/ 81 w 669"/>
                    <a:gd name="T73" fmla="*/ 48 h 696"/>
                    <a:gd name="T74" fmla="*/ 98 w 669"/>
                    <a:gd name="T75" fmla="*/ 44 h 696"/>
                    <a:gd name="T76" fmla="*/ 136 w 669"/>
                    <a:gd name="T77" fmla="*/ 39 h 696"/>
                    <a:gd name="T78" fmla="*/ 197 w 669"/>
                    <a:gd name="T79" fmla="*/ 33 h 696"/>
                    <a:gd name="T80" fmla="*/ 259 w 669"/>
                    <a:gd name="T81" fmla="*/ 29 h 696"/>
                    <a:gd name="T82" fmla="*/ 320 w 669"/>
                    <a:gd name="T83" fmla="*/ 23 h 696"/>
                    <a:gd name="T84" fmla="*/ 381 w 669"/>
                    <a:gd name="T85" fmla="*/ 18 h 696"/>
                    <a:gd name="T86" fmla="*/ 442 w 669"/>
                    <a:gd name="T87" fmla="*/ 13 h 696"/>
                    <a:gd name="T88" fmla="*/ 503 w 669"/>
                    <a:gd name="T89" fmla="*/ 8 h 696"/>
                    <a:gd name="T90" fmla="*/ 565 w 669"/>
                    <a:gd name="T91" fmla="*/ 2 h 6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69" h="696">
                      <a:moveTo>
                        <a:pt x="595" y="0"/>
                      </a:moveTo>
                      <a:lnTo>
                        <a:pt x="602" y="1"/>
                      </a:lnTo>
                      <a:lnTo>
                        <a:pt x="608" y="2"/>
                      </a:lnTo>
                      <a:lnTo>
                        <a:pt x="615" y="4"/>
                      </a:lnTo>
                      <a:lnTo>
                        <a:pt x="623" y="6"/>
                      </a:lnTo>
                      <a:lnTo>
                        <a:pt x="630" y="7"/>
                      </a:lnTo>
                      <a:lnTo>
                        <a:pt x="637" y="9"/>
                      </a:lnTo>
                      <a:lnTo>
                        <a:pt x="644" y="10"/>
                      </a:lnTo>
                      <a:lnTo>
                        <a:pt x="651" y="11"/>
                      </a:lnTo>
                      <a:lnTo>
                        <a:pt x="656" y="19"/>
                      </a:lnTo>
                      <a:lnTo>
                        <a:pt x="660" y="28"/>
                      </a:lnTo>
                      <a:lnTo>
                        <a:pt x="664" y="36"/>
                      </a:lnTo>
                      <a:lnTo>
                        <a:pt x="669" y="44"/>
                      </a:lnTo>
                      <a:lnTo>
                        <a:pt x="669" y="173"/>
                      </a:lnTo>
                      <a:lnTo>
                        <a:pt x="669" y="303"/>
                      </a:lnTo>
                      <a:lnTo>
                        <a:pt x="669" y="433"/>
                      </a:lnTo>
                      <a:lnTo>
                        <a:pt x="669" y="563"/>
                      </a:lnTo>
                      <a:lnTo>
                        <a:pt x="667" y="570"/>
                      </a:lnTo>
                      <a:lnTo>
                        <a:pt x="665" y="577"/>
                      </a:lnTo>
                      <a:lnTo>
                        <a:pt x="663" y="584"/>
                      </a:lnTo>
                      <a:lnTo>
                        <a:pt x="659" y="590"/>
                      </a:lnTo>
                      <a:lnTo>
                        <a:pt x="655" y="597"/>
                      </a:lnTo>
                      <a:lnTo>
                        <a:pt x="649" y="604"/>
                      </a:lnTo>
                      <a:lnTo>
                        <a:pt x="642" y="609"/>
                      </a:lnTo>
                      <a:lnTo>
                        <a:pt x="634" y="616"/>
                      </a:lnTo>
                      <a:lnTo>
                        <a:pt x="626" y="617"/>
                      </a:lnTo>
                      <a:lnTo>
                        <a:pt x="619" y="619"/>
                      </a:lnTo>
                      <a:lnTo>
                        <a:pt x="611" y="620"/>
                      </a:lnTo>
                      <a:lnTo>
                        <a:pt x="604" y="621"/>
                      </a:lnTo>
                      <a:lnTo>
                        <a:pt x="596" y="622"/>
                      </a:lnTo>
                      <a:lnTo>
                        <a:pt x="589" y="623"/>
                      </a:lnTo>
                      <a:lnTo>
                        <a:pt x="581" y="626"/>
                      </a:lnTo>
                      <a:lnTo>
                        <a:pt x="574" y="627"/>
                      </a:lnTo>
                      <a:lnTo>
                        <a:pt x="544" y="631"/>
                      </a:lnTo>
                      <a:lnTo>
                        <a:pt x="514" y="635"/>
                      </a:lnTo>
                      <a:lnTo>
                        <a:pt x="484" y="639"/>
                      </a:lnTo>
                      <a:lnTo>
                        <a:pt x="454" y="644"/>
                      </a:lnTo>
                      <a:lnTo>
                        <a:pt x="424" y="649"/>
                      </a:lnTo>
                      <a:lnTo>
                        <a:pt x="394" y="652"/>
                      </a:lnTo>
                      <a:lnTo>
                        <a:pt x="364" y="657"/>
                      </a:lnTo>
                      <a:lnTo>
                        <a:pt x="334" y="661"/>
                      </a:lnTo>
                      <a:lnTo>
                        <a:pt x="303" y="666"/>
                      </a:lnTo>
                      <a:lnTo>
                        <a:pt x="272" y="669"/>
                      </a:lnTo>
                      <a:lnTo>
                        <a:pt x="242" y="674"/>
                      </a:lnTo>
                      <a:lnTo>
                        <a:pt x="212" y="679"/>
                      </a:lnTo>
                      <a:lnTo>
                        <a:pt x="182" y="683"/>
                      </a:lnTo>
                      <a:lnTo>
                        <a:pt x="152" y="687"/>
                      </a:lnTo>
                      <a:lnTo>
                        <a:pt x="122" y="691"/>
                      </a:lnTo>
                      <a:lnTo>
                        <a:pt x="92" y="696"/>
                      </a:lnTo>
                      <a:lnTo>
                        <a:pt x="75" y="694"/>
                      </a:lnTo>
                      <a:lnTo>
                        <a:pt x="60" y="690"/>
                      </a:lnTo>
                      <a:lnTo>
                        <a:pt x="47" y="688"/>
                      </a:lnTo>
                      <a:lnTo>
                        <a:pt x="37" y="683"/>
                      </a:lnTo>
                      <a:lnTo>
                        <a:pt x="27" y="680"/>
                      </a:lnTo>
                      <a:lnTo>
                        <a:pt x="18" y="675"/>
                      </a:lnTo>
                      <a:lnTo>
                        <a:pt x="10" y="671"/>
                      </a:lnTo>
                      <a:lnTo>
                        <a:pt x="1" y="665"/>
                      </a:lnTo>
                      <a:lnTo>
                        <a:pt x="1" y="627"/>
                      </a:lnTo>
                      <a:lnTo>
                        <a:pt x="1" y="589"/>
                      </a:lnTo>
                      <a:lnTo>
                        <a:pt x="0" y="551"/>
                      </a:lnTo>
                      <a:lnTo>
                        <a:pt x="0" y="512"/>
                      </a:lnTo>
                      <a:lnTo>
                        <a:pt x="1" y="417"/>
                      </a:lnTo>
                      <a:lnTo>
                        <a:pt x="2" y="321"/>
                      </a:lnTo>
                      <a:lnTo>
                        <a:pt x="3" y="225"/>
                      </a:lnTo>
                      <a:lnTo>
                        <a:pt x="5" y="129"/>
                      </a:lnTo>
                      <a:lnTo>
                        <a:pt x="13" y="112"/>
                      </a:lnTo>
                      <a:lnTo>
                        <a:pt x="21" y="95"/>
                      </a:lnTo>
                      <a:lnTo>
                        <a:pt x="30" y="78"/>
                      </a:lnTo>
                      <a:lnTo>
                        <a:pt x="38" y="61"/>
                      </a:lnTo>
                      <a:lnTo>
                        <a:pt x="46" y="59"/>
                      </a:lnTo>
                      <a:lnTo>
                        <a:pt x="55" y="55"/>
                      </a:lnTo>
                      <a:lnTo>
                        <a:pt x="64" y="53"/>
                      </a:lnTo>
                      <a:lnTo>
                        <a:pt x="73" y="51"/>
                      </a:lnTo>
                      <a:lnTo>
                        <a:pt x="81" y="48"/>
                      </a:lnTo>
                      <a:lnTo>
                        <a:pt x="89" y="45"/>
                      </a:lnTo>
                      <a:lnTo>
                        <a:pt x="98" y="44"/>
                      </a:lnTo>
                      <a:lnTo>
                        <a:pt x="106" y="41"/>
                      </a:lnTo>
                      <a:lnTo>
                        <a:pt x="136" y="39"/>
                      </a:lnTo>
                      <a:lnTo>
                        <a:pt x="167" y="36"/>
                      </a:lnTo>
                      <a:lnTo>
                        <a:pt x="197" y="33"/>
                      </a:lnTo>
                      <a:lnTo>
                        <a:pt x="229" y="31"/>
                      </a:lnTo>
                      <a:lnTo>
                        <a:pt x="259" y="29"/>
                      </a:lnTo>
                      <a:lnTo>
                        <a:pt x="290" y="25"/>
                      </a:lnTo>
                      <a:lnTo>
                        <a:pt x="320" y="23"/>
                      </a:lnTo>
                      <a:lnTo>
                        <a:pt x="351" y="21"/>
                      </a:lnTo>
                      <a:lnTo>
                        <a:pt x="381" y="18"/>
                      </a:lnTo>
                      <a:lnTo>
                        <a:pt x="411" y="15"/>
                      </a:lnTo>
                      <a:lnTo>
                        <a:pt x="442" y="13"/>
                      </a:lnTo>
                      <a:lnTo>
                        <a:pt x="472" y="10"/>
                      </a:lnTo>
                      <a:lnTo>
                        <a:pt x="503" y="8"/>
                      </a:lnTo>
                      <a:lnTo>
                        <a:pt x="533" y="4"/>
                      </a:lnTo>
                      <a:lnTo>
                        <a:pt x="565" y="2"/>
                      </a:lnTo>
                      <a:lnTo>
                        <a:pt x="595" y="0"/>
                      </a:lnTo>
                      <a:close/>
                    </a:path>
                  </a:pathLst>
                </a:custGeom>
                <a:solidFill>
                  <a:srgbClr val="0C1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7" name="Freeform 77"/>
                <p:cNvSpPr>
                  <a:spLocks/>
                </p:cNvSpPr>
                <p:nvPr/>
              </p:nvSpPr>
              <p:spPr bwMode="auto">
                <a:xfrm>
                  <a:off x="4460" y="509"/>
                  <a:ext cx="107" cy="111"/>
                </a:xfrm>
                <a:custGeom>
                  <a:avLst/>
                  <a:gdLst>
                    <a:gd name="T0" fmla="*/ 575 w 639"/>
                    <a:gd name="T1" fmla="*/ 1 h 664"/>
                    <a:gd name="T2" fmla="*/ 588 w 639"/>
                    <a:gd name="T3" fmla="*/ 5 h 664"/>
                    <a:gd name="T4" fmla="*/ 601 w 639"/>
                    <a:gd name="T5" fmla="*/ 8 h 664"/>
                    <a:gd name="T6" fmla="*/ 615 w 639"/>
                    <a:gd name="T7" fmla="*/ 12 h 664"/>
                    <a:gd name="T8" fmla="*/ 626 w 639"/>
                    <a:gd name="T9" fmla="*/ 21 h 664"/>
                    <a:gd name="T10" fmla="*/ 634 w 639"/>
                    <a:gd name="T11" fmla="*/ 37 h 664"/>
                    <a:gd name="T12" fmla="*/ 639 w 639"/>
                    <a:gd name="T13" fmla="*/ 169 h 664"/>
                    <a:gd name="T14" fmla="*/ 639 w 639"/>
                    <a:gd name="T15" fmla="*/ 416 h 664"/>
                    <a:gd name="T16" fmla="*/ 635 w 639"/>
                    <a:gd name="T17" fmla="*/ 552 h 664"/>
                    <a:gd name="T18" fmla="*/ 619 w 639"/>
                    <a:gd name="T19" fmla="*/ 577 h 664"/>
                    <a:gd name="T20" fmla="*/ 597 w 639"/>
                    <a:gd name="T21" fmla="*/ 591 h 664"/>
                    <a:gd name="T22" fmla="*/ 582 w 639"/>
                    <a:gd name="T23" fmla="*/ 592 h 664"/>
                    <a:gd name="T24" fmla="*/ 567 w 639"/>
                    <a:gd name="T25" fmla="*/ 595 h 664"/>
                    <a:gd name="T26" fmla="*/ 552 w 639"/>
                    <a:gd name="T27" fmla="*/ 597 h 664"/>
                    <a:gd name="T28" fmla="*/ 517 w 639"/>
                    <a:gd name="T29" fmla="*/ 603 h 664"/>
                    <a:gd name="T30" fmla="*/ 460 w 639"/>
                    <a:gd name="T31" fmla="*/ 611 h 664"/>
                    <a:gd name="T32" fmla="*/ 403 w 639"/>
                    <a:gd name="T33" fmla="*/ 619 h 664"/>
                    <a:gd name="T34" fmla="*/ 347 w 639"/>
                    <a:gd name="T35" fmla="*/ 627 h 664"/>
                    <a:gd name="T36" fmla="*/ 290 w 639"/>
                    <a:gd name="T37" fmla="*/ 635 h 664"/>
                    <a:gd name="T38" fmla="*/ 234 w 639"/>
                    <a:gd name="T39" fmla="*/ 643 h 664"/>
                    <a:gd name="T40" fmla="*/ 177 w 639"/>
                    <a:gd name="T41" fmla="*/ 651 h 664"/>
                    <a:gd name="T42" fmla="*/ 121 w 639"/>
                    <a:gd name="T43" fmla="*/ 659 h 664"/>
                    <a:gd name="T44" fmla="*/ 74 w 639"/>
                    <a:gd name="T45" fmla="*/ 662 h 664"/>
                    <a:gd name="T46" fmla="*/ 49 w 639"/>
                    <a:gd name="T47" fmla="*/ 656 h 664"/>
                    <a:gd name="T48" fmla="*/ 28 w 639"/>
                    <a:gd name="T49" fmla="*/ 648 h 664"/>
                    <a:gd name="T50" fmla="*/ 11 w 639"/>
                    <a:gd name="T51" fmla="*/ 638 h 664"/>
                    <a:gd name="T52" fmla="*/ 2 w 639"/>
                    <a:gd name="T53" fmla="*/ 597 h 664"/>
                    <a:gd name="T54" fmla="*/ 0 w 639"/>
                    <a:gd name="T55" fmla="*/ 525 h 664"/>
                    <a:gd name="T56" fmla="*/ 2 w 639"/>
                    <a:gd name="T57" fmla="*/ 398 h 664"/>
                    <a:gd name="T58" fmla="*/ 4 w 639"/>
                    <a:gd name="T59" fmla="*/ 215 h 664"/>
                    <a:gd name="T60" fmla="*/ 10 w 639"/>
                    <a:gd name="T61" fmla="*/ 114 h 664"/>
                    <a:gd name="T62" fmla="*/ 19 w 639"/>
                    <a:gd name="T63" fmla="*/ 97 h 664"/>
                    <a:gd name="T64" fmla="*/ 27 w 639"/>
                    <a:gd name="T65" fmla="*/ 81 h 664"/>
                    <a:gd name="T66" fmla="*/ 35 w 639"/>
                    <a:gd name="T67" fmla="*/ 64 h 664"/>
                    <a:gd name="T68" fmla="*/ 49 w 639"/>
                    <a:gd name="T69" fmla="*/ 53 h 664"/>
                    <a:gd name="T70" fmla="*/ 67 w 639"/>
                    <a:gd name="T71" fmla="*/ 47 h 664"/>
                    <a:gd name="T72" fmla="*/ 85 w 639"/>
                    <a:gd name="T73" fmla="*/ 43 h 664"/>
                    <a:gd name="T74" fmla="*/ 103 w 639"/>
                    <a:gd name="T75" fmla="*/ 38 h 664"/>
                    <a:gd name="T76" fmla="*/ 141 w 639"/>
                    <a:gd name="T77" fmla="*/ 34 h 664"/>
                    <a:gd name="T78" fmla="*/ 198 w 639"/>
                    <a:gd name="T79" fmla="*/ 29 h 664"/>
                    <a:gd name="T80" fmla="*/ 254 w 639"/>
                    <a:gd name="T81" fmla="*/ 24 h 664"/>
                    <a:gd name="T82" fmla="*/ 311 w 639"/>
                    <a:gd name="T83" fmla="*/ 20 h 664"/>
                    <a:gd name="T84" fmla="*/ 369 w 639"/>
                    <a:gd name="T85" fmla="*/ 15 h 664"/>
                    <a:gd name="T86" fmla="*/ 425 w 639"/>
                    <a:gd name="T87" fmla="*/ 10 h 664"/>
                    <a:gd name="T88" fmla="*/ 483 w 639"/>
                    <a:gd name="T89" fmla="*/ 6 h 664"/>
                    <a:gd name="T90" fmla="*/ 540 w 639"/>
                    <a:gd name="T91" fmla="*/ 2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39" h="664">
                      <a:moveTo>
                        <a:pt x="569" y="0"/>
                      </a:moveTo>
                      <a:lnTo>
                        <a:pt x="575" y="1"/>
                      </a:lnTo>
                      <a:lnTo>
                        <a:pt x="581" y="3"/>
                      </a:lnTo>
                      <a:lnTo>
                        <a:pt x="588" y="5"/>
                      </a:lnTo>
                      <a:lnTo>
                        <a:pt x="595" y="6"/>
                      </a:lnTo>
                      <a:lnTo>
                        <a:pt x="601" y="8"/>
                      </a:lnTo>
                      <a:lnTo>
                        <a:pt x="608" y="9"/>
                      </a:lnTo>
                      <a:lnTo>
                        <a:pt x="615" y="12"/>
                      </a:lnTo>
                      <a:lnTo>
                        <a:pt x="622" y="13"/>
                      </a:lnTo>
                      <a:lnTo>
                        <a:pt x="626" y="21"/>
                      </a:lnTo>
                      <a:lnTo>
                        <a:pt x="631" y="29"/>
                      </a:lnTo>
                      <a:lnTo>
                        <a:pt x="634" y="37"/>
                      </a:lnTo>
                      <a:lnTo>
                        <a:pt x="639" y="45"/>
                      </a:lnTo>
                      <a:lnTo>
                        <a:pt x="639" y="169"/>
                      </a:lnTo>
                      <a:lnTo>
                        <a:pt x="639" y="292"/>
                      </a:lnTo>
                      <a:lnTo>
                        <a:pt x="639" y="416"/>
                      </a:lnTo>
                      <a:lnTo>
                        <a:pt x="639" y="539"/>
                      </a:lnTo>
                      <a:lnTo>
                        <a:pt x="635" y="552"/>
                      </a:lnTo>
                      <a:lnTo>
                        <a:pt x="629" y="565"/>
                      </a:lnTo>
                      <a:lnTo>
                        <a:pt x="619" y="577"/>
                      </a:lnTo>
                      <a:lnTo>
                        <a:pt x="605" y="590"/>
                      </a:lnTo>
                      <a:lnTo>
                        <a:pt x="597" y="591"/>
                      </a:lnTo>
                      <a:lnTo>
                        <a:pt x="590" y="591"/>
                      </a:lnTo>
                      <a:lnTo>
                        <a:pt x="582" y="592"/>
                      </a:lnTo>
                      <a:lnTo>
                        <a:pt x="575" y="593"/>
                      </a:lnTo>
                      <a:lnTo>
                        <a:pt x="567" y="595"/>
                      </a:lnTo>
                      <a:lnTo>
                        <a:pt x="560" y="596"/>
                      </a:lnTo>
                      <a:lnTo>
                        <a:pt x="552" y="597"/>
                      </a:lnTo>
                      <a:lnTo>
                        <a:pt x="545" y="598"/>
                      </a:lnTo>
                      <a:lnTo>
                        <a:pt x="517" y="603"/>
                      </a:lnTo>
                      <a:lnTo>
                        <a:pt x="489" y="606"/>
                      </a:lnTo>
                      <a:lnTo>
                        <a:pt x="460" y="611"/>
                      </a:lnTo>
                      <a:lnTo>
                        <a:pt x="432" y="614"/>
                      </a:lnTo>
                      <a:lnTo>
                        <a:pt x="403" y="619"/>
                      </a:lnTo>
                      <a:lnTo>
                        <a:pt x="376" y="622"/>
                      </a:lnTo>
                      <a:lnTo>
                        <a:pt x="347" y="627"/>
                      </a:lnTo>
                      <a:lnTo>
                        <a:pt x="319" y="630"/>
                      </a:lnTo>
                      <a:lnTo>
                        <a:pt x="290" y="635"/>
                      </a:lnTo>
                      <a:lnTo>
                        <a:pt x="261" y="640"/>
                      </a:lnTo>
                      <a:lnTo>
                        <a:pt x="234" y="643"/>
                      </a:lnTo>
                      <a:lnTo>
                        <a:pt x="205" y="648"/>
                      </a:lnTo>
                      <a:lnTo>
                        <a:pt x="177" y="651"/>
                      </a:lnTo>
                      <a:lnTo>
                        <a:pt x="148" y="656"/>
                      </a:lnTo>
                      <a:lnTo>
                        <a:pt x="121" y="659"/>
                      </a:lnTo>
                      <a:lnTo>
                        <a:pt x="92" y="664"/>
                      </a:lnTo>
                      <a:lnTo>
                        <a:pt x="74" y="662"/>
                      </a:lnTo>
                      <a:lnTo>
                        <a:pt x="61" y="658"/>
                      </a:lnTo>
                      <a:lnTo>
                        <a:pt x="49" y="656"/>
                      </a:lnTo>
                      <a:lnTo>
                        <a:pt x="39" y="651"/>
                      </a:lnTo>
                      <a:lnTo>
                        <a:pt x="28" y="648"/>
                      </a:lnTo>
                      <a:lnTo>
                        <a:pt x="20" y="643"/>
                      </a:lnTo>
                      <a:lnTo>
                        <a:pt x="11" y="638"/>
                      </a:lnTo>
                      <a:lnTo>
                        <a:pt x="2" y="633"/>
                      </a:lnTo>
                      <a:lnTo>
                        <a:pt x="2" y="597"/>
                      </a:lnTo>
                      <a:lnTo>
                        <a:pt x="2" y="561"/>
                      </a:lnTo>
                      <a:lnTo>
                        <a:pt x="0" y="525"/>
                      </a:lnTo>
                      <a:lnTo>
                        <a:pt x="0" y="490"/>
                      </a:lnTo>
                      <a:lnTo>
                        <a:pt x="2" y="398"/>
                      </a:lnTo>
                      <a:lnTo>
                        <a:pt x="3" y="306"/>
                      </a:lnTo>
                      <a:lnTo>
                        <a:pt x="4" y="215"/>
                      </a:lnTo>
                      <a:lnTo>
                        <a:pt x="5" y="122"/>
                      </a:lnTo>
                      <a:lnTo>
                        <a:pt x="10" y="114"/>
                      </a:lnTo>
                      <a:lnTo>
                        <a:pt x="14" y="106"/>
                      </a:lnTo>
                      <a:lnTo>
                        <a:pt x="19" y="97"/>
                      </a:lnTo>
                      <a:lnTo>
                        <a:pt x="22" y="89"/>
                      </a:lnTo>
                      <a:lnTo>
                        <a:pt x="27" y="81"/>
                      </a:lnTo>
                      <a:lnTo>
                        <a:pt x="32" y="72"/>
                      </a:lnTo>
                      <a:lnTo>
                        <a:pt x="35" y="64"/>
                      </a:lnTo>
                      <a:lnTo>
                        <a:pt x="40" y="55"/>
                      </a:lnTo>
                      <a:lnTo>
                        <a:pt x="49" y="53"/>
                      </a:lnTo>
                      <a:lnTo>
                        <a:pt x="58" y="51"/>
                      </a:lnTo>
                      <a:lnTo>
                        <a:pt x="67" y="47"/>
                      </a:lnTo>
                      <a:lnTo>
                        <a:pt x="77" y="45"/>
                      </a:lnTo>
                      <a:lnTo>
                        <a:pt x="85" y="43"/>
                      </a:lnTo>
                      <a:lnTo>
                        <a:pt x="94" y="40"/>
                      </a:lnTo>
                      <a:lnTo>
                        <a:pt x="103" y="38"/>
                      </a:lnTo>
                      <a:lnTo>
                        <a:pt x="112" y="36"/>
                      </a:lnTo>
                      <a:lnTo>
                        <a:pt x="141" y="34"/>
                      </a:lnTo>
                      <a:lnTo>
                        <a:pt x="169" y="31"/>
                      </a:lnTo>
                      <a:lnTo>
                        <a:pt x="198" y="29"/>
                      </a:lnTo>
                      <a:lnTo>
                        <a:pt x="226" y="27"/>
                      </a:lnTo>
                      <a:lnTo>
                        <a:pt x="254" y="24"/>
                      </a:lnTo>
                      <a:lnTo>
                        <a:pt x="283" y="22"/>
                      </a:lnTo>
                      <a:lnTo>
                        <a:pt x="311" y="20"/>
                      </a:lnTo>
                      <a:lnTo>
                        <a:pt x="340" y="17"/>
                      </a:lnTo>
                      <a:lnTo>
                        <a:pt x="369" y="15"/>
                      </a:lnTo>
                      <a:lnTo>
                        <a:pt x="398" y="13"/>
                      </a:lnTo>
                      <a:lnTo>
                        <a:pt x="425" y="10"/>
                      </a:lnTo>
                      <a:lnTo>
                        <a:pt x="454" y="8"/>
                      </a:lnTo>
                      <a:lnTo>
                        <a:pt x="483" y="6"/>
                      </a:lnTo>
                      <a:lnTo>
                        <a:pt x="512" y="5"/>
                      </a:lnTo>
                      <a:lnTo>
                        <a:pt x="540" y="2"/>
                      </a:lnTo>
                      <a:lnTo>
                        <a:pt x="569" y="0"/>
                      </a:lnTo>
                      <a:close/>
                    </a:path>
                  </a:pathLst>
                </a:custGeom>
                <a:solidFill>
                  <a:srgbClr val="0F14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8" name="Freeform 78"/>
                <p:cNvSpPr>
                  <a:spLocks/>
                </p:cNvSpPr>
                <p:nvPr/>
              </p:nvSpPr>
              <p:spPr bwMode="auto">
                <a:xfrm>
                  <a:off x="4461" y="514"/>
                  <a:ext cx="101" cy="105"/>
                </a:xfrm>
                <a:custGeom>
                  <a:avLst/>
                  <a:gdLst>
                    <a:gd name="T0" fmla="*/ 547 w 607"/>
                    <a:gd name="T1" fmla="*/ 1 h 632"/>
                    <a:gd name="T2" fmla="*/ 560 w 607"/>
                    <a:gd name="T3" fmla="*/ 5 h 632"/>
                    <a:gd name="T4" fmla="*/ 571 w 607"/>
                    <a:gd name="T5" fmla="*/ 8 h 632"/>
                    <a:gd name="T6" fmla="*/ 584 w 607"/>
                    <a:gd name="T7" fmla="*/ 12 h 632"/>
                    <a:gd name="T8" fmla="*/ 596 w 607"/>
                    <a:gd name="T9" fmla="*/ 22 h 632"/>
                    <a:gd name="T10" fmla="*/ 603 w 607"/>
                    <a:gd name="T11" fmla="*/ 38 h 632"/>
                    <a:gd name="T12" fmla="*/ 607 w 607"/>
                    <a:gd name="T13" fmla="*/ 163 h 632"/>
                    <a:gd name="T14" fmla="*/ 607 w 607"/>
                    <a:gd name="T15" fmla="*/ 397 h 632"/>
                    <a:gd name="T16" fmla="*/ 604 w 607"/>
                    <a:gd name="T17" fmla="*/ 527 h 632"/>
                    <a:gd name="T18" fmla="*/ 589 w 607"/>
                    <a:gd name="T19" fmla="*/ 550 h 632"/>
                    <a:gd name="T20" fmla="*/ 569 w 607"/>
                    <a:gd name="T21" fmla="*/ 562 h 632"/>
                    <a:gd name="T22" fmla="*/ 554 w 607"/>
                    <a:gd name="T23" fmla="*/ 565 h 632"/>
                    <a:gd name="T24" fmla="*/ 539 w 607"/>
                    <a:gd name="T25" fmla="*/ 567 h 632"/>
                    <a:gd name="T26" fmla="*/ 524 w 607"/>
                    <a:gd name="T27" fmla="*/ 568 h 632"/>
                    <a:gd name="T28" fmla="*/ 491 w 607"/>
                    <a:gd name="T29" fmla="*/ 573 h 632"/>
                    <a:gd name="T30" fmla="*/ 436 w 607"/>
                    <a:gd name="T31" fmla="*/ 581 h 632"/>
                    <a:gd name="T32" fmla="*/ 383 w 607"/>
                    <a:gd name="T33" fmla="*/ 589 h 632"/>
                    <a:gd name="T34" fmla="*/ 330 w 607"/>
                    <a:gd name="T35" fmla="*/ 597 h 632"/>
                    <a:gd name="T36" fmla="*/ 277 w 607"/>
                    <a:gd name="T37" fmla="*/ 604 h 632"/>
                    <a:gd name="T38" fmla="*/ 223 w 607"/>
                    <a:gd name="T39" fmla="*/ 612 h 632"/>
                    <a:gd name="T40" fmla="*/ 170 w 607"/>
                    <a:gd name="T41" fmla="*/ 620 h 632"/>
                    <a:gd name="T42" fmla="*/ 117 w 607"/>
                    <a:gd name="T43" fmla="*/ 628 h 632"/>
                    <a:gd name="T44" fmla="*/ 74 w 607"/>
                    <a:gd name="T45" fmla="*/ 629 h 632"/>
                    <a:gd name="T46" fmla="*/ 48 w 607"/>
                    <a:gd name="T47" fmla="*/ 624 h 632"/>
                    <a:gd name="T48" fmla="*/ 28 w 607"/>
                    <a:gd name="T49" fmla="*/ 616 h 632"/>
                    <a:gd name="T50" fmla="*/ 10 w 607"/>
                    <a:gd name="T51" fmla="*/ 606 h 632"/>
                    <a:gd name="T52" fmla="*/ 1 w 607"/>
                    <a:gd name="T53" fmla="*/ 568 h 632"/>
                    <a:gd name="T54" fmla="*/ 1 w 607"/>
                    <a:gd name="T55" fmla="*/ 502 h 632"/>
                    <a:gd name="T56" fmla="*/ 1 w 607"/>
                    <a:gd name="T57" fmla="*/ 381 h 632"/>
                    <a:gd name="T58" fmla="*/ 5 w 607"/>
                    <a:gd name="T59" fmla="*/ 205 h 632"/>
                    <a:gd name="T60" fmla="*/ 10 w 607"/>
                    <a:gd name="T61" fmla="*/ 108 h 632"/>
                    <a:gd name="T62" fmla="*/ 18 w 607"/>
                    <a:gd name="T63" fmla="*/ 91 h 632"/>
                    <a:gd name="T64" fmla="*/ 28 w 607"/>
                    <a:gd name="T65" fmla="*/ 74 h 632"/>
                    <a:gd name="T66" fmla="*/ 36 w 607"/>
                    <a:gd name="T67" fmla="*/ 58 h 632"/>
                    <a:gd name="T68" fmla="*/ 50 w 607"/>
                    <a:gd name="T69" fmla="*/ 48 h 632"/>
                    <a:gd name="T70" fmla="*/ 69 w 607"/>
                    <a:gd name="T71" fmla="*/ 42 h 632"/>
                    <a:gd name="T72" fmla="*/ 89 w 607"/>
                    <a:gd name="T73" fmla="*/ 37 h 632"/>
                    <a:gd name="T74" fmla="*/ 108 w 607"/>
                    <a:gd name="T75" fmla="*/ 33 h 632"/>
                    <a:gd name="T76" fmla="*/ 144 w 607"/>
                    <a:gd name="T77" fmla="*/ 28 h 632"/>
                    <a:gd name="T78" fmla="*/ 197 w 607"/>
                    <a:gd name="T79" fmla="*/ 24 h 632"/>
                    <a:gd name="T80" fmla="*/ 249 w 607"/>
                    <a:gd name="T81" fmla="*/ 21 h 632"/>
                    <a:gd name="T82" fmla="*/ 302 w 607"/>
                    <a:gd name="T83" fmla="*/ 18 h 632"/>
                    <a:gd name="T84" fmla="*/ 356 w 607"/>
                    <a:gd name="T85" fmla="*/ 13 h 632"/>
                    <a:gd name="T86" fmla="*/ 409 w 607"/>
                    <a:gd name="T87" fmla="*/ 9 h 632"/>
                    <a:gd name="T88" fmla="*/ 461 w 607"/>
                    <a:gd name="T89" fmla="*/ 6 h 632"/>
                    <a:gd name="T90" fmla="*/ 514 w 607"/>
                    <a:gd name="T91" fmla="*/ 3 h 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07" h="632">
                      <a:moveTo>
                        <a:pt x="540" y="0"/>
                      </a:moveTo>
                      <a:lnTo>
                        <a:pt x="547" y="1"/>
                      </a:lnTo>
                      <a:lnTo>
                        <a:pt x="553" y="4"/>
                      </a:lnTo>
                      <a:lnTo>
                        <a:pt x="560" y="5"/>
                      </a:lnTo>
                      <a:lnTo>
                        <a:pt x="566" y="7"/>
                      </a:lnTo>
                      <a:lnTo>
                        <a:pt x="571" y="8"/>
                      </a:lnTo>
                      <a:lnTo>
                        <a:pt x="578" y="11"/>
                      </a:lnTo>
                      <a:lnTo>
                        <a:pt x="584" y="12"/>
                      </a:lnTo>
                      <a:lnTo>
                        <a:pt x="591" y="14"/>
                      </a:lnTo>
                      <a:lnTo>
                        <a:pt x="596" y="22"/>
                      </a:lnTo>
                      <a:lnTo>
                        <a:pt x="599" y="30"/>
                      </a:lnTo>
                      <a:lnTo>
                        <a:pt x="603" y="38"/>
                      </a:lnTo>
                      <a:lnTo>
                        <a:pt x="607" y="46"/>
                      </a:lnTo>
                      <a:lnTo>
                        <a:pt x="607" y="163"/>
                      </a:lnTo>
                      <a:lnTo>
                        <a:pt x="607" y="281"/>
                      </a:lnTo>
                      <a:lnTo>
                        <a:pt x="607" y="397"/>
                      </a:lnTo>
                      <a:lnTo>
                        <a:pt x="607" y="515"/>
                      </a:lnTo>
                      <a:lnTo>
                        <a:pt x="604" y="527"/>
                      </a:lnTo>
                      <a:lnTo>
                        <a:pt x="598" y="538"/>
                      </a:lnTo>
                      <a:lnTo>
                        <a:pt x="589" y="550"/>
                      </a:lnTo>
                      <a:lnTo>
                        <a:pt x="576" y="561"/>
                      </a:lnTo>
                      <a:lnTo>
                        <a:pt x="569" y="562"/>
                      </a:lnTo>
                      <a:lnTo>
                        <a:pt x="561" y="564"/>
                      </a:lnTo>
                      <a:lnTo>
                        <a:pt x="554" y="565"/>
                      </a:lnTo>
                      <a:lnTo>
                        <a:pt x="547" y="566"/>
                      </a:lnTo>
                      <a:lnTo>
                        <a:pt x="539" y="567"/>
                      </a:lnTo>
                      <a:lnTo>
                        <a:pt x="532" y="567"/>
                      </a:lnTo>
                      <a:lnTo>
                        <a:pt x="524" y="568"/>
                      </a:lnTo>
                      <a:lnTo>
                        <a:pt x="517" y="569"/>
                      </a:lnTo>
                      <a:lnTo>
                        <a:pt x="491" y="573"/>
                      </a:lnTo>
                      <a:lnTo>
                        <a:pt x="464" y="577"/>
                      </a:lnTo>
                      <a:lnTo>
                        <a:pt x="436" y="581"/>
                      </a:lnTo>
                      <a:lnTo>
                        <a:pt x="410" y="584"/>
                      </a:lnTo>
                      <a:lnTo>
                        <a:pt x="383" y="589"/>
                      </a:lnTo>
                      <a:lnTo>
                        <a:pt x="357" y="592"/>
                      </a:lnTo>
                      <a:lnTo>
                        <a:pt x="330" y="597"/>
                      </a:lnTo>
                      <a:lnTo>
                        <a:pt x="304" y="600"/>
                      </a:lnTo>
                      <a:lnTo>
                        <a:pt x="277" y="604"/>
                      </a:lnTo>
                      <a:lnTo>
                        <a:pt x="249" y="609"/>
                      </a:lnTo>
                      <a:lnTo>
                        <a:pt x="223" y="612"/>
                      </a:lnTo>
                      <a:lnTo>
                        <a:pt x="196" y="616"/>
                      </a:lnTo>
                      <a:lnTo>
                        <a:pt x="170" y="620"/>
                      </a:lnTo>
                      <a:lnTo>
                        <a:pt x="143" y="624"/>
                      </a:lnTo>
                      <a:lnTo>
                        <a:pt x="117" y="628"/>
                      </a:lnTo>
                      <a:lnTo>
                        <a:pt x="90" y="632"/>
                      </a:lnTo>
                      <a:lnTo>
                        <a:pt x="74" y="629"/>
                      </a:lnTo>
                      <a:lnTo>
                        <a:pt x="60" y="627"/>
                      </a:lnTo>
                      <a:lnTo>
                        <a:pt x="48" y="624"/>
                      </a:lnTo>
                      <a:lnTo>
                        <a:pt x="38" y="620"/>
                      </a:lnTo>
                      <a:lnTo>
                        <a:pt x="28" y="616"/>
                      </a:lnTo>
                      <a:lnTo>
                        <a:pt x="20" y="611"/>
                      </a:lnTo>
                      <a:lnTo>
                        <a:pt x="10" y="606"/>
                      </a:lnTo>
                      <a:lnTo>
                        <a:pt x="1" y="602"/>
                      </a:lnTo>
                      <a:lnTo>
                        <a:pt x="1" y="568"/>
                      </a:lnTo>
                      <a:lnTo>
                        <a:pt x="1" y="536"/>
                      </a:lnTo>
                      <a:lnTo>
                        <a:pt x="1" y="502"/>
                      </a:lnTo>
                      <a:lnTo>
                        <a:pt x="0" y="470"/>
                      </a:lnTo>
                      <a:lnTo>
                        <a:pt x="1" y="381"/>
                      </a:lnTo>
                      <a:lnTo>
                        <a:pt x="3" y="292"/>
                      </a:lnTo>
                      <a:lnTo>
                        <a:pt x="5" y="205"/>
                      </a:lnTo>
                      <a:lnTo>
                        <a:pt x="6" y="116"/>
                      </a:lnTo>
                      <a:lnTo>
                        <a:pt x="10" y="108"/>
                      </a:lnTo>
                      <a:lnTo>
                        <a:pt x="15" y="99"/>
                      </a:lnTo>
                      <a:lnTo>
                        <a:pt x="18" y="91"/>
                      </a:lnTo>
                      <a:lnTo>
                        <a:pt x="23" y="82"/>
                      </a:lnTo>
                      <a:lnTo>
                        <a:pt x="28" y="74"/>
                      </a:lnTo>
                      <a:lnTo>
                        <a:pt x="32" y="66"/>
                      </a:lnTo>
                      <a:lnTo>
                        <a:pt x="36" y="58"/>
                      </a:lnTo>
                      <a:lnTo>
                        <a:pt x="40" y="50"/>
                      </a:lnTo>
                      <a:lnTo>
                        <a:pt x="50" y="48"/>
                      </a:lnTo>
                      <a:lnTo>
                        <a:pt x="60" y="45"/>
                      </a:lnTo>
                      <a:lnTo>
                        <a:pt x="69" y="42"/>
                      </a:lnTo>
                      <a:lnTo>
                        <a:pt x="80" y="39"/>
                      </a:lnTo>
                      <a:lnTo>
                        <a:pt x="89" y="37"/>
                      </a:lnTo>
                      <a:lnTo>
                        <a:pt x="98" y="35"/>
                      </a:lnTo>
                      <a:lnTo>
                        <a:pt x="108" y="33"/>
                      </a:lnTo>
                      <a:lnTo>
                        <a:pt x="118" y="30"/>
                      </a:lnTo>
                      <a:lnTo>
                        <a:pt x="144" y="28"/>
                      </a:lnTo>
                      <a:lnTo>
                        <a:pt x="171" y="27"/>
                      </a:lnTo>
                      <a:lnTo>
                        <a:pt x="197" y="24"/>
                      </a:lnTo>
                      <a:lnTo>
                        <a:pt x="224" y="22"/>
                      </a:lnTo>
                      <a:lnTo>
                        <a:pt x="249" y="21"/>
                      </a:lnTo>
                      <a:lnTo>
                        <a:pt x="276" y="19"/>
                      </a:lnTo>
                      <a:lnTo>
                        <a:pt x="302" y="18"/>
                      </a:lnTo>
                      <a:lnTo>
                        <a:pt x="329" y="15"/>
                      </a:lnTo>
                      <a:lnTo>
                        <a:pt x="356" y="13"/>
                      </a:lnTo>
                      <a:lnTo>
                        <a:pt x="382" y="12"/>
                      </a:lnTo>
                      <a:lnTo>
                        <a:pt x="409" y="9"/>
                      </a:lnTo>
                      <a:lnTo>
                        <a:pt x="435" y="8"/>
                      </a:lnTo>
                      <a:lnTo>
                        <a:pt x="461" y="6"/>
                      </a:lnTo>
                      <a:lnTo>
                        <a:pt x="487" y="4"/>
                      </a:lnTo>
                      <a:lnTo>
                        <a:pt x="514" y="3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rgbClr val="1116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9" name="Freeform 79"/>
                <p:cNvSpPr>
                  <a:spLocks/>
                </p:cNvSpPr>
                <p:nvPr/>
              </p:nvSpPr>
              <p:spPr bwMode="auto">
                <a:xfrm>
                  <a:off x="4462" y="520"/>
                  <a:ext cx="96" cy="99"/>
                </a:xfrm>
                <a:custGeom>
                  <a:avLst/>
                  <a:gdLst>
                    <a:gd name="T0" fmla="*/ 517 w 576"/>
                    <a:gd name="T1" fmla="*/ 1 h 598"/>
                    <a:gd name="T2" fmla="*/ 530 w 576"/>
                    <a:gd name="T3" fmla="*/ 4 h 598"/>
                    <a:gd name="T4" fmla="*/ 541 w 576"/>
                    <a:gd name="T5" fmla="*/ 8 h 598"/>
                    <a:gd name="T6" fmla="*/ 554 w 576"/>
                    <a:gd name="T7" fmla="*/ 11 h 598"/>
                    <a:gd name="T8" fmla="*/ 563 w 576"/>
                    <a:gd name="T9" fmla="*/ 21 h 598"/>
                    <a:gd name="T10" fmla="*/ 571 w 576"/>
                    <a:gd name="T11" fmla="*/ 36 h 598"/>
                    <a:gd name="T12" fmla="*/ 576 w 576"/>
                    <a:gd name="T13" fmla="*/ 155 h 598"/>
                    <a:gd name="T14" fmla="*/ 576 w 576"/>
                    <a:gd name="T15" fmla="*/ 377 h 598"/>
                    <a:gd name="T16" fmla="*/ 572 w 576"/>
                    <a:gd name="T17" fmla="*/ 499 h 598"/>
                    <a:gd name="T18" fmla="*/ 557 w 576"/>
                    <a:gd name="T19" fmla="*/ 521 h 598"/>
                    <a:gd name="T20" fmla="*/ 538 w 576"/>
                    <a:gd name="T21" fmla="*/ 533 h 598"/>
                    <a:gd name="T22" fmla="*/ 524 w 576"/>
                    <a:gd name="T23" fmla="*/ 535 h 598"/>
                    <a:gd name="T24" fmla="*/ 509 w 576"/>
                    <a:gd name="T25" fmla="*/ 536 h 598"/>
                    <a:gd name="T26" fmla="*/ 494 w 576"/>
                    <a:gd name="T27" fmla="*/ 539 h 598"/>
                    <a:gd name="T28" fmla="*/ 461 w 576"/>
                    <a:gd name="T29" fmla="*/ 543 h 598"/>
                    <a:gd name="T30" fmla="*/ 412 w 576"/>
                    <a:gd name="T31" fmla="*/ 550 h 598"/>
                    <a:gd name="T32" fmla="*/ 362 w 576"/>
                    <a:gd name="T33" fmla="*/ 557 h 598"/>
                    <a:gd name="T34" fmla="*/ 312 w 576"/>
                    <a:gd name="T35" fmla="*/ 564 h 598"/>
                    <a:gd name="T36" fmla="*/ 263 w 576"/>
                    <a:gd name="T37" fmla="*/ 572 h 598"/>
                    <a:gd name="T38" fmla="*/ 212 w 576"/>
                    <a:gd name="T39" fmla="*/ 579 h 598"/>
                    <a:gd name="T40" fmla="*/ 162 w 576"/>
                    <a:gd name="T41" fmla="*/ 586 h 598"/>
                    <a:gd name="T42" fmla="*/ 113 w 576"/>
                    <a:gd name="T43" fmla="*/ 594 h 598"/>
                    <a:gd name="T44" fmla="*/ 72 w 576"/>
                    <a:gd name="T45" fmla="*/ 595 h 598"/>
                    <a:gd name="T46" fmla="*/ 47 w 576"/>
                    <a:gd name="T47" fmla="*/ 588 h 598"/>
                    <a:gd name="T48" fmla="*/ 27 w 576"/>
                    <a:gd name="T49" fmla="*/ 581 h 598"/>
                    <a:gd name="T50" fmla="*/ 9 w 576"/>
                    <a:gd name="T51" fmla="*/ 573 h 598"/>
                    <a:gd name="T52" fmla="*/ 0 w 576"/>
                    <a:gd name="T53" fmla="*/ 537 h 598"/>
                    <a:gd name="T54" fmla="*/ 0 w 576"/>
                    <a:gd name="T55" fmla="*/ 476 h 598"/>
                    <a:gd name="T56" fmla="*/ 1 w 576"/>
                    <a:gd name="T57" fmla="*/ 361 h 598"/>
                    <a:gd name="T58" fmla="*/ 3 w 576"/>
                    <a:gd name="T59" fmla="*/ 191 h 598"/>
                    <a:gd name="T60" fmla="*/ 9 w 576"/>
                    <a:gd name="T61" fmla="*/ 99 h 598"/>
                    <a:gd name="T62" fmla="*/ 18 w 576"/>
                    <a:gd name="T63" fmla="*/ 83 h 598"/>
                    <a:gd name="T64" fmla="*/ 27 w 576"/>
                    <a:gd name="T65" fmla="*/ 66 h 598"/>
                    <a:gd name="T66" fmla="*/ 35 w 576"/>
                    <a:gd name="T67" fmla="*/ 50 h 598"/>
                    <a:gd name="T68" fmla="*/ 50 w 576"/>
                    <a:gd name="T69" fmla="*/ 40 h 598"/>
                    <a:gd name="T70" fmla="*/ 71 w 576"/>
                    <a:gd name="T71" fmla="*/ 34 h 598"/>
                    <a:gd name="T72" fmla="*/ 91 w 576"/>
                    <a:gd name="T73" fmla="*/ 30 h 598"/>
                    <a:gd name="T74" fmla="*/ 112 w 576"/>
                    <a:gd name="T75" fmla="*/ 25 h 598"/>
                    <a:gd name="T76" fmla="*/ 146 w 576"/>
                    <a:gd name="T77" fmla="*/ 21 h 598"/>
                    <a:gd name="T78" fmla="*/ 195 w 576"/>
                    <a:gd name="T79" fmla="*/ 18 h 598"/>
                    <a:gd name="T80" fmla="*/ 243 w 576"/>
                    <a:gd name="T81" fmla="*/ 15 h 598"/>
                    <a:gd name="T82" fmla="*/ 292 w 576"/>
                    <a:gd name="T83" fmla="*/ 12 h 598"/>
                    <a:gd name="T84" fmla="*/ 341 w 576"/>
                    <a:gd name="T85" fmla="*/ 9 h 598"/>
                    <a:gd name="T86" fmla="*/ 390 w 576"/>
                    <a:gd name="T87" fmla="*/ 6 h 598"/>
                    <a:gd name="T88" fmla="*/ 438 w 576"/>
                    <a:gd name="T89" fmla="*/ 3 h 598"/>
                    <a:gd name="T90" fmla="*/ 487 w 576"/>
                    <a:gd name="T91" fmla="*/ 1 h 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76" h="598">
                      <a:moveTo>
                        <a:pt x="511" y="0"/>
                      </a:moveTo>
                      <a:lnTo>
                        <a:pt x="517" y="1"/>
                      </a:lnTo>
                      <a:lnTo>
                        <a:pt x="524" y="3"/>
                      </a:lnTo>
                      <a:lnTo>
                        <a:pt x="530" y="4"/>
                      </a:lnTo>
                      <a:lnTo>
                        <a:pt x="535" y="6"/>
                      </a:lnTo>
                      <a:lnTo>
                        <a:pt x="541" y="8"/>
                      </a:lnTo>
                      <a:lnTo>
                        <a:pt x="548" y="10"/>
                      </a:lnTo>
                      <a:lnTo>
                        <a:pt x="554" y="11"/>
                      </a:lnTo>
                      <a:lnTo>
                        <a:pt x="560" y="13"/>
                      </a:lnTo>
                      <a:lnTo>
                        <a:pt x="563" y="21"/>
                      </a:lnTo>
                      <a:lnTo>
                        <a:pt x="568" y="28"/>
                      </a:lnTo>
                      <a:lnTo>
                        <a:pt x="571" y="36"/>
                      </a:lnTo>
                      <a:lnTo>
                        <a:pt x="576" y="45"/>
                      </a:lnTo>
                      <a:lnTo>
                        <a:pt x="576" y="155"/>
                      </a:lnTo>
                      <a:lnTo>
                        <a:pt x="576" y="266"/>
                      </a:lnTo>
                      <a:lnTo>
                        <a:pt x="576" y="377"/>
                      </a:lnTo>
                      <a:lnTo>
                        <a:pt x="576" y="488"/>
                      </a:lnTo>
                      <a:lnTo>
                        <a:pt x="572" y="499"/>
                      </a:lnTo>
                      <a:lnTo>
                        <a:pt x="565" y="510"/>
                      </a:lnTo>
                      <a:lnTo>
                        <a:pt x="557" y="521"/>
                      </a:lnTo>
                      <a:lnTo>
                        <a:pt x="545" y="532"/>
                      </a:lnTo>
                      <a:lnTo>
                        <a:pt x="538" y="533"/>
                      </a:lnTo>
                      <a:lnTo>
                        <a:pt x="531" y="534"/>
                      </a:lnTo>
                      <a:lnTo>
                        <a:pt x="524" y="535"/>
                      </a:lnTo>
                      <a:lnTo>
                        <a:pt x="516" y="535"/>
                      </a:lnTo>
                      <a:lnTo>
                        <a:pt x="509" y="536"/>
                      </a:lnTo>
                      <a:lnTo>
                        <a:pt x="502" y="537"/>
                      </a:lnTo>
                      <a:lnTo>
                        <a:pt x="494" y="539"/>
                      </a:lnTo>
                      <a:lnTo>
                        <a:pt x="487" y="540"/>
                      </a:lnTo>
                      <a:lnTo>
                        <a:pt x="461" y="543"/>
                      </a:lnTo>
                      <a:lnTo>
                        <a:pt x="437" y="547"/>
                      </a:lnTo>
                      <a:lnTo>
                        <a:pt x="412" y="550"/>
                      </a:lnTo>
                      <a:lnTo>
                        <a:pt x="387" y="554"/>
                      </a:lnTo>
                      <a:lnTo>
                        <a:pt x="362" y="557"/>
                      </a:lnTo>
                      <a:lnTo>
                        <a:pt x="338" y="561"/>
                      </a:lnTo>
                      <a:lnTo>
                        <a:pt x="312" y="564"/>
                      </a:lnTo>
                      <a:lnTo>
                        <a:pt x="287" y="569"/>
                      </a:lnTo>
                      <a:lnTo>
                        <a:pt x="263" y="572"/>
                      </a:lnTo>
                      <a:lnTo>
                        <a:pt x="237" y="576"/>
                      </a:lnTo>
                      <a:lnTo>
                        <a:pt x="212" y="579"/>
                      </a:lnTo>
                      <a:lnTo>
                        <a:pt x="188" y="583"/>
                      </a:lnTo>
                      <a:lnTo>
                        <a:pt x="162" y="586"/>
                      </a:lnTo>
                      <a:lnTo>
                        <a:pt x="137" y="591"/>
                      </a:lnTo>
                      <a:lnTo>
                        <a:pt x="113" y="594"/>
                      </a:lnTo>
                      <a:lnTo>
                        <a:pt x="87" y="598"/>
                      </a:lnTo>
                      <a:lnTo>
                        <a:pt x="72" y="595"/>
                      </a:lnTo>
                      <a:lnTo>
                        <a:pt x="58" y="592"/>
                      </a:lnTo>
                      <a:lnTo>
                        <a:pt x="47" y="588"/>
                      </a:lnTo>
                      <a:lnTo>
                        <a:pt x="37" y="585"/>
                      </a:lnTo>
                      <a:lnTo>
                        <a:pt x="27" y="581"/>
                      </a:lnTo>
                      <a:lnTo>
                        <a:pt x="18" y="578"/>
                      </a:lnTo>
                      <a:lnTo>
                        <a:pt x="9" y="573"/>
                      </a:lnTo>
                      <a:lnTo>
                        <a:pt x="0" y="569"/>
                      </a:lnTo>
                      <a:lnTo>
                        <a:pt x="0" y="537"/>
                      </a:lnTo>
                      <a:lnTo>
                        <a:pt x="0" y="507"/>
                      </a:lnTo>
                      <a:lnTo>
                        <a:pt x="0" y="476"/>
                      </a:lnTo>
                      <a:lnTo>
                        <a:pt x="0" y="446"/>
                      </a:lnTo>
                      <a:lnTo>
                        <a:pt x="1" y="361"/>
                      </a:lnTo>
                      <a:lnTo>
                        <a:pt x="2" y="277"/>
                      </a:lnTo>
                      <a:lnTo>
                        <a:pt x="3" y="191"/>
                      </a:lnTo>
                      <a:lnTo>
                        <a:pt x="4" y="107"/>
                      </a:lnTo>
                      <a:lnTo>
                        <a:pt x="9" y="99"/>
                      </a:lnTo>
                      <a:lnTo>
                        <a:pt x="13" y="91"/>
                      </a:lnTo>
                      <a:lnTo>
                        <a:pt x="18" y="83"/>
                      </a:lnTo>
                      <a:lnTo>
                        <a:pt x="23" y="75"/>
                      </a:lnTo>
                      <a:lnTo>
                        <a:pt x="27" y="66"/>
                      </a:lnTo>
                      <a:lnTo>
                        <a:pt x="31" y="58"/>
                      </a:lnTo>
                      <a:lnTo>
                        <a:pt x="35" y="50"/>
                      </a:lnTo>
                      <a:lnTo>
                        <a:pt x="40" y="42"/>
                      </a:lnTo>
                      <a:lnTo>
                        <a:pt x="50" y="40"/>
                      </a:lnTo>
                      <a:lnTo>
                        <a:pt x="61" y="38"/>
                      </a:lnTo>
                      <a:lnTo>
                        <a:pt x="71" y="34"/>
                      </a:lnTo>
                      <a:lnTo>
                        <a:pt x="82" y="32"/>
                      </a:lnTo>
                      <a:lnTo>
                        <a:pt x="91" y="30"/>
                      </a:lnTo>
                      <a:lnTo>
                        <a:pt x="101" y="27"/>
                      </a:lnTo>
                      <a:lnTo>
                        <a:pt x="112" y="25"/>
                      </a:lnTo>
                      <a:lnTo>
                        <a:pt x="122" y="23"/>
                      </a:lnTo>
                      <a:lnTo>
                        <a:pt x="146" y="21"/>
                      </a:lnTo>
                      <a:lnTo>
                        <a:pt x="170" y="19"/>
                      </a:lnTo>
                      <a:lnTo>
                        <a:pt x="195" y="18"/>
                      </a:lnTo>
                      <a:lnTo>
                        <a:pt x="219" y="17"/>
                      </a:lnTo>
                      <a:lnTo>
                        <a:pt x="243" y="15"/>
                      </a:lnTo>
                      <a:lnTo>
                        <a:pt x="267" y="13"/>
                      </a:lnTo>
                      <a:lnTo>
                        <a:pt x="292" y="12"/>
                      </a:lnTo>
                      <a:lnTo>
                        <a:pt x="317" y="11"/>
                      </a:lnTo>
                      <a:lnTo>
                        <a:pt x="341" y="9"/>
                      </a:lnTo>
                      <a:lnTo>
                        <a:pt x="366" y="8"/>
                      </a:lnTo>
                      <a:lnTo>
                        <a:pt x="390" y="6"/>
                      </a:lnTo>
                      <a:lnTo>
                        <a:pt x="414" y="5"/>
                      </a:lnTo>
                      <a:lnTo>
                        <a:pt x="438" y="3"/>
                      </a:lnTo>
                      <a:lnTo>
                        <a:pt x="463" y="2"/>
                      </a:lnTo>
                      <a:lnTo>
                        <a:pt x="487" y="1"/>
                      </a:lnTo>
                      <a:lnTo>
                        <a:pt x="511" y="0"/>
                      </a:lnTo>
                      <a:close/>
                    </a:path>
                  </a:pathLst>
                </a:custGeom>
                <a:solidFill>
                  <a:srgbClr val="1419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0" name="Freeform 80"/>
                <p:cNvSpPr>
                  <a:spLocks/>
                </p:cNvSpPr>
                <p:nvPr/>
              </p:nvSpPr>
              <p:spPr bwMode="auto">
                <a:xfrm>
                  <a:off x="4462" y="525"/>
                  <a:ext cx="91" cy="94"/>
                </a:xfrm>
                <a:custGeom>
                  <a:avLst/>
                  <a:gdLst>
                    <a:gd name="T0" fmla="*/ 491 w 546"/>
                    <a:gd name="T1" fmla="*/ 1 h 564"/>
                    <a:gd name="T2" fmla="*/ 502 w 546"/>
                    <a:gd name="T3" fmla="*/ 4 h 564"/>
                    <a:gd name="T4" fmla="*/ 513 w 546"/>
                    <a:gd name="T5" fmla="*/ 8 h 564"/>
                    <a:gd name="T6" fmla="*/ 523 w 546"/>
                    <a:gd name="T7" fmla="*/ 11 h 564"/>
                    <a:gd name="T8" fmla="*/ 533 w 546"/>
                    <a:gd name="T9" fmla="*/ 22 h 564"/>
                    <a:gd name="T10" fmla="*/ 542 w 546"/>
                    <a:gd name="T11" fmla="*/ 39 h 564"/>
                    <a:gd name="T12" fmla="*/ 546 w 546"/>
                    <a:gd name="T13" fmla="*/ 151 h 564"/>
                    <a:gd name="T14" fmla="*/ 546 w 546"/>
                    <a:gd name="T15" fmla="*/ 359 h 564"/>
                    <a:gd name="T16" fmla="*/ 542 w 546"/>
                    <a:gd name="T17" fmla="*/ 474 h 564"/>
                    <a:gd name="T18" fmla="*/ 528 w 546"/>
                    <a:gd name="T19" fmla="*/ 494 h 564"/>
                    <a:gd name="T20" fmla="*/ 509 w 546"/>
                    <a:gd name="T21" fmla="*/ 505 h 564"/>
                    <a:gd name="T22" fmla="*/ 495 w 546"/>
                    <a:gd name="T23" fmla="*/ 506 h 564"/>
                    <a:gd name="T24" fmla="*/ 480 w 546"/>
                    <a:gd name="T25" fmla="*/ 509 h 564"/>
                    <a:gd name="T26" fmla="*/ 465 w 546"/>
                    <a:gd name="T27" fmla="*/ 510 h 564"/>
                    <a:gd name="T28" fmla="*/ 435 w 546"/>
                    <a:gd name="T29" fmla="*/ 515 h 564"/>
                    <a:gd name="T30" fmla="*/ 389 w 546"/>
                    <a:gd name="T31" fmla="*/ 521 h 564"/>
                    <a:gd name="T32" fmla="*/ 343 w 546"/>
                    <a:gd name="T33" fmla="*/ 528 h 564"/>
                    <a:gd name="T34" fmla="*/ 296 w 546"/>
                    <a:gd name="T35" fmla="*/ 535 h 564"/>
                    <a:gd name="T36" fmla="*/ 249 w 546"/>
                    <a:gd name="T37" fmla="*/ 541 h 564"/>
                    <a:gd name="T38" fmla="*/ 203 w 546"/>
                    <a:gd name="T39" fmla="*/ 548 h 564"/>
                    <a:gd name="T40" fmla="*/ 157 w 546"/>
                    <a:gd name="T41" fmla="*/ 555 h 564"/>
                    <a:gd name="T42" fmla="*/ 110 w 546"/>
                    <a:gd name="T43" fmla="*/ 561 h 564"/>
                    <a:gd name="T44" fmla="*/ 72 w 546"/>
                    <a:gd name="T45" fmla="*/ 562 h 564"/>
                    <a:gd name="T46" fmla="*/ 47 w 546"/>
                    <a:gd name="T47" fmla="*/ 556 h 564"/>
                    <a:gd name="T48" fmla="*/ 28 w 546"/>
                    <a:gd name="T49" fmla="*/ 549 h 564"/>
                    <a:gd name="T50" fmla="*/ 9 w 546"/>
                    <a:gd name="T51" fmla="*/ 541 h 564"/>
                    <a:gd name="T52" fmla="*/ 0 w 546"/>
                    <a:gd name="T53" fmla="*/ 509 h 564"/>
                    <a:gd name="T54" fmla="*/ 0 w 546"/>
                    <a:gd name="T55" fmla="*/ 453 h 564"/>
                    <a:gd name="T56" fmla="*/ 1 w 546"/>
                    <a:gd name="T57" fmla="*/ 344 h 564"/>
                    <a:gd name="T58" fmla="*/ 5 w 546"/>
                    <a:gd name="T59" fmla="*/ 181 h 564"/>
                    <a:gd name="T60" fmla="*/ 10 w 546"/>
                    <a:gd name="T61" fmla="*/ 92 h 564"/>
                    <a:gd name="T62" fmla="*/ 20 w 546"/>
                    <a:gd name="T63" fmla="*/ 76 h 564"/>
                    <a:gd name="T64" fmla="*/ 28 w 546"/>
                    <a:gd name="T65" fmla="*/ 61 h 564"/>
                    <a:gd name="T66" fmla="*/ 37 w 546"/>
                    <a:gd name="T67" fmla="*/ 45 h 564"/>
                    <a:gd name="T68" fmla="*/ 52 w 546"/>
                    <a:gd name="T69" fmla="*/ 34 h 564"/>
                    <a:gd name="T70" fmla="*/ 74 w 546"/>
                    <a:gd name="T71" fmla="*/ 29 h 564"/>
                    <a:gd name="T72" fmla="*/ 96 w 546"/>
                    <a:gd name="T73" fmla="*/ 24 h 564"/>
                    <a:gd name="T74" fmla="*/ 118 w 546"/>
                    <a:gd name="T75" fmla="*/ 19 h 564"/>
                    <a:gd name="T76" fmla="*/ 150 w 546"/>
                    <a:gd name="T77" fmla="*/ 16 h 564"/>
                    <a:gd name="T78" fmla="*/ 195 w 546"/>
                    <a:gd name="T79" fmla="*/ 14 h 564"/>
                    <a:gd name="T80" fmla="*/ 240 w 546"/>
                    <a:gd name="T81" fmla="*/ 11 h 564"/>
                    <a:gd name="T82" fmla="*/ 284 w 546"/>
                    <a:gd name="T83" fmla="*/ 9 h 564"/>
                    <a:gd name="T84" fmla="*/ 329 w 546"/>
                    <a:gd name="T85" fmla="*/ 8 h 564"/>
                    <a:gd name="T86" fmla="*/ 373 w 546"/>
                    <a:gd name="T87" fmla="*/ 5 h 564"/>
                    <a:gd name="T88" fmla="*/ 418 w 546"/>
                    <a:gd name="T89" fmla="*/ 3 h 564"/>
                    <a:gd name="T90" fmla="*/ 463 w 546"/>
                    <a:gd name="T91" fmla="*/ 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46" h="564">
                      <a:moveTo>
                        <a:pt x="485" y="0"/>
                      </a:moveTo>
                      <a:lnTo>
                        <a:pt x="491" y="1"/>
                      </a:lnTo>
                      <a:lnTo>
                        <a:pt x="496" y="3"/>
                      </a:lnTo>
                      <a:lnTo>
                        <a:pt x="502" y="4"/>
                      </a:lnTo>
                      <a:lnTo>
                        <a:pt x="507" y="7"/>
                      </a:lnTo>
                      <a:lnTo>
                        <a:pt x="513" y="8"/>
                      </a:lnTo>
                      <a:lnTo>
                        <a:pt x="518" y="10"/>
                      </a:lnTo>
                      <a:lnTo>
                        <a:pt x="523" y="11"/>
                      </a:lnTo>
                      <a:lnTo>
                        <a:pt x="529" y="12"/>
                      </a:lnTo>
                      <a:lnTo>
                        <a:pt x="533" y="22"/>
                      </a:lnTo>
                      <a:lnTo>
                        <a:pt x="538" y="30"/>
                      </a:lnTo>
                      <a:lnTo>
                        <a:pt x="542" y="39"/>
                      </a:lnTo>
                      <a:lnTo>
                        <a:pt x="546" y="47"/>
                      </a:lnTo>
                      <a:lnTo>
                        <a:pt x="546" y="151"/>
                      </a:lnTo>
                      <a:lnTo>
                        <a:pt x="546" y="255"/>
                      </a:lnTo>
                      <a:lnTo>
                        <a:pt x="546" y="359"/>
                      </a:lnTo>
                      <a:lnTo>
                        <a:pt x="546" y="464"/>
                      </a:lnTo>
                      <a:lnTo>
                        <a:pt x="542" y="474"/>
                      </a:lnTo>
                      <a:lnTo>
                        <a:pt x="536" y="483"/>
                      </a:lnTo>
                      <a:lnTo>
                        <a:pt x="528" y="494"/>
                      </a:lnTo>
                      <a:lnTo>
                        <a:pt x="516" y="504"/>
                      </a:lnTo>
                      <a:lnTo>
                        <a:pt x="509" y="505"/>
                      </a:lnTo>
                      <a:lnTo>
                        <a:pt x="502" y="505"/>
                      </a:lnTo>
                      <a:lnTo>
                        <a:pt x="495" y="506"/>
                      </a:lnTo>
                      <a:lnTo>
                        <a:pt x="487" y="508"/>
                      </a:lnTo>
                      <a:lnTo>
                        <a:pt x="480" y="509"/>
                      </a:lnTo>
                      <a:lnTo>
                        <a:pt x="473" y="509"/>
                      </a:lnTo>
                      <a:lnTo>
                        <a:pt x="465" y="510"/>
                      </a:lnTo>
                      <a:lnTo>
                        <a:pt x="458" y="511"/>
                      </a:lnTo>
                      <a:lnTo>
                        <a:pt x="435" y="515"/>
                      </a:lnTo>
                      <a:lnTo>
                        <a:pt x="412" y="518"/>
                      </a:lnTo>
                      <a:lnTo>
                        <a:pt x="389" y="521"/>
                      </a:lnTo>
                      <a:lnTo>
                        <a:pt x="366" y="525"/>
                      </a:lnTo>
                      <a:lnTo>
                        <a:pt x="343" y="528"/>
                      </a:lnTo>
                      <a:lnTo>
                        <a:pt x="320" y="532"/>
                      </a:lnTo>
                      <a:lnTo>
                        <a:pt x="296" y="535"/>
                      </a:lnTo>
                      <a:lnTo>
                        <a:pt x="273" y="538"/>
                      </a:lnTo>
                      <a:lnTo>
                        <a:pt x="249" y="541"/>
                      </a:lnTo>
                      <a:lnTo>
                        <a:pt x="226" y="545"/>
                      </a:lnTo>
                      <a:lnTo>
                        <a:pt x="203" y="548"/>
                      </a:lnTo>
                      <a:lnTo>
                        <a:pt x="180" y="552"/>
                      </a:lnTo>
                      <a:lnTo>
                        <a:pt x="157" y="555"/>
                      </a:lnTo>
                      <a:lnTo>
                        <a:pt x="133" y="557"/>
                      </a:lnTo>
                      <a:lnTo>
                        <a:pt x="110" y="561"/>
                      </a:lnTo>
                      <a:lnTo>
                        <a:pt x="87" y="564"/>
                      </a:lnTo>
                      <a:lnTo>
                        <a:pt x="72" y="562"/>
                      </a:lnTo>
                      <a:lnTo>
                        <a:pt x="59" y="560"/>
                      </a:lnTo>
                      <a:lnTo>
                        <a:pt x="47" y="556"/>
                      </a:lnTo>
                      <a:lnTo>
                        <a:pt x="37" y="553"/>
                      </a:lnTo>
                      <a:lnTo>
                        <a:pt x="28" y="549"/>
                      </a:lnTo>
                      <a:lnTo>
                        <a:pt x="19" y="546"/>
                      </a:lnTo>
                      <a:lnTo>
                        <a:pt x="9" y="541"/>
                      </a:lnTo>
                      <a:lnTo>
                        <a:pt x="0" y="536"/>
                      </a:lnTo>
                      <a:lnTo>
                        <a:pt x="0" y="509"/>
                      </a:lnTo>
                      <a:lnTo>
                        <a:pt x="0" y="481"/>
                      </a:lnTo>
                      <a:lnTo>
                        <a:pt x="0" y="453"/>
                      </a:lnTo>
                      <a:lnTo>
                        <a:pt x="0" y="425"/>
                      </a:lnTo>
                      <a:lnTo>
                        <a:pt x="1" y="344"/>
                      </a:lnTo>
                      <a:lnTo>
                        <a:pt x="2" y="262"/>
                      </a:lnTo>
                      <a:lnTo>
                        <a:pt x="5" y="181"/>
                      </a:lnTo>
                      <a:lnTo>
                        <a:pt x="6" y="100"/>
                      </a:lnTo>
                      <a:lnTo>
                        <a:pt x="10" y="92"/>
                      </a:lnTo>
                      <a:lnTo>
                        <a:pt x="15" y="84"/>
                      </a:lnTo>
                      <a:lnTo>
                        <a:pt x="20" y="76"/>
                      </a:lnTo>
                      <a:lnTo>
                        <a:pt x="24" y="68"/>
                      </a:lnTo>
                      <a:lnTo>
                        <a:pt x="28" y="61"/>
                      </a:lnTo>
                      <a:lnTo>
                        <a:pt x="32" y="53"/>
                      </a:lnTo>
                      <a:lnTo>
                        <a:pt x="37" y="45"/>
                      </a:lnTo>
                      <a:lnTo>
                        <a:pt x="42" y="37"/>
                      </a:lnTo>
                      <a:lnTo>
                        <a:pt x="52" y="34"/>
                      </a:lnTo>
                      <a:lnTo>
                        <a:pt x="64" y="32"/>
                      </a:lnTo>
                      <a:lnTo>
                        <a:pt x="74" y="29"/>
                      </a:lnTo>
                      <a:lnTo>
                        <a:pt x="85" y="26"/>
                      </a:lnTo>
                      <a:lnTo>
                        <a:pt x="96" y="24"/>
                      </a:lnTo>
                      <a:lnTo>
                        <a:pt x="106" y="22"/>
                      </a:lnTo>
                      <a:lnTo>
                        <a:pt x="118" y="19"/>
                      </a:lnTo>
                      <a:lnTo>
                        <a:pt x="128" y="17"/>
                      </a:lnTo>
                      <a:lnTo>
                        <a:pt x="150" y="16"/>
                      </a:lnTo>
                      <a:lnTo>
                        <a:pt x="173" y="15"/>
                      </a:lnTo>
                      <a:lnTo>
                        <a:pt x="195" y="14"/>
                      </a:lnTo>
                      <a:lnTo>
                        <a:pt x="217" y="12"/>
                      </a:lnTo>
                      <a:lnTo>
                        <a:pt x="240" y="11"/>
                      </a:lnTo>
                      <a:lnTo>
                        <a:pt x="262" y="10"/>
                      </a:lnTo>
                      <a:lnTo>
                        <a:pt x="284" y="9"/>
                      </a:lnTo>
                      <a:lnTo>
                        <a:pt x="307" y="8"/>
                      </a:lnTo>
                      <a:lnTo>
                        <a:pt x="329" y="8"/>
                      </a:lnTo>
                      <a:lnTo>
                        <a:pt x="351" y="7"/>
                      </a:lnTo>
                      <a:lnTo>
                        <a:pt x="373" y="5"/>
                      </a:lnTo>
                      <a:lnTo>
                        <a:pt x="396" y="4"/>
                      </a:lnTo>
                      <a:lnTo>
                        <a:pt x="418" y="3"/>
                      </a:lnTo>
                      <a:lnTo>
                        <a:pt x="440" y="2"/>
                      </a:lnTo>
                      <a:lnTo>
                        <a:pt x="463" y="1"/>
                      </a:lnTo>
                      <a:lnTo>
                        <a:pt x="485" y="0"/>
                      </a:lnTo>
                      <a:close/>
                    </a:path>
                  </a:pathLst>
                </a:custGeom>
                <a:solidFill>
                  <a:srgbClr val="161C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1" name="Freeform 81"/>
                <p:cNvSpPr>
                  <a:spLocks/>
                </p:cNvSpPr>
                <p:nvPr/>
              </p:nvSpPr>
              <p:spPr bwMode="auto">
                <a:xfrm>
                  <a:off x="4463" y="530"/>
                  <a:ext cx="86" cy="89"/>
                </a:xfrm>
                <a:custGeom>
                  <a:avLst/>
                  <a:gdLst>
                    <a:gd name="T0" fmla="*/ 463 w 517"/>
                    <a:gd name="T1" fmla="*/ 2 h 532"/>
                    <a:gd name="T2" fmla="*/ 474 w 517"/>
                    <a:gd name="T3" fmla="*/ 6 h 532"/>
                    <a:gd name="T4" fmla="*/ 484 w 517"/>
                    <a:gd name="T5" fmla="*/ 9 h 532"/>
                    <a:gd name="T6" fmla="*/ 495 w 517"/>
                    <a:gd name="T7" fmla="*/ 13 h 532"/>
                    <a:gd name="T8" fmla="*/ 504 w 517"/>
                    <a:gd name="T9" fmla="*/ 23 h 532"/>
                    <a:gd name="T10" fmla="*/ 512 w 517"/>
                    <a:gd name="T11" fmla="*/ 40 h 532"/>
                    <a:gd name="T12" fmla="*/ 517 w 517"/>
                    <a:gd name="T13" fmla="*/ 145 h 532"/>
                    <a:gd name="T14" fmla="*/ 517 w 517"/>
                    <a:gd name="T15" fmla="*/ 340 h 532"/>
                    <a:gd name="T16" fmla="*/ 512 w 517"/>
                    <a:gd name="T17" fmla="*/ 448 h 532"/>
                    <a:gd name="T18" fmla="*/ 498 w 517"/>
                    <a:gd name="T19" fmla="*/ 467 h 532"/>
                    <a:gd name="T20" fmla="*/ 481 w 517"/>
                    <a:gd name="T21" fmla="*/ 478 h 532"/>
                    <a:gd name="T22" fmla="*/ 467 w 517"/>
                    <a:gd name="T23" fmla="*/ 479 h 532"/>
                    <a:gd name="T24" fmla="*/ 452 w 517"/>
                    <a:gd name="T25" fmla="*/ 481 h 532"/>
                    <a:gd name="T26" fmla="*/ 438 w 517"/>
                    <a:gd name="T27" fmla="*/ 482 h 532"/>
                    <a:gd name="T28" fmla="*/ 409 w 517"/>
                    <a:gd name="T29" fmla="*/ 486 h 532"/>
                    <a:gd name="T30" fmla="*/ 366 w 517"/>
                    <a:gd name="T31" fmla="*/ 492 h 532"/>
                    <a:gd name="T32" fmla="*/ 324 w 517"/>
                    <a:gd name="T33" fmla="*/ 499 h 532"/>
                    <a:gd name="T34" fmla="*/ 280 w 517"/>
                    <a:gd name="T35" fmla="*/ 504 h 532"/>
                    <a:gd name="T36" fmla="*/ 237 w 517"/>
                    <a:gd name="T37" fmla="*/ 511 h 532"/>
                    <a:gd name="T38" fmla="*/ 194 w 517"/>
                    <a:gd name="T39" fmla="*/ 517 h 532"/>
                    <a:gd name="T40" fmla="*/ 152 w 517"/>
                    <a:gd name="T41" fmla="*/ 523 h 532"/>
                    <a:gd name="T42" fmla="*/ 109 w 517"/>
                    <a:gd name="T43" fmla="*/ 529 h 532"/>
                    <a:gd name="T44" fmla="*/ 73 w 517"/>
                    <a:gd name="T45" fmla="*/ 530 h 532"/>
                    <a:gd name="T46" fmla="*/ 49 w 517"/>
                    <a:gd name="T47" fmla="*/ 524 h 532"/>
                    <a:gd name="T48" fmla="*/ 28 w 517"/>
                    <a:gd name="T49" fmla="*/ 517 h 532"/>
                    <a:gd name="T50" fmla="*/ 10 w 517"/>
                    <a:gd name="T51" fmla="*/ 510 h 532"/>
                    <a:gd name="T52" fmla="*/ 0 w 517"/>
                    <a:gd name="T53" fmla="*/ 480 h 532"/>
                    <a:gd name="T54" fmla="*/ 0 w 517"/>
                    <a:gd name="T55" fmla="*/ 429 h 532"/>
                    <a:gd name="T56" fmla="*/ 3 w 517"/>
                    <a:gd name="T57" fmla="*/ 327 h 532"/>
                    <a:gd name="T58" fmla="*/ 6 w 517"/>
                    <a:gd name="T59" fmla="*/ 172 h 532"/>
                    <a:gd name="T60" fmla="*/ 12 w 517"/>
                    <a:gd name="T61" fmla="*/ 86 h 532"/>
                    <a:gd name="T62" fmla="*/ 21 w 517"/>
                    <a:gd name="T63" fmla="*/ 70 h 532"/>
                    <a:gd name="T64" fmla="*/ 29 w 517"/>
                    <a:gd name="T65" fmla="*/ 54 h 532"/>
                    <a:gd name="T66" fmla="*/ 39 w 517"/>
                    <a:gd name="T67" fmla="*/ 37 h 532"/>
                    <a:gd name="T68" fmla="*/ 55 w 517"/>
                    <a:gd name="T69" fmla="*/ 26 h 532"/>
                    <a:gd name="T70" fmla="*/ 78 w 517"/>
                    <a:gd name="T71" fmla="*/ 23 h 532"/>
                    <a:gd name="T72" fmla="*/ 100 w 517"/>
                    <a:gd name="T73" fmla="*/ 18 h 532"/>
                    <a:gd name="T74" fmla="*/ 123 w 517"/>
                    <a:gd name="T75" fmla="*/ 14 h 532"/>
                    <a:gd name="T76" fmla="*/ 154 w 517"/>
                    <a:gd name="T77" fmla="*/ 10 h 532"/>
                    <a:gd name="T78" fmla="*/ 194 w 517"/>
                    <a:gd name="T79" fmla="*/ 9 h 532"/>
                    <a:gd name="T80" fmla="*/ 235 w 517"/>
                    <a:gd name="T81" fmla="*/ 8 h 532"/>
                    <a:gd name="T82" fmla="*/ 275 w 517"/>
                    <a:gd name="T83" fmla="*/ 7 h 532"/>
                    <a:gd name="T84" fmla="*/ 317 w 517"/>
                    <a:gd name="T85" fmla="*/ 6 h 532"/>
                    <a:gd name="T86" fmla="*/ 357 w 517"/>
                    <a:gd name="T87" fmla="*/ 3 h 532"/>
                    <a:gd name="T88" fmla="*/ 398 w 517"/>
                    <a:gd name="T89" fmla="*/ 2 h 532"/>
                    <a:gd name="T90" fmla="*/ 438 w 517"/>
                    <a:gd name="T91" fmla="*/ 1 h 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17" h="532">
                      <a:moveTo>
                        <a:pt x="458" y="0"/>
                      </a:moveTo>
                      <a:lnTo>
                        <a:pt x="463" y="2"/>
                      </a:lnTo>
                      <a:lnTo>
                        <a:pt x="468" y="4"/>
                      </a:lnTo>
                      <a:lnTo>
                        <a:pt x="474" y="6"/>
                      </a:lnTo>
                      <a:lnTo>
                        <a:pt x="478" y="8"/>
                      </a:lnTo>
                      <a:lnTo>
                        <a:pt x="484" y="9"/>
                      </a:lnTo>
                      <a:lnTo>
                        <a:pt x="489" y="11"/>
                      </a:lnTo>
                      <a:lnTo>
                        <a:pt x="495" y="13"/>
                      </a:lnTo>
                      <a:lnTo>
                        <a:pt x="499" y="15"/>
                      </a:lnTo>
                      <a:lnTo>
                        <a:pt x="504" y="23"/>
                      </a:lnTo>
                      <a:lnTo>
                        <a:pt x="508" y="31"/>
                      </a:lnTo>
                      <a:lnTo>
                        <a:pt x="512" y="40"/>
                      </a:lnTo>
                      <a:lnTo>
                        <a:pt x="517" y="48"/>
                      </a:lnTo>
                      <a:lnTo>
                        <a:pt x="517" y="145"/>
                      </a:lnTo>
                      <a:lnTo>
                        <a:pt x="517" y="242"/>
                      </a:lnTo>
                      <a:lnTo>
                        <a:pt x="517" y="340"/>
                      </a:lnTo>
                      <a:lnTo>
                        <a:pt x="517" y="439"/>
                      </a:lnTo>
                      <a:lnTo>
                        <a:pt x="512" y="448"/>
                      </a:lnTo>
                      <a:lnTo>
                        <a:pt x="506" y="457"/>
                      </a:lnTo>
                      <a:lnTo>
                        <a:pt x="498" y="467"/>
                      </a:lnTo>
                      <a:lnTo>
                        <a:pt x="488" y="477"/>
                      </a:lnTo>
                      <a:lnTo>
                        <a:pt x="481" y="478"/>
                      </a:lnTo>
                      <a:lnTo>
                        <a:pt x="474" y="478"/>
                      </a:lnTo>
                      <a:lnTo>
                        <a:pt x="467" y="479"/>
                      </a:lnTo>
                      <a:lnTo>
                        <a:pt x="460" y="480"/>
                      </a:lnTo>
                      <a:lnTo>
                        <a:pt x="452" y="481"/>
                      </a:lnTo>
                      <a:lnTo>
                        <a:pt x="445" y="481"/>
                      </a:lnTo>
                      <a:lnTo>
                        <a:pt x="438" y="482"/>
                      </a:lnTo>
                      <a:lnTo>
                        <a:pt x="431" y="482"/>
                      </a:lnTo>
                      <a:lnTo>
                        <a:pt x="409" y="486"/>
                      </a:lnTo>
                      <a:lnTo>
                        <a:pt x="388" y="489"/>
                      </a:lnTo>
                      <a:lnTo>
                        <a:pt x="366" y="492"/>
                      </a:lnTo>
                      <a:lnTo>
                        <a:pt x="345" y="495"/>
                      </a:lnTo>
                      <a:lnTo>
                        <a:pt x="324" y="499"/>
                      </a:lnTo>
                      <a:lnTo>
                        <a:pt x="302" y="502"/>
                      </a:lnTo>
                      <a:lnTo>
                        <a:pt x="280" y="504"/>
                      </a:lnTo>
                      <a:lnTo>
                        <a:pt x="259" y="508"/>
                      </a:lnTo>
                      <a:lnTo>
                        <a:pt x="237" y="511"/>
                      </a:lnTo>
                      <a:lnTo>
                        <a:pt x="215" y="514"/>
                      </a:lnTo>
                      <a:lnTo>
                        <a:pt x="194" y="517"/>
                      </a:lnTo>
                      <a:lnTo>
                        <a:pt x="173" y="519"/>
                      </a:lnTo>
                      <a:lnTo>
                        <a:pt x="152" y="523"/>
                      </a:lnTo>
                      <a:lnTo>
                        <a:pt x="130" y="526"/>
                      </a:lnTo>
                      <a:lnTo>
                        <a:pt x="109" y="529"/>
                      </a:lnTo>
                      <a:lnTo>
                        <a:pt x="87" y="532"/>
                      </a:lnTo>
                      <a:lnTo>
                        <a:pt x="73" y="530"/>
                      </a:lnTo>
                      <a:lnTo>
                        <a:pt x="61" y="527"/>
                      </a:lnTo>
                      <a:lnTo>
                        <a:pt x="49" y="524"/>
                      </a:lnTo>
                      <a:lnTo>
                        <a:pt x="39" y="521"/>
                      </a:lnTo>
                      <a:lnTo>
                        <a:pt x="28" y="517"/>
                      </a:lnTo>
                      <a:lnTo>
                        <a:pt x="19" y="514"/>
                      </a:lnTo>
                      <a:lnTo>
                        <a:pt x="10" y="510"/>
                      </a:lnTo>
                      <a:lnTo>
                        <a:pt x="0" y="505"/>
                      </a:lnTo>
                      <a:lnTo>
                        <a:pt x="0" y="480"/>
                      </a:lnTo>
                      <a:lnTo>
                        <a:pt x="0" y="455"/>
                      </a:lnTo>
                      <a:lnTo>
                        <a:pt x="0" y="429"/>
                      </a:lnTo>
                      <a:lnTo>
                        <a:pt x="0" y="404"/>
                      </a:lnTo>
                      <a:lnTo>
                        <a:pt x="3" y="327"/>
                      </a:lnTo>
                      <a:lnTo>
                        <a:pt x="4" y="249"/>
                      </a:lnTo>
                      <a:lnTo>
                        <a:pt x="6" y="172"/>
                      </a:lnTo>
                      <a:lnTo>
                        <a:pt x="7" y="95"/>
                      </a:lnTo>
                      <a:lnTo>
                        <a:pt x="12" y="86"/>
                      </a:lnTo>
                      <a:lnTo>
                        <a:pt x="17" y="78"/>
                      </a:lnTo>
                      <a:lnTo>
                        <a:pt x="21" y="70"/>
                      </a:lnTo>
                      <a:lnTo>
                        <a:pt x="26" y="62"/>
                      </a:lnTo>
                      <a:lnTo>
                        <a:pt x="29" y="54"/>
                      </a:lnTo>
                      <a:lnTo>
                        <a:pt x="34" y="46"/>
                      </a:lnTo>
                      <a:lnTo>
                        <a:pt x="39" y="37"/>
                      </a:lnTo>
                      <a:lnTo>
                        <a:pt x="43" y="29"/>
                      </a:lnTo>
                      <a:lnTo>
                        <a:pt x="55" y="26"/>
                      </a:lnTo>
                      <a:lnTo>
                        <a:pt x="66" y="25"/>
                      </a:lnTo>
                      <a:lnTo>
                        <a:pt x="78" y="23"/>
                      </a:lnTo>
                      <a:lnTo>
                        <a:pt x="89" y="21"/>
                      </a:lnTo>
                      <a:lnTo>
                        <a:pt x="100" y="18"/>
                      </a:lnTo>
                      <a:lnTo>
                        <a:pt x="111" y="16"/>
                      </a:lnTo>
                      <a:lnTo>
                        <a:pt x="123" y="14"/>
                      </a:lnTo>
                      <a:lnTo>
                        <a:pt x="134" y="11"/>
                      </a:lnTo>
                      <a:lnTo>
                        <a:pt x="154" y="10"/>
                      </a:lnTo>
                      <a:lnTo>
                        <a:pt x="175" y="10"/>
                      </a:lnTo>
                      <a:lnTo>
                        <a:pt x="194" y="9"/>
                      </a:lnTo>
                      <a:lnTo>
                        <a:pt x="215" y="9"/>
                      </a:lnTo>
                      <a:lnTo>
                        <a:pt x="235" y="8"/>
                      </a:lnTo>
                      <a:lnTo>
                        <a:pt x="256" y="8"/>
                      </a:lnTo>
                      <a:lnTo>
                        <a:pt x="275" y="7"/>
                      </a:lnTo>
                      <a:lnTo>
                        <a:pt x="296" y="6"/>
                      </a:lnTo>
                      <a:lnTo>
                        <a:pt x="317" y="6"/>
                      </a:lnTo>
                      <a:lnTo>
                        <a:pt x="336" y="4"/>
                      </a:lnTo>
                      <a:lnTo>
                        <a:pt x="357" y="3"/>
                      </a:lnTo>
                      <a:lnTo>
                        <a:pt x="377" y="3"/>
                      </a:lnTo>
                      <a:lnTo>
                        <a:pt x="398" y="2"/>
                      </a:lnTo>
                      <a:lnTo>
                        <a:pt x="417" y="1"/>
                      </a:lnTo>
                      <a:lnTo>
                        <a:pt x="438" y="1"/>
                      </a:lnTo>
                      <a:lnTo>
                        <a:pt x="458" y="0"/>
                      </a:lnTo>
                      <a:close/>
                    </a:path>
                  </a:pathLst>
                </a:custGeom>
                <a:solidFill>
                  <a:srgbClr val="191E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2" name="Freeform 82"/>
                <p:cNvSpPr>
                  <a:spLocks/>
                </p:cNvSpPr>
                <p:nvPr/>
              </p:nvSpPr>
              <p:spPr bwMode="auto">
                <a:xfrm>
                  <a:off x="4463" y="535"/>
                  <a:ext cx="82" cy="83"/>
                </a:xfrm>
                <a:custGeom>
                  <a:avLst/>
                  <a:gdLst>
                    <a:gd name="T0" fmla="*/ 435 w 486"/>
                    <a:gd name="T1" fmla="*/ 2 h 499"/>
                    <a:gd name="T2" fmla="*/ 444 w 486"/>
                    <a:gd name="T3" fmla="*/ 6 h 499"/>
                    <a:gd name="T4" fmla="*/ 455 w 486"/>
                    <a:gd name="T5" fmla="*/ 9 h 499"/>
                    <a:gd name="T6" fmla="*/ 464 w 486"/>
                    <a:gd name="T7" fmla="*/ 13 h 499"/>
                    <a:gd name="T8" fmla="*/ 473 w 486"/>
                    <a:gd name="T9" fmla="*/ 23 h 499"/>
                    <a:gd name="T10" fmla="*/ 481 w 486"/>
                    <a:gd name="T11" fmla="*/ 39 h 499"/>
                    <a:gd name="T12" fmla="*/ 486 w 486"/>
                    <a:gd name="T13" fmla="*/ 139 h 499"/>
                    <a:gd name="T14" fmla="*/ 486 w 486"/>
                    <a:gd name="T15" fmla="*/ 321 h 499"/>
                    <a:gd name="T16" fmla="*/ 481 w 486"/>
                    <a:gd name="T17" fmla="*/ 422 h 499"/>
                    <a:gd name="T18" fmla="*/ 468 w 486"/>
                    <a:gd name="T19" fmla="*/ 439 h 499"/>
                    <a:gd name="T20" fmla="*/ 451 w 486"/>
                    <a:gd name="T21" fmla="*/ 449 h 499"/>
                    <a:gd name="T22" fmla="*/ 438 w 486"/>
                    <a:gd name="T23" fmla="*/ 450 h 499"/>
                    <a:gd name="T24" fmla="*/ 424 w 486"/>
                    <a:gd name="T25" fmla="*/ 452 h 499"/>
                    <a:gd name="T26" fmla="*/ 409 w 486"/>
                    <a:gd name="T27" fmla="*/ 453 h 499"/>
                    <a:gd name="T28" fmla="*/ 382 w 486"/>
                    <a:gd name="T29" fmla="*/ 456 h 499"/>
                    <a:gd name="T30" fmla="*/ 343 w 486"/>
                    <a:gd name="T31" fmla="*/ 462 h 499"/>
                    <a:gd name="T32" fmla="*/ 304 w 486"/>
                    <a:gd name="T33" fmla="*/ 468 h 499"/>
                    <a:gd name="T34" fmla="*/ 263 w 486"/>
                    <a:gd name="T35" fmla="*/ 473 h 499"/>
                    <a:gd name="T36" fmla="*/ 224 w 486"/>
                    <a:gd name="T37" fmla="*/ 479 h 499"/>
                    <a:gd name="T38" fmla="*/ 185 w 486"/>
                    <a:gd name="T39" fmla="*/ 485 h 499"/>
                    <a:gd name="T40" fmla="*/ 145 w 486"/>
                    <a:gd name="T41" fmla="*/ 491 h 499"/>
                    <a:gd name="T42" fmla="*/ 105 w 486"/>
                    <a:gd name="T43" fmla="*/ 497 h 499"/>
                    <a:gd name="T44" fmla="*/ 73 w 486"/>
                    <a:gd name="T45" fmla="*/ 497 h 499"/>
                    <a:gd name="T46" fmla="*/ 48 w 486"/>
                    <a:gd name="T47" fmla="*/ 491 h 499"/>
                    <a:gd name="T48" fmla="*/ 29 w 486"/>
                    <a:gd name="T49" fmla="*/ 484 h 499"/>
                    <a:gd name="T50" fmla="*/ 9 w 486"/>
                    <a:gd name="T51" fmla="*/ 477 h 499"/>
                    <a:gd name="T52" fmla="*/ 0 w 486"/>
                    <a:gd name="T53" fmla="*/ 449 h 499"/>
                    <a:gd name="T54" fmla="*/ 0 w 486"/>
                    <a:gd name="T55" fmla="*/ 404 h 499"/>
                    <a:gd name="T56" fmla="*/ 2 w 486"/>
                    <a:gd name="T57" fmla="*/ 307 h 499"/>
                    <a:gd name="T58" fmla="*/ 6 w 486"/>
                    <a:gd name="T59" fmla="*/ 161 h 499"/>
                    <a:gd name="T60" fmla="*/ 12 w 486"/>
                    <a:gd name="T61" fmla="*/ 79 h 499"/>
                    <a:gd name="T62" fmla="*/ 21 w 486"/>
                    <a:gd name="T63" fmla="*/ 64 h 499"/>
                    <a:gd name="T64" fmla="*/ 30 w 486"/>
                    <a:gd name="T65" fmla="*/ 48 h 499"/>
                    <a:gd name="T66" fmla="*/ 39 w 486"/>
                    <a:gd name="T67" fmla="*/ 31 h 499"/>
                    <a:gd name="T68" fmla="*/ 55 w 486"/>
                    <a:gd name="T69" fmla="*/ 21 h 499"/>
                    <a:gd name="T70" fmla="*/ 80 w 486"/>
                    <a:gd name="T71" fmla="*/ 16 h 499"/>
                    <a:gd name="T72" fmla="*/ 104 w 486"/>
                    <a:gd name="T73" fmla="*/ 12 h 499"/>
                    <a:gd name="T74" fmla="*/ 128 w 486"/>
                    <a:gd name="T75" fmla="*/ 7 h 499"/>
                    <a:gd name="T76" fmla="*/ 158 w 486"/>
                    <a:gd name="T77" fmla="*/ 5 h 499"/>
                    <a:gd name="T78" fmla="*/ 194 w 486"/>
                    <a:gd name="T79" fmla="*/ 4 h 499"/>
                    <a:gd name="T80" fmla="*/ 231 w 486"/>
                    <a:gd name="T81" fmla="*/ 4 h 499"/>
                    <a:gd name="T82" fmla="*/ 267 w 486"/>
                    <a:gd name="T83" fmla="*/ 2 h 499"/>
                    <a:gd name="T84" fmla="*/ 304 w 486"/>
                    <a:gd name="T85" fmla="*/ 1 h 499"/>
                    <a:gd name="T86" fmla="*/ 339 w 486"/>
                    <a:gd name="T87" fmla="*/ 1 h 499"/>
                    <a:gd name="T88" fmla="*/ 376 w 486"/>
                    <a:gd name="T89" fmla="*/ 0 h 499"/>
                    <a:gd name="T90" fmla="*/ 412 w 486"/>
                    <a:gd name="T91" fmla="*/ 0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86" h="499">
                      <a:moveTo>
                        <a:pt x="431" y="0"/>
                      </a:moveTo>
                      <a:lnTo>
                        <a:pt x="435" y="2"/>
                      </a:lnTo>
                      <a:lnTo>
                        <a:pt x="440" y="4"/>
                      </a:lnTo>
                      <a:lnTo>
                        <a:pt x="444" y="6"/>
                      </a:lnTo>
                      <a:lnTo>
                        <a:pt x="450" y="7"/>
                      </a:lnTo>
                      <a:lnTo>
                        <a:pt x="455" y="9"/>
                      </a:lnTo>
                      <a:lnTo>
                        <a:pt x="459" y="12"/>
                      </a:lnTo>
                      <a:lnTo>
                        <a:pt x="464" y="13"/>
                      </a:lnTo>
                      <a:lnTo>
                        <a:pt x="469" y="15"/>
                      </a:lnTo>
                      <a:lnTo>
                        <a:pt x="473" y="23"/>
                      </a:lnTo>
                      <a:lnTo>
                        <a:pt x="478" y="31"/>
                      </a:lnTo>
                      <a:lnTo>
                        <a:pt x="481" y="39"/>
                      </a:lnTo>
                      <a:lnTo>
                        <a:pt x="486" y="48"/>
                      </a:lnTo>
                      <a:lnTo>
                        <a:pt x="486" y="139"/>
                      </a:lnTo>
                      <a:lnTo>
                        <a:pt x="486" y="230"/>
                      </a:lnTo>
                      <a:lnTo>
                        <a:pt x="486" y="321"/>
                      </a:lnTo>
                      <a:lnTo>
                        <a:pt x="486" y="413"/>
                      </a:lnTo>
                      <a:lnTo>
                        <a:pt x="481" y="422"/>
                      </a:lnTo>
                      <a:lnTo>
                        <a:pt x="476" y="431"/>
                      </a:lnTo>
                      <a:lnTo>
                        <a:pt x="468" y="439"/>
                      </a:lnTo>
                      <a:lnTo>
                        <a:pt x="458" y="448"/>
                      </a:lnTo>
                      <a:lnTo>
                        <a:pt x="451" y="449"/>
                      </a:lnTo>
                      <a:lnTo>
                        <a:pt x="444" y="449"/>
                      </a:lnTo>
                      <a:lnTo>
                        <a:pt x="438" y="450"/>
                      </a:lnTo>
                      <a:lnTo>
                        <a:pt x="431" y="450"/>
                      </a:lnTo>
                      <a:lnTo>
                        <a:pt x="424" y="452"/>
                      </a:lnTo>
                      <a:lnTo>
                        <a:pt x="417" y="453"/>
                      </a:lnTo>
                      <a:lnTo>
                        <a:pt x="409" y="453"/>
                      </a:lnTo>
                      <a:lnTo>
                        <a:pt x="402" y="454"/>
                      </a:lnTo>
                      <a:lnTo>
                        <a:pt x="382" y="456"/>
                      </a:lnTo>
                      <a:lnTo>
                        <a:pt x="362" y="460"/>
                      </a:lnTo>
                      <a:lnTo>
                        <a:pt x="343" y="462"/>
                      </a:lnTo>
                      <a:lnTo>
                        <a:pt x="323" y="465"/>
                      </a:lnTo>
                      <a:lnTo>
                        <a:pt x="304" y="468"/>
                      </a:lnTo>
                      <a:lnTo>
                        <a:pt x="284" y="471"/>
                      </a:lnTo>
                      <a:lnTo>
                        <a:pt x="263" y="473"/>
                      </a:lnTo>
                      <a:lnTo>
                        <a:pt x="244" y="476"/>
                      </a:lnTo>
                      <a:lnTo>
                        <a:pt x="224" y="479"/>
                      </a:lnTo>
                      <a:lnTo>
                        <a:pt x="204" y="482"/>
                      </a:lnTo>
                      <a:lnTo>
                        <a:pt x="185" y="485"/>
                      </a:lnTo>
                      <a:lnTo>
                        <a:pt x="165" y="487"/>
                      </a:lnTo>
                      <a:lnTo>
                        <a:pt x="145" y="491"/>
                      </a:lnTo>
                      <a:lnTo>
                        <a:pt x="125" y="493"/>
                      </a:lnTo>
                      <a:lnTo>
                        <a:pt x="105" y="497"/>
                      </a:lnTo>
                      <a:lnTo>
                        <a:pt x="85" y="499"/>
                      </a:lnTo>
                      <a:lnTo>
                        <a:pt x="73" y="497"/>
                      </a:lnTo>
                      <a:lnTo>
                        <a:pt x="60" y="493"/>
                      </a:lnTo>
                      <a:lnTo>
                        <a:pt x="48" y="491"/>
                      </a:lnTo>
                      <a:lnTo>
                        <a:pt x="38" y="487"/>
                      </a:lnTo>
                      <a:lnTo>
                        <a:pt x="29" y="484"/>
                      </a:lnTo>
                      <a:lnTo>
                        <a:pt x="18" y="480"/>
                      </a:lnTo>
                      <a:lnTo>
                        <a:pt x="9" y="477"/>
                      </a:lnTo>
                      <a:lnTo>
                        <a:pt x="0" y="472"/>
                      </a:lnTo>
                      <a:lnTo>
                        <a:pt x="0" y="449"/>
                      </a:lnTo>
                      <a:lnTo>
                        <a:pt x="0" y="427"/>
                      </a:lnTo>
                      <a:lnTo>
                        <a:pt x="0" y="404"/>
                      </a:lnTo>
                      <a:lnTo>
                        <a:pt x="0" y="381"/>
                      </a:lnTo>
                      <a:lnTo>
                        <a:pt x="2" y="307"/>
                      </a:lnTo>
                      <a:lnTo>
                        <a:pt x="3" y="233"/>
                      </a:lnTo>
                      <a:lnTo>
                        <a:pt x="6" y="161"/>
                      </a:lnTo>
                      <a:lnTo>
                        <a:pt x="7" y="87"/>
                      </a:lnTo>
                      <a:lnTo>
                        <a:pt x="12" y="79"/>
                      </a:lnTo>
                      <a:lnTo>
                        <a:pt x="16" y="71"/>
                      </a:lnTo>
                      <a:lnTo>
                        <a:pt x="21" y="64"/>
                      </a:lnTo>
                      <a:lnTo>
                        <a:pt x="25" y="56"/>
                      </a:lnTo>
                      <a:lnTo>
                        <a:pt x="30" y="48"/>
                      </a:lnTo>
                      <a:lnTo>
                        <a:pt x="35" y="39"/>
                      </a:lnTo>
                      <a:lnTo>
                        <a:pt x="39" y="31"/>
                      </a:lnTo>
                      <a:lnTo>
                        <a:pt x="44" y="23"/>
                      </a:lnTo>
                      <a:lnTo>
                        <a:pt x="55" y="21"/>
                      </a:lnTo>
                      <a:lnTo>
                        <a:pt x="68" y="19"/>
                      </a:lnTo>
                      <a:lnTo>
                        <a:pt x="80" y="16"/>
                      </a:lnTo>
                      <a:lnTo>
                        <a:pt x="92" y="14"/>
                      </a:lnTo>
                      <a:lnTo>
                        <a:pt x="104" y="12"/>
                      </a:lnTo>
                      <a:lnTo>
                        <a:pt x="115" y="9"/>
                      </a:lnTo>
                      <a:lnTo>
                        <a:pt x="128" y="7"/>
                      </a:lnTo>
                      <a:lnTo>
                        <a:pt x="140" y="5"/>
                      </a:lnTo>
                      <a:lnTo>
                        <a:pt x="158" y="5"/>
                      </a:lnTo>
                      <a:lnTo>
                        <a:pt x="177" y="5"/>
                      </a:lnTo>
                      <a:lnTo>
                        <a:pt x="194" y="4"/>
                      </a:lnTo>
                      <a:lnTo>
                        <a:pt x="212" y="4"/>
                      </a:lnTo>
                      <a:lnTo>
                        <a:pt x="231" y="4"/>
                      </a:lnTo>
                      <a:lnTo>
                        <a:pt x="249" y="2"/>
                      </a:lnTo>
                      <a:lnTo>
                        <a:pt x="267" y="2"/>
                      </a:lnTo>
                      <a:lnTo>
                        <a:pt x="285" y="2"/>
                      </a:lnTo>
                      <a:lnTo>
                        <a:pt x="304" y="1"/>
                      </a:lnTo>
                      <a:lnTo>
                        <a:pt x="322" y="1"/>
                      </a:lnTo>
                      <a:lnTo>
                        <a:pt x="339" y="1"/>
                      </a:lnTo>
                      <a:lnTo>
                        <a:pt x="358" y="0"/>
                      </a:lnTo>
                      <a:lnTo>
                        <a:pt x="376" y="0"/>
                      </a:lnTo>
                      <a:lnTo>
                        <a:pt x="395" y="0"/>
                      </a:lnTo>
                      <a:lnTo>
                        <a:pt x="412" y="0"/>
                      </a:lnTo>
                      <a:lnTo>
                        <a:pt x="431" y="0"/>
                      </a:lnTo>
                      <a:close/>
                    </a:path>
                  </a:pathLst>
                </a:custGeom>
                <a:solidFill>
                  <a:srgbClr val="1921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3" name="Freeform 83"/>
                <p:cNvSpPr>
                  <a:spLocks/>
                </p:cNvSpPr>
                <p:nvPr/>
              </p:nvSpPr>
              <p:spPr bwMode="auto">
                <a:xfrm>
                  <a:off x="4464" y="540"/>
                  <a:ext cx="76" cy="78"/>
                </a:xfrm>
                <a:custGeom>
                  <a:avLst/>
                  <a:gdLst>
                    <a:gd name="T0" fmla="*/ 409 w 456"/>
                    <a:gd name="T1" fmla="*/ 4 h 468"/>
                    <a:gd name="T2" fmla="*/ 418 w 456"/>
                    <a:gd name="T3" fmla="*/ 7 h 468"/>
                    <a:gd name="T4" fmla="*/ 426 w 456"/>
                    <a:gd name="T5" fmla="*/ 12 h 468"/>
                    <a:gd name="T6" fmla="*/ 436 w 456"/>
                    <a:gd name="T7" fmla="*/ 15 h 468"/>
                    <a:gd name="T8" fmla="*/ 445 w 456"/>
                    <a:gd name="T9" fmla="*/ 26 h 468"/>
                    <a:gd name="T10" fmla="*/ 453 w 456"/>
                    <a:gd name="T11" fmla="*/ 42 h 468"/>
                    <a:gd name="T12" fmla="*/ 456 w 456"/>
                    <a:gd name="T13" fmla="*/ 134 h 468"/>
                    <a:gd name="T14" fmla="*/ 456 w 456"/>
                    <a:gd name="T15" fmla="*/ 304 h 468"/>
                    <a:gd name="T16" fmla="*/ 452 w 456"/>
                    <a:gd name="T17" fmla="*/ 397 h 468"/>
                    <a:gd name="T18" fmla="*/ 439 w 456"/>
                    <a:gd name="T19" fmla="*/ 413 h 468"/>
                    <a:gd name="T20" fmla="*/ 424 w 456"/>
                    <a:gd name="T21" fmla="*/ 422 h 468"/>
                    <a:gd name="T22" fmla="*/ 410 w 456"/>
                    <a:gd name="T23" fmla="*/ 423 h 468"/>
                    <a:gd name="T24" fmla="*/ 396 w 456"/>
                    <a:gd name="T25" fmla="*/ 425 h 468"/>
                    <a:gd name="T26" fmla="*/ 382 w 456"/>
                    <a:gd name="T27" fmla="*/ 426 h 468"/>
                    <a:gd name="T28" fmla="*/ 357 w 456"/>
                    <a:gd name="T29" fmla="*/ 428 h 468"/>
                    <a:gd name="T30" fmla="*/ 321 w 456"/>
                    <a:gd name="T31" fmla="*/ 434 h 468"/>
                    <a:gd name="T32" fmla="*/ 284 w 456"/>
                    <a:gd name="T33" fmla="*/ 439 h 468"/>
                    <a:gd name="T34" fmla="*/ 248 w 456"/>
                    <a:gd name="T35" fmla="*/ 445 h 468"/>
                    <a:gd name="T36" fmla="*/ 213 w 456"/>
                    <a:gd name="T37" fmla="*/ 449 h 468"/>
                    <a:gd name="T38" fmla="*/ 177 w 456"/>
                    <a:gd name="T39" fmla="*/ 455 h 468"/>
                    <a:gd name="T40" fmla="*/ 140 w 456"/>
                    <a:gd name="T41" fmla="*/ 460 h 468"/>
                    <a:gd name="T42" fmla="*/ 104 w 456"/>
                    <a:gd name="T43" fmla="*/ 465 h 468"/>
                    <a:gd name="T44" fmla="*/ 73 w 456"/>
                    <a:gd name="T45" fmla="*/ 465 h 468"/>
                    <a:gd name="T46" fmla="*/ 51 w 456"/>
                    <a:gd name="T47" fmla="*/ 460 h 468"/>
                    <a:gd name="T48" fmla="*/ 30 w 456"/>
                    <a:gd name="T49" fmla="*/ 453 h 468"/>
                    <a:gd name="T50" fmla="*/ 11 w 456"/>
                    <a:gd name="T51" fmla="*/ 446 h 468"/>
                    <a:gd name="T52" fmla="*/ 1 w 456"/>
                    <a:gd name="T53" fmla="*/ 423 h 468"/>
                    <a:gd name="T54" fmla="*/ 1 w 456"/>
                    <a:gd name="T55" fmla="*/ 381 h 468"/>
                    <a:gd name="T56" fmla="*/ 4 w 456"/>
                    <a:gd name="T57" fmla="*/ 291 h 468"/>
                    <a:gd name="T58" fmla="*/ 7 w 456"/>
                    <a:gd name="T59" fmla="*/ 151 h 468"/>
                    <a:gd name="T60" fmla="*/ 14 w 456"/>
                    <a:gd name="T61" fmla="*/ 73 h 468"/>
                    <a:gd name="T62" fmla="*/ 23 w 456"/>
                    <a:gd name="T63" fmla="*/ 58 h 468"/>
                    <a:gd name="T64" fmla="*/ 33 w 456"/>
                    <a:gd name="T65" fmla="*/ 42 h 468"/>
                    <a:gd name="T66" fmla="*/ 42 w 456"/>
                    <a:gd name="T67" fmla="*/ 26 h 468"/>
                    <a:gd name="T68" fmla="*/ 59 w 456"/>
                    <a:gd name="T69" fmla="*/ 15 h 468"/>
                    <a:gd name="T70" fmla="*/ 85 w 456"/>
                    <a:gd name="T71" fmla="*/ 12 h 468"/>
                    <a:gd name="T72" fmla="*/ 109 w 456"/>
                    <a:gd name="T73" fmla="*/ 7 h 468"/>
                    <a:gd name="T74" fmla="*/ 134 w 456"/>
                    <a:gd name="T75" fmla="*/ 3 h 468"/>
                    <a:gd name="T76" fmla="*/ 163 w 456"/>
                    <a:gd name="T77" fmla="*/ 0 h 468"/>
                    <a:gd name="T78" fmla="*/ 195 w 456"/>
                    <a:gd name="T79" fmla="*/ 0 h 468"/>
                    <a:gd name="T80" fmla="*/ 228 w 456"/>
                    <a:gd name="T81" fmla="*/ 0 h 468"/>
                    <a:gd name="T82" fmla="*/ 260 w 456"/>
                    <a:gd name="T83" fmla="*/ 0 h 468"/>
                    <a:gd name="T84" fmla="*/ 292 w 456"/>
                    <a:gd name="T85" fmla="*/ 1 h 468"/>
                    <a:gd name="T86" fmla="*/ 325 w 456"/>
                    <a:gd name="T87" fmla="*/ 1 h 468"/>
                    <a:gd name="T88" fmla="*/ 357 w 456"/>
                    <a:gd name="T89" fmla="*/ 1 h 468"/>
                    <a:gd name="T90" fmla="*/ 389 w 456"/>
                    <a:gd name="T91" fmla="*/ 1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56" h="468">
                      <a:moveTo>
                        <a:pt x="406" y="1"/>
                      </a:moveTo>
                      <a:lnTo>
                        <a:pt x="409" y="4"/>
                      </a:lnTo>
                      <a:lnTo>
                        <a:pt x="414" y="6"/>
                      </a:lnTo>
                      <a:lnTo>
                        <a:pt x="418" y="7"/>
                      </a:lnTo>
                      <a:lnTo>
                        <a:pt x="423" y="9"/>
                      </a:lnTo>
                      <a:lnTo>
                        <a:pt x="426" y="12"/>
                      </a:lnTo>
                      <a:lnTo>
                        <a:pt x="431" y="13"/>
                      </a:lnTo>
                      <a:lnTo>
                        <a:pt x="436" y="15"/>
                      </a:lnTo>
                      <a:lnTo>
                        <a:pt x="440" y="18"/>
                      </a:lnTo>
                      <a:lnTo>
                        <a:pt x="445" y="26"/>
                      </a:lnTo>
                      <a:lnTo>
                        <a:pt x="448" y="34"/>
                      </a:lnTo>
                      <a:lnTo>
                        <a:pt x="453" y="42"/>
                      </a:lnTo>
                      <a:lnTo>
                        <a:pt x="456" y="50"/>
                      </a:lnTo>
                      <a:lnTo>
                        <a:pt x="456" y="134"/>
                      </a:lnTo>
                      <a:lnTo>
                        <a:pt x="456" y="220"/>
                      </a:lnTo>
                      <a:lnTo>
                        <a:pt x="456" y="304"/>
                      </a:lnTo>
                      <a:lnTo>
                        <a:pt x="456" y="389"/>
                      </a:lnTo>
                      <a:lnTo>
                        <a:pt x="452" y="397"/>
                      </a:lnTo>
                      <a:lnTo>
                        <a:pt x="446" y="405"/>
                      </a:lnTo>
                      <a:lnTo>
                        <a:pt x="439" y="413"/>
                      </a:lnTo>
                      <a:lnTo>
                        <a:pt x="431" y="422"/>
                      </a:lnTo>
                      <a:lnTo>
                        <a:pt x="424" y="422"/>
                      </a:lnTo>
                      <a:lnTo>
                        <a:pt x="417" y="423"/>
                      </a:lnTo>
                      <a:lnTo>
                        <a:pt x="410" y="423"/>
                      </a:lnTo>
                      <a:lnTo>
                        <a:pt x="403" y="424"/>
                      </a:lnTo>
                      <a:lnTo>
                        <a:pt x="396" y="425"/>
                      </a:lnTo>
                      <a:lnTo>
                        <a:pt x="389" y="425"/>
                      </a:lnTo>
                      <a:lnTo>
                        <a:pt x="382" y="426"/>
                      </a:lnTo>
                      <a:lnTo>
                        <a:pt x="375" y="426"/>
                      </a:lnTo>
                      <a:lnTo>
                        <a:pt x="357" y="428"/>
                      </a:lnTo>
                      <a:lnTo>
                        <a:pt x="340" y="431"/>
                      </a:lnTo>
                      <a:lnTo>
                        <a:pt x="321" y="434"/>
                      </a:lnTo>
                      <a:lnTo>
                        <a:pt x="303" y="437"/>
                      </a:lnTo>
                      <a:lnTo>
                        <a:pt x="284" y="439"/>
                      </a:lnTo>
                      <a:lnTo>
                        <a:pt x="267" y="441"/>
                      </a:lnTo>
                      <a:lnTo>
                        <a:pt x="248" y="445"/>
                      </a:lnTo>
                      <a:lnTo>
                        <a:pt x="231" y="447"/>
                      </a:lnTo>
                      <a:lnTo>
                        <a:pt x="213" y="449"/>
                      </a:lnTo>
                      <a:lnTo>
                        <a:pt x="194" y="452"/>
                      </a:lnTo>
                      <a:lnTo>
                        <a:pt x="177" y="455"/>
                      </a:lnTo>
                      <a:lnTo>
                        <a:pt x="158" y="457"/>
                      </a:lnTo>
                      <a:lnTo>
                        <a:pt x="140" y="460"/>
                      </a:lnTo>
                      <a:lnTo>
                        <a:pt x="121" y="462"/>
                      </a:lnTo>
                      <a:lnTo>
                        <a:pt x="104" y="465"/>
                      </a:lnTo>
                      <a:lnTo>
                        <a:pt x="86" y="468"/>
                      </a:lnTo>
                      <a:lnTo>
                        <a:pt x="73" y="465"/>
                      </a:lnTo>
                      <a:lnTo>
                        <a:pt x="61" y="462"/>
                      </a:lnTo>
                      <a:lnTo>
                        <a:pt x="51" y="460"/>
                      </a:lnTo>
                      <a:lnTo>
                        <a:pt x="41" y="456"/>
                      </a:lnTo>
                      <a:lnTo>
                        <a:pt x="30" y="453"/>
                      </a:lnTo>
                      <a:lnTo>
                        <a:pt x="20" y="449"/>
                      </a:lnTo>
                      <a:lnTo>
                        <a:pt x="11" y="446"/>
                      </a:lnTo>
                      <a:lnTo>
                        <a:pt x="0" y="442"/>
                      </a:lnTo>
                      <a:lnTo>
                        <a:pt x="1" y="423"/>
                      </a:lnTo>
                      <a:lnTo>
                        <a:pt x="1" y="402"/>
                      </a:lnTo>
                      <a:lnTo>
                        <a:pt x="1" y="381"/>
                      </a:lnTo>
                      <a:lnTo>
                        <a:pt x="1" y="362"/>
                      </a:lnTo>
                      <a:lnTo>
                        <a:pt x="4" y="291"/>
                      </a:lnTo>
                      <a:lnTo>
                        <a:pt x="6" y="221"/>
                      </a:lnTo>
                      <a:lnTo>
                        <a:pt x="7" y="151"/>
                      </a:lnTo>
                      <a:lnTo>
                        <a:pt x="10" y="81"/>
                      </a:lnTo>
                      <a:lnTo>
                        <a:pt x="14" y="73"/>
                      </a:lnTo>
                      <a:lnTo>
                        <a:pt x="19" y="65"/>
                      </a:lnTo>
                      <a:lnTo>
                        <a:pt x="23" y="58"/>
                      </a:lnTo>
                      <a:lnTo>
                        <a:pt x="28" y="50"/>
                      </a:lnTo>
                      <a:lnTo>
                        <a:pt x="33" y="42"/>
                      </a:lnTo>
                      <a:lnTo>
                        <a:pt x="37" y="34"/>
                      </a:lnTo>
                      <a:lnTo>
                        <a:pt x="42" y="26"/>
                      </a:lnTo>
                      <a:lnTo>
                        <a:pt x="46" y="18"/>
                      </a:lnTo>
                      <a:lnTo>
                        <a:pt x="59" y="15"/>
                      </a:lnTo>
                      <a:lnTo>
                        <a:pt x="72" y="14"/>
                      </a:lnTo>
                      <a:lnTo>
                        <a:pt x="85" y="12"/>
                      </a:lnTo>
                      <a:lnTo>
                        <a:pt x="97" y="9"/>
                      </a:lnTo>
                      <a:lnTo>
                        <a:pt x="109" y="7"/>
                      </a:lnTo>
                      <a:lnTo>
                        <a:pt x="121" y="5"/>
                      </a:lnTo>
                      <a:lnTo>
                        <a:pt x="134" y="3"/>
                      </a:lnTo>
                      <a:lnTo>
                        <a:pt x="147" y="0"/>
                      </a:lnTo>
                      <a:lnTo>
                        <a:pt x="163" y="0"/>
                      </a:lnTo>
                      <a:lnTo>
                        <a:pt x="179" y="0"/>
                      </a:lnTo>
                      <a:lnTo>
                        <a:pt x="195" y="0"/>
                      </a:lnTo>
                      <a:lnTo>
                        <a:pt x="212" y="0"/>
                      </a:lnTo>
                      <a:lnTo>
                        <a:pt x="228" y="0"/>
                      </a:lnTo>
                      <a:lnTo>
                        <a:pt x="244" y="0"/>
                      </a:lnTo>
                      <a:lnTo>
                        <a:pt x="260" y="0"/>
                      </a:lnTo>
                      <a:lnTo>
                        <a:pt x="276" y="0"/>
                      </a:lnTo>
                      <a:lnTo>
                        <a:pt x="292" y="1"/>
                      </a:lnTo>
                      <a:lnTo>
                        <a:pt x="309" y="1"/>
                      </a:lnTo>
                      <a:lnTo>
                        <a:pt x="325" y="1"/>
                      </a:lnTo>
                      <a:lnTo>
                        <a:pt x="341" y="1"/>
                      </a:lnTo>
                      <a:lnTo>
                        <a:pt x="357" y="1"/>
                      </a:lnTo>
                      <a:lnTo>
                        <a:pt x="373" y="1"/>
                      </a:lnTo>
                      <a:lnTo>
                        <a:pt x="389" y="1"/>
                      </a:lnTo>
                      <a:lnTo>
                        <a:pt x="406" y="1"/>
                      </a:lnTo>
                      <a:close/>
                    </a:path>
                  </a:pathLst>
                </a:custGeom>
                <a:solidFill>
                  <a:srgbClr val="1C2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4" name="Freeform 84"/>
                <p:cNvSpPr>
                  <a:spLocks/>
                </p:cNvSpPr>
                <p:nvPr/>
              </p:nvSpPr>
              <p:spPr bwMode="auto">
                <a:xfrm>
                  <a:off x="4464" y="545"/>
                  <a:ext cx="71" cy="73"/>
                </a:xfrm>
                <a:custGeom>
                  <a:avLst/>
                  <a:gdLst>
                    <a:gd name="T0" fmla="*/ 384 w 426"/>
                    <a:gd name="T1" fmla="*/ 11 h 441"/>
                    <a:gd name="T2" fmla="*/ 402 w 426"/>
                    <a:gd name="T3" fmla="*/ 19 h 441"/>
                    <a:gd name="T4" fmla="*/ 414 w 426"/>
                    <a:gd name="T5" fmla="*/ 32 h 441"/>
                    <a:gd name="T6" fmla="*/ 421 w 426"/>
                    <a:gd name="T7" fmla="*/ 48 h 441"/>
                    <a:gd name="T8" fmla="*/ 426 w 426"/>
                    <a:gd name="T9" fmla="*/ 135 h 441"/>
                    <a:gd name="T10" fmla="*/ 426 w 426"/>
                    <a:gd name="T11" fmla="*/ 292 h 441"/>
                    <a:gd name="T12" fmla="*/ 421 w 426"/>
                    <a:gd name="T13" fmla="*/ 377 h 441"/>
                    <a:gd name="T14" fmla="*/ 408 w 426"/>
                    <a:gd name="T15" fmla="*/ 391 h 441"/>
                    <a:gd name="T16" fmla="*/ 395 w 426"/>
                    <a:gd name="T17" fmla="*/ 399 h 441"/>
                    <a:gd name="T18" fmla="*/ 381 w 426"/>
                    <a:gd name="T19" fmla="*/ 400 h 441"/>
                    <a:gd name="T20" fmla="*/ 367 w 426"/>
                    <a:gd name="T21" fmla="*/ 401 h 441"/>
                    <a:gd name="T22" fmla="*/ 353 w 426"/>
                    <a:gd name="T23" fmla="*/ 402 h 441"/>
                    <a:gd name="T24" fmla="*/ 330 w 426"/>
                    <a:gd name="T25" fmla="*/ 406 h 441"/>
                    <a:gd name="T26" fmla="*/ 298 w 426"/>
                    <a:gd name="T27" fmla="*/ 411 h 441"/>
                    <a:gd name="T28" fmla="*/ 264 w 426"/>
                    <a:gd name="T29" fmla="*/ 415 h 441"/>
                    <a:gd name="T30" fmla="*/ 232 w 426"/>
                    <a:gd name="T31" fmla="*/ 420 h 441"/>
                    <a:gd name="T32" fmla="*/ 199 w 426"/>
                    <a:gd name="T33" fmla="*/ 424 h 441"/>
                    <a:gd name="T34" fmla="*/ 166 w 426"/>
                    <a:gd name="T35" fmla="*/ 429 h 441"/>
                    <a:gd name="T36" fmla="*/ 134 w 426"/>
                    <a:gd name="T37" fmla="*/ 434 h 441"/>
                    <a:gd name="T38" fmla="*/ 100 w 426"/>
                    <a:gd name="T39" fmla="*/ 438 h 441"/>
                    <a:gd name="T40" fmla="*/ 72 w 426"/>
                    <a:gd name="T41" fmla="*/ 438 h 441"/>
                    <a:gd name="T42" fmla="*/ 51 w 426"/>
                    <a:gd name="T43" fmla="*/ 433 h 441"/>
                    <a:gd name="T44" fmla="*/ 30 w 426"/>
                    <a:gd name="T45" fmla="*/ 427 h 441"/>
                    <a:gd name="T46" fmla="*/ 10 w 426"/>
                    <a:gd name="T47" fmla="*/ 420 h 441"/>
                    <a:gd name="T48" fmla="*/ 1 w 426"/>
                    <a:gd name="T49" fmla="*/ 398 h 441"/>
                    <a:gd name="T50" fmla="*/ 1 w 426"/>
                    <a:gd name="T51" fmla="*/ 363 h 441"/>
                    <a:gd name="T52" fmla="*/ 3 w 426"/>
                    <a:gd name="T53" fmla="*/ 278 h 441"/>
                    <a:gd name="T54" fmla="*/ 8 w 426"/>
                    <a:gd name="T55" fmla="*/ 146 h 441"/>
                    <a:gd name="T56" fmla="*/ 15 w 426"/>
                    <a:gd name="T57" fmla="*/ 71 h 441"/>
                    <a:gd name="T58" fmla="*/ 24 w 426"/>
                    <a:gd name="T59" fmla="*/ 56 h 441"/>
                    <a:gd name="T60" fmla="*/ 33 w 426"/>
                    <a:gd name="T61" fmla="*/ 40 h 441"/>
                    <a:gd name="T62" fmla="*/ 42 w 426"/>
                    <a:gd name="T63" fmla="*/ 25 h 441"/>
                    <a:gd name="T64" fmla="*/ 60 w 426"/>
                    <a:gd name="T65" fmla="*/ 16 h 441"/>
                    <a:gd name="T66" fmla="*/ 86 w 426"/>
                    <a:gd name="T67" fmla="*/ 11 h 441"/>
                    <a:gd name="T68" fmla="*/ 113 w 426"/>
                    <a:gd name="T69" fmla="*/ 7 h 441"/>
                    <a:gd name="T70" fmla="*/ 139 w 426"/>
                    <a:gd name="T71" fmla="*/ 2 h 441"/>
                    <a:gd name="T72" fmla="*/ 166 w 426"/>
                    <a:gd name="T73" fmla="*/ 0 h 441"/>
                    <a:gd name="T74" fmla="*/ 195 w 426"/>
                    <a:gd name="T75" fmla="*/ 1 h 441"/>
                    <a:gd name="T76" fmla="*/ 223 w 426"/>
                    <a:gd name="T77" fmla="*/ 2 h 441"/>
                    <a:gd name="T78" fmla="*/ 250 w 426"/>
                    <a:gd name="T79" fmla="*/ 3 h 441"/>
                    <a:gd name="T80" fmla="*/ 279 w 426"/>
                    <a:gd name="T81" fmla="*/ 3 h 441"/>
                    <a:gd name="T82" fmla="*/ 307 w 426"/>
                    <a:gd name="T83" fmla="*/ 4 h 441"/>
                    <a:gd name="T84" fmla="*/ 335 w 426"/>
                    <a:gd name="T85" fmla="*/ 5 h 441"/>
                    <a:gd name="T86" fmla="*/ 362 w 426"/>
                    <a:gd name="T87" fmla="*/ 7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26" h="441">
                      <a:moveTo>
                        <a:pt x="376" y="7"/>
                      </a:moveTo>
                      <a:lnTo>
                        <a:pt x="384" y="11"/>
                      </a:lnTo>
                      <a:lnTo>
                        <a:pt x="393" y="15"/>
                      </a:lnTo>
                      <a:lnTo>
                        <a:pt x="402" y="19"/>
                      </a:lnTo>
                      <a:lnTo>
                        <a:pt x="410" y="24"/>
                      </a:lnTo>
                      <a:lnTo>
                        <a:pt x="414" y="32"/>
                      </a:lnTo>
                      <a:lnTo>
                        <a:pt x="418" y="40"/>
                      </a:lnTo>
                      <a:lnTo>
                        <a:pt x="421" y="48"/>
                      </a:lnTo>
                      <a:lnTo>
                        <a:pt x="426" y="56"/>
                      </a:lnTo>
                      <a:lnTo>
                        <a:pt x="426" y="135"/>
                      </a:lnTo>
                      <a:lnTo>
                        <a:pt x="426" y="213"/>
                      </a:lnTo>
                      <a:lnTo>
                        <a:pt x="426" y="292"/>
                      </a:lnTo>
                      <a:lnTo>
                        <a:pt x="426" y="370"/>
                      </a:lnTo>
                      <a:lnTo>
                        <a:pt x="421" y="377"/>
                      </a:lnTo>
                      <a:lnTo>
                        <a:pt x="415" y="384"/>
                      </a:lnTo>
                      <a:lnTo>
                        <a:pt x="408" y="391"/>
                      </a:lnTo>
                      <a:lnTo>
                        <a:pt x="402" y="398"/>
                      </a:lnTo>
                      <a:lnTo>
                        <a:pt x="395" y="399"/>
                      </a:lnTo>
                      <a:lnTo>
                        <a:pt x="388" y="399"/>
                      </a:lnTo>
                      <a:lnTo>
                        <a:pt x="381" y="400"/>
                      </a:lnTo>
                      <a:lnTo>
                        <a:pt x="374" y="400"/>
                      </a:lnTo>
                      <a:lnTo>
                        <a:pt x="367" y="401"/>
                      </a:lnTo>
                      <a:lnTo>
                        <a:pt x="360" y="402"/>
                      </a:lnTo>
                      <a:lnTo>
                        <a:pt x="353" y="402"/>
                      </a:lnTo>
                      <a:lnTo>
                        <a:pt x="346" y="404"/>
                      </a:lnTo>
                      <a:lnTo>
                        <a:pt x="330" y="406"/>
                      </a:lnTo>
                      <a:lnTo>
                        <a:pt x="314" y="408"/>
                      </a:lnTo>
                      <a:lnTo>
                        <a:pt x="298" y="411"/>
                      </a:lnTo>
                      <a:lnTo>
                        <a:pt x="281" y="413"/>
                      </a:lnTo>
                      <a:lnTo>
                        <a:pt x="264" y="415"/>
                      </a:lnTo>
                      <a:lnTo>
                        <a:pt x="248" y="417"/>
                      </a:lnTo>
                      <a:lnTo>
                        <a:pt x="232" y="420"/>
                      </a:lnTo>
                      <a:lnTo>
                        <a:pt x="216" y="422"/>
                      </a:lnTo>
                      <a:lnTo>
                        <a:pt x="199" y="424"/>
                      </a:lnTo>
                      <a:lnTo>
                        <a:pt x="182" y="427"/>
                      </a:lnTo>
                      <a:lnTo>
                        <a:pt x="166" y="429"/>
                      </a:lnTo>
                      <a:lnTo>
                        <a:pt x="150" y="431"/>
                      </a:lnTo>
                      <a:lnTo>
                        <a:pt x="134" y="434"/>
                      </a:lnTo>
                      <a:lnTo>
                        <a:pt x="116" y="436"/>
                      </a:lnTo>
                      <a:lnTo>
                        <a:pt x="100" y="438"/>
                      </a:lnTo>
                      <a:lnTo>
                        <a:pt x="84" y="441"/>
                      </a:lnTo>
                      <a:lnTo>
                        <a:pt x="72" y="438"/>
                      </a:lnTo>
                      <a:lnTo>
                        <a:pt x="61" y="435"/>
                      </a:lnTo>
                      <a:lnTo>
                        <a:pt x="51" y="433"/>
                      </a:lnTo>
                      <a:lnTo>
                        <a:pt x="40" y="429"/>
                      </a:lnTo>
                      <a:lnTo>
                        <a:pt x="30" y="427"/>
                      </a:lnTo>
                      <a:lnTo>
                        <a:pt x="21" y="423"/>
                      </a:lnTo>
                      <a:lnTo>
                        <a:pt x="10" y="420"/>
                      </a:lnTo>
                      <a:lnTo>
                        <a:pt x="0" y="416"/>
                      </a:lnTo>
                      <a:lnTo>
                        <a:pt x="1" y="398"/>
                      </a:lnTo>
                      <a:lnTo>
                        <a:pt x="1" y="381"/>
                      </a:lnTo>
                      <a:lnTo>
                        <a:pt x="1" y="363"/>
                      </a:lnTo>
                      <a:lnTo>
                        <a:pt x="1" y="345"/>
                      </a:lnTo>
                      <a:lnTo>
                        <a:pt x="3" y="278"/>
                      </a:lnTo>
                      <a:lnTo>
                        <a:pt x="6" y="212"/>
                      </a:lnTo>
                      <a:lnTo>
                        <a:pt x="8" y="146"/>
                      </a:lnTo>
                      <a:lnTo>
                        <a:pt x="10" y="79"/>
                      </a:lnTo>
                      <a:lnTo>
                        <a:pt x="15" y="71"/>
                      </a:lnTo>
                      <a:lnTo>
                        <a:pt x="19" y="64"/>
                      </a:lnTo>
                      <a:lnTo>
                        <a:pt x="24" y="56"/>
                      </a:lnTo>
                      <a:lnTo>
                        <a:pt x="29" y="48"/>
                      </a:lnTo>
                      <a:lnTo>
                        <a:pt x="33" y="40"/>
                      </a:lnTo>
                      <a:lnTo>
                        <a:pt x="38" y="33"/>
                      </a:lnTo>
                      <a:lnTo>
                        <a:pt x="42" y="25"/>
                      </a:lnTo>
                      <a:lnTo>
                        <a:pt x="47" y="18"/>
                      </a:lnTo>
                      <a:lnTo>
                        <a:pt x="60" y="16"/>
                      </a:lnTo>
                      <a:lnTo>
                        <a:pt x="74" y="13"/>
                      </a:lnTo>
                      <a:lnTo>
                        <a:pt x="86" y="11"/>
                      </a:lnTo>
                      <a:lnTo>
                        <a:pt x="100" y="9"/>
                      </a:lnTo>
                      <a:lnTo>
                        <a:pt x="113" y="7"/>
                      </a:lnTo>
                      <a:lnTo>
                        <a:pt x="126" y="4"/>
                      </a:lnTo>
                      <a:lnTo>
                        <a:pt x="139" y="2"/>
                      </a:lnTo>
                      <a:lnTo>
                        <a:pt x="152" y="0"/>
                      </a:lnTo>
                      <a:lnTo>
                        <a:pt x="166" y="0"/>
                      </a:lnTo>
                      <a:lnTo>
                        <a:pt x="180" y="1"/>
                      </a:lnTo>
                      <a:lnTo>
                        <a:pt x="195" y="1"/>
                      </a:lnTo>
                      <a:lnTo>
                        <a:pt x="209" y="1"/>
                      </a:lnTo>
                      <a:lnTo>
                        <a:pt x="223" y="2"/>
                      </a:lnTo>
                      <a:lnTo>
                        <a:pt x="236" y="2"/>
                      </a:lnTo>
                      <a:lnTo>
                        <a:pt x="250" y="3"/>
                      </a:lnTo>
                      <a:lnTo>
                        <a:pt x="264" y="3"/>
                      </a:lnTo>
                      <a:lnTo>
                        <a:pt x="279" y="3"/>
                      </a:lnTo>
                      <a:lnTo>
                        <a:pt x="293" y="4"/>
                      </a:lnTo>
                      <a:lnTo>
                        <a:pt x="307" y="4"/>
                      </a:lnTo>
                      <a:lnTo>
                        <a:pt x="321" y="4"/>
                      </a:lnTo>
                      <a:lnTo>
                        <a:pt x="335" y="5"/>
                      </a:lnTo>
                      <a:lnTo>
                        <a:pt x="348" y="5"/>
                      </a:lnTo>
                      <a:lnTo>
                        <a:pt x="362" y="7"/>
                      </a:lnTo>
                      <a:lnTo>
                        <a:pt x="376" y="7"/>
                      </a:lnTo>
                      <a:close/>
                    </a:path>
                  </a:pathLst>
                </a:custGeom>
                <a:solidFill>
                  <a:srgbClr val="1E28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5" name="Freeform 85"/>
                <p:cNvSpPr>
                  <a:spLocks/>
                </p:cNvSpPr>
                <p:nvPr/>
              </p:nvSpPr>
              <p:spPr bwMode="auto">
                <a:xfrm>
                  <a:off x="4465" y="549"/>
                  <a:ext cx="66" cy="69"/>
                </a:xfrm>
                <a:custGeom>
                  <a:avLst/>
                  <a:gdLst>
                    <a:gd name="T0" fmla="*/ 357 w 396"/>
                    <a:gd name="T1" fmla="*/ 16 h 414"/>
                    <a:gd name="T2" fmla="*/ 372 w 396"/>
                    <a:gd name="T3" fmla="*/ 27 h 414"/>
                    <a:gd name="T4" fmla="*/ 384 w 396"/>
                    <a:gd name="T5" fmla="*/ 39 h 414"/>
                    <a:gd name="T6" fmla="*/ 392 w 396"/>
                    <a:gd name="T7" fmla="*/ 55 h 414"/>
                    <a:gd name="T8" fmla="*/ 396 w 396"/>
                    <a:gd name="T9" fmla="*/ 135 h 414"/>
                    <a:gd name="T10" fmla="*/ 396 w 396"/>
                    <a:gd name="T11" fmla="*/ 279 h 414"/>
                    <a:gd name="T12" fmla="*/ 390 w 396"/>
                    <a:gd name="T13" fmla="*/ 358 h 414"/>
                    <a:gd name="T14" fmla="*/ 380 w 396"/>
                    <a:gd name="T15" fmla="*/ 371 h 414"/>
                    <a:gd name="T16" fmla="*/ 366 w 396"/>
                    <a:gd name="T17" fmla="*/ 377 h 414"/>
                    <a:gd name="T18" fmla="*/ 352 w 396"/>
                    <a:gd name="T19" fmla="*/ 379 h 414"/>
                    <a:gd name="T20" fmla="*/ 340 w 396"/>
                    <a:gd name="T21" fmla="*/ 380 h 414"/>
                    <a:gd name="T22" fmla="*/ 326 w 396"/>
                    <a:gd name="T23" fmla="*/ 381 h 414"/>
                    <a:gd name="T24" fmla="*/ 304 w 396"/>
                    <a:gd name="T25" fmla="*/ 383 h 414"/>
                    <a:gd name="T26" fmla="*/ 275 w 396"/>
                    <a:gd name="T27" fmla="*/ 388 h 414"/>
                    <a:gd name="T28" fmla="*/ 245 w 396"/>
                    <a:gd name="T29" fmla="*/ 391 h 414"/>
                    <a:gd name="T30" fmla="*/ 216 w 396"/>
                    <a:gd name="T31" fmla="*/ 396 h 414"/>
                    <a:gd name="T32" fmla="*/ 186 w 396"/>
                    <a:gd name="T33" fmla="*/ 399 h 414"/>
                    <a:gd name="T34" fmla="*/ 157 w 396"/>
                    <a:gd name="T35" fmla="*/ 404 h 414"/>
                    <a:gd name="T36" fmla="*/ 127 w 396"/>
                    <a:gd name="T37" fmla="*/ 408 h 414"/>
                    <a:gd name="T38" fmla="*/ 98 w 396"/>
                    <a:gd name="T39" fmla="*/ 412 h 414"/>
                    <a:gd name="T40" fmla="*/ 73 w 396"/>
                    <a:gd name="T41" fmla="*/ 412 h 414"/>
                    <a:gd name="T42" fmla="*/ 52 w 396"/>
                    <a:gd name="T43" fmla="*/ 406 h 414"/>
                    <a:gd name="T44" fmla="*/ 31 w 396"/>
                    <a:gd name="T45" fmla="*/ 401 h 414"/>
                    <a:gd name="T46" fmla="*/ 11 w 396"/>
                    <a:gd name="T47" fmla="*/ 394 h 414"/>
                    <a:gd name="T48" fmla="*/ 1 w 396"/>
                    <a:gd name="T49" fmla="*/ 375 h 414"/>
                    <a:gd name="T50" fmla="*/ 1 w 396"/>
                    <a:gd name="T51" fmla="*/ 344 h 414"/>
                    <a:gd name="T52" fmla="*/ 4 w 396"/>
                    <a:gd name="T53" fmla="*/ 267 h 414"/>
                    <a:gd name="T54" fmla="*/ 8 w 396"/>
                    <a:gd name="T55" fmla="*/ 142 h 414"/>
                    <a:gd name="T56" fmla="*/ 15 w 396"/>
                    <a:gd name="T57" fmla="*/ 70 h 414"/>
                    <a:gd name="T58" fmla="*/ 24 w 396"/>
                    <a:gd name="T59" fmla="*/ 55 h 414"/>
                    <a:gd name="T60" fmla="*/ 35 w 396"/>
                    <a:gd name="T61" fmla="*/ 42 h 414"/>
                    <a:gd name="T62" fmla="*/ 44 w 396"/>
                    <a:gd name="T63" fmla="*/ 27 h 414"/>
                    <a:gd name="T64" fmla="*/ 63 w 396"/>
                    <a:gd name="T65" fmla="*/ 16 h 414"/>
                    <a:gd name="T66" fmla="*/ 90 w 396"/>
                    <a:gd name="T67" fmla="*/ 12 h 414"/>
                    <a:gd name="T68" fmla="*/ 117 w 396"/>
                    <a:gd name="T69" fmla="*/ 7 h 414"/>
                    <a:gd name="T70" fmla="*/ 145 w 396"/>
                    <a:gd name="T71" fmla="*/ 2 h 414"/>
                    <a:gd name="T72" fmla="*/ 170 w 396"/>
                    <a:gd name="T73" fmla="*/ 1 h 414"/>
                    <a:gd name="T74" fmla="*/ 194 w 396"/>
                    <a:gd name="T75" fmla="*/ 2 h 414"/>
                    <a:gd name="T76" fmla="*/ 218 w 396"/>
                    <a:gd name="T77" fmla="*/ 5 h 414"/>
                    <a:gd name="T78" fmla="*/ 241 w 396"/>
                    <a:gd name="T79" fmla="*/ 6 h 414"/>
                    <a:gd name="T80" fmla="*/ 266 w 396"/>
                    <a:gd name="T81" fmla="*/ 7 h 414"/>
                    <a:gd name="T82" fmla="*/ 290 w 396"/>
                    <a:gd name="T83" fmla="*/ 9 h 414"/>
                    <a:gd name="T84" fmla="*/ 314 w 396"/>
                    <a:gd name="T85" fmla="*/ 10 h 414"/>
                    <a:gd name="T86" fmla="*/ 338 w 396"/>
                    <a:gd name="T87" fmla="*/ 12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96" h="414">
                      <a:moveTo>
                        <a:pt x="350" y="12"/>
                      </a:moveTo>
                      <a:lnTo>
                        <a:pt x="357" y="16"/>
                      </a:lnTo>
                      <a:lnTo>
                        <a:pt x="365" y="21"/>
                      </a:lnTo>
                      <a:lnTo>
                        <a:pt x="372" y="27"/>
                      </a:lnTo>
                      <a:lnTo>
                        <a:pt x="380" y="31"/>
                      </a:lnTo>
                      <a:lnTo>
                        <a:pt x="384" y="39"/>
                      </a:lnTo>
                      <a:lnTo>
                        <a:pt x="388" y="47"/>
                      </a:lnTo>
                      <a:lnTo>
                        <a:pt x="392" y="55"/>
                      </a:lnTo>
                      <a:lnTo>
                        <a:pt x="396" y="63"/>
                      </a:lnTo>
                      <a:lnTo>
                        <a:pt x="396" y="135"/>
                      </a:lnTo>
                      <a:lnTo>
                        <a:pt x="396" y="207"/>
                      </a:lnTo>
                      <a:lnTo>
                        <a:pt x="396" y="279"/>
                      </a:lnTo>
                      <a:lnTo>
                        <a:pt x="396" y="352"/>
                      </a:lnTo>
                      <a:lnTo>
                        <a:pt x="390" y="358"/>
                      </a:lnTo>
                      <a:lnTo>
                        <a:pt x="386" y="364"/>
                      </a:lnTo>
                      <a:lnTo>
                        <a:pt x="380" y="371"/>
                      </a:lnTo>
                      <a:lnTo>
                        <a:pt x="373" y="376"/>
                      </a:lnTo>
                      <a:lnTo>
                        <a:pt x="366" y="377"/>
                      </a:lnTo>
                      <a:lnTo>
                        <a:pt x="359" y="377"/>
                      </a:lnTo>
                      <a:lnTo>
                        <a:pt x="352" y="379"/>
                      </a:lnTo>
                      <a:lnTo>
                        <a:pt x="347" y="379"/>
                      </a:lnTo>
                      <a:lnTo>
                        <a:pt x="340" y="380"/>
                      </a:lnTo>
                      <a:lnTo>
                        <a:pt x="333" y="380"/>
                      </a:lnTo>
                      <a:lnTo>
                        <a:pt x="326" y="381"/>
                      </a:lnTo>
                      <a:lnTo>
                        <a:pt x="319" y="381"/>
                      </a:lnTo>
                      <a:lnTo>
                        <a:pt x="304" y="383"/>
                      </a:lnTo>
                      <a:lnTo>
                        <a:pt x="290" y="386"/>
                      </a:lnTo>
                      <a:lnTo>
                        <a:pt x="275" y="388"/>
                      </a:lnTo>
                      <a:lnTo>
                        <a:pt x="260" y="389"/>
                      </a:lnTo>
                      <a:lnTo>
                        <a:pt x="245" y="391"/>
                      </a:lnTo>
                      <a:lnTo>
                        <a:pt x="231" y="394"/>
                      </a:lnTo>
                      <a:lnTo>
                        <a:pt x="216" y="396"/>
                      </a:lnTo>
                      <a:lnTo>
                        <a:pt x="201" y="397"/>
                      </a:lnTo>
                      <a:lnTo>
                        <a:pt x="186" y="399"/>
                      </a:lnTo>
                      <a:lnTo>
                        <a:pt x="172" y="402"/>
                      </a:lnTo>
                      <a:lnTo>
                        <a:pt x="157" y="404"/>
                      </a:lnTo>
                      <a:lnTo>
                        <a:pt x="142" y="406"/>
                      </a:lnTo>
                      <a:lnTo>
                        <a:pt x="127" y="408"/>
                      </a:lnTo>
                      <a:lnTo>
                        <a:pt x="113" y="410"/>
                      </a:lnTo>
                      <a:lnTo>
                        <a:pt x="98" y="412"/>
                      </a:lnTo>
                      <a:lnTo>
                        <a:pt x="83" y="414"/>
                      </a:lnTo>
                      <a:lnTo>
                        <a:pt x="73" y="412"/>
                      </a:lnTo>
                      <a:lnTo>
                        <a:pt x="63" y="409"/>
                      </a:lnTo>
                      <a:lnTo>
                        <a:pt x="52" y="406"/>
                      </a:lnTo>
                      <a:lnTo>
                        <a:pt x="42" y="403"/>
                      </a:lnTo>
                      <a:lnTo>
                        <a:pt x="31" y="401"/>
                      </a:lnTo>
                      <a:lnTo>
                        <a:pt x="21" y="397"/>
                      </a:lnTo>
                      <a:lnTo>
                        <a:pt x="11" y="394"/>
                      </a:lnTo>
                      <a:lnTo>
                        <a:pt x="0" y="390"/>
                      </a:lnTo>
                      <a:lnTo>
                        <a:pt x="1" y="375"/>
                      </a:lnTo>
                      <a:lnTo>
                        <a:pt x="1" y="359"/>
                      </a:lnTo>
                      <a:lnTo>
                        <a:pt x="1" y="344"/>
                      </a:lnTo>
                      <a:lnTo>
                        <a:pt x="1" y="329"/>
                      </a:lnTo>
                      <a:lnTo>
                        <a:pt x="4" y="267"/>
                      </a:lnTo>
                      <a:lnTo>
                        <a:pt x="6" y="204"/>
                      </a:lnTo>
                      <a:lnTo>
                        <a:pt x="8" y="142"/>
                      </a:lnTo>
                      <a:lnTo>
                        <a:pt x="11" y="78"/>
                      </a:lnTo>
                      <a:lnTo>
                        <a:pt x="15" y="70"/>
                      </a:lnTo>
                      <a:lnTo>
                        <a:pt x="20" y="63"/>
                      </a:lnTo>
                      <a:lnTo>
                        <a:pt x="24" y="55"/>
                      </a:lnTo>
                      <a:lnTo>
                        <a:pt x="30" y="48"/>
                      </a:lnTo>
                      <a:lnTo>
                        <a:pt x="35" y="42"/>
                      </a:lnTo>
                      <a:lnTo>
                        <a:pt x="39" y="33"/>
                      </a:lnTo>
                      <a:lnTo>
                        <a:pt x="44" y="27"/>
                      </a:lnTo>
                      <a:lnTo>
                        <a:pt x="49" y="18"/>
                      </a:lnTo>
                      <a:lnTo>
                        <a:pt x="63" y="16"/>
                      </a:lnTo>
                      <a:lnTo>
                        <a:pt x="76" y="14"/>
                      </a:lnTo>
                      <a:lnTo>
                        <a:pt x="90" y="12"/>
                      </a:lnTo>
                      <a:lnTo>
                        <a:pt x="104" y="9"/>
                      </a:lnTo>
                      <a:lnTo>
                        <a:pt x="117" y="7"/>
                      </a:lnTo>
                      <a:lnTo>
                        <a:pt x="131" y="5"/>
                      </a:lnTo>
                      <a:lnTo>
                        <a:pt x="145" y="2"/>
                      </a:lnTo>
                      <a:lnTo>
                        <a:pt x="158" y="0"/>
                      </a:lnTo>
                      <a:lnTo>
                        <a:pt x="170" y="1"/>
                      </a:lnTo>
                      <a:lnTo>
                        <a:pt x="183" y="1"/>
                      </a:lnTo>
                      <a:lnTo>
                        <a:pt x="194" y="2"/>
                      </a:lnTo>
                      <a:lnTo>
                        <a:pt x="206" y="3"/>
                      </a:lnTo>
                      <a:lnTo>
                        <a:pt x="218" y="5"/>
                      </a:lnTo>
                      <a:lnTo>
                        <a:pt x="230" y="5"/>
                      </a:lnTo>
                      <a:lnTo>
                        <a:pt x="241" y="6"/>
                      </a:lnTo>
                      <a:lnTo>
                        <a:pt x="254" y="7"/>
                      </a:lnTo>
                      <a:lnTo>
                        <a:pt x="266" y="7"/>
                      </a:lnTo>
                      <a:lnTo>
                        <a:pt x="277" y="8"/>
                      </a:lnTo>
                      <a:lnTo>
                        <a:pt x="290" y="9"/>
                      </a:lnTo>
                      <a:lnTo>
                        <a:pt x="302" y="9"/>
                      </a:lnTo>
                      <a:lnTo>
                        <a:pt x="314" y="10"/>
                      </a:lnTo>
                      <a:lnTo>
                        <a:pt x="326" y="10"/>
                      </a:lnTo>
                      <a:lnTo>
                        <a:pt x="338" y="12"/>
                      </a:lnTo>
                      <a:lnTo>
                        <a:pt x="350" y="12"/>
                      </a:lnTo>
                      <a:close/>
                    </a:path>
                  </a:pathLst>
                </a:custGeom>
                <a:solidFill>
                  <a:srgbClr val="212B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6" name="Freeform 86"/>
                <p:cNvSpPr>
                  <a:spLocks/>
                </p:cNvSpPr>
                <p:nvPr/>
              </p:nvSpPr>
              <p:spPr bwMode="auto">
                <a:xfrm>
                  <a:off x="4466" y="553"/>
                  <a:ext cx="61" cy="65"/>
                </a:xfrm>
                <a:custGeom>
                  <a:avLst/>
                  <a:gdLst>
                    <a:gd name="T0" fmla="*/ 322 w 366"/>
                    <a:gd name="T1" fmla="*/ 20 h 388"/>
                    <a:gd name="T2" fmla="*/ 349 w 366"/>
                    <a:gd name="T3" fmla="*/ 37 h 388"/>
                    <a:gd name="T4" fmla="*/ 366 w 366"/>
                    <a:gd name="T5" fmla="*/ 71 h 388"/>
                    <a:gd name="T6" fmla="*/ 366 w 366"/>
                    <a:gd name="T7" fmla="*/ 333 h 388"/>
                    <a:gd name="T8" fmla="*/ 344 w 366"/>
                    <a:gd name="T9" fmla="*/ 355 h 388"/>
                    <a:gd name="T10" fmla="*/ 289 w 366"/>
                    <a:gd name="T11" fmla="*/ 358 h 388"/>
                    <a:gd name="T12" fmla="*/ 83 w 366"/>
                    <a:gd name="T13" fmla="*/ 388 h 388"/>
                    <a:gd name="T14" fmla="*/ 0 w 366"/>
                    <a:gd name="T15" fmla="*/ 365 h 388"/>
                    <a:gd name="T16" fmla="*/ 1 w 366"/>
                    <a:gd name="T17" fmla="*/ 314 h 388"/>
                    <a:gd name="T18" fmla="*/ 11 w 366"/>
                    <a:gd name="T19" fmla="*/ 78 h 388"/>
                    <a:gd name="T20" fmla="*/ 49 w 366"/>
                    <a:gd name="T21" fmla="*/ 19 h 388"/>
                    <a:gd name="T22" fmla="*/ 164 w 366"/>
                    <a:gd name="T23" fmla="*/ 0 h 388"/>
                    <a:gd name="T24" fmla="*/ 322 w 366"/>
                    <a:gd name="T25" fmla="*/ 20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6" h="388">
                      <a:moveTo>
                        <a:pt x="322" y="20"/>
                      </a:moveTo>
                      <a:lnTo>
                        <a:pt x="349" y="37"/>
                      </a:lnTo>
                      <a:lnTo>
                        <a:pt x="366" y="71"/>
                      </a:lnTo>
                      <a:lnTo>
                        <a:pt x="366" y="333"/>
                      </a:lnTo>
                      <a:lnTo>
                        <a:pt x="344" y="355"/>
                      </a:lnTo>
                      <a:lnTo>
                        <a:pt x="289" y="358"/>
                      </a:lnTo>
                      <a:lnTo>
                        <a:pt x="83" y="388"/>
                      </a:lnTo>
                      <a:lnTo>
                        <a:pt x="0" y="365"/>
                      </a:lnTo>
                      <a:lnTo>
                        <a:pt x="1" y="314"/>
                      </a:lnTo>
                      <a:lnTo>
                        <a:pt x="11" y="78"/>
                      </a:lnTo>
                      <a:lnTo>
                        <a:pt x="49" y="19"/>
                      </a:lnTo>
                      <a:lnTo>
                        <a:pt x="164" y="0"/>
                      </a:lnTo>
                      <a:lnTo>
                        <a:pt x="322" y="20"/>
                      </a:lnTo>
                      <a:close/>
                    </a:path>
                  </a:pathLst>
                </a:custGeom>
                <a:solidFill>
                  <a:srgbClr val="232D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7" name="Freeform 87"/>
                <p:cNvSpPr>
                  <a:spLocks/>
                </p:cNvSpPr>
                <p:nvPr/>
              </p:nvSpPr>
              <p:spPr bwMode="auto">
                <a:xfrm>
                  <a:off x="4485" y="487"/>
                  <a:ext cx="88" cy="21"/>
                </a:xfrm>
                <a:custGeom>
                  <a:avLst/>
                  <a:gdLst>
                    <a:gd name="T0" fmla="*/ 530 w 530"/>
                    <a:gd name="T1" fmla="*/ 0 h 126"/>
                    <a:gd name="T2" fmla="*/ 0 w 530"/>
                    <a:gd name="T3" fmla="*/ 57 h 126"/>
                    <a:gd name="T4" fmla="*/ 0 w 530"/>
                    <a:gd name="T5" fmla="*/ 126 h 126"/>
                    <a:gd name="T6" fmla="*/ 530 w 530"/>
                    <a:gd name="T7" fmla="*/ 63 h 126"/>
                    <a:gd name="T8" fmla="*/ 530 w 530"/>
                    <a:gd name="T9" fmla="*/ 0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0" h="126">
                      <a:moveTo>
                        <a:pt x="530" y="0"/>
                      </a:moveTo>
                      <a:lnTo>
                        <a:pt x="0" y="57"/>
                      </a:lnTo>
                      <a:lnTo>
                        <a:pt x="0" y="126"/>
                      </a:lnTo>
                      <a:lnTo>
                        <a:pt x="530" y="63"/>
                      </a:lnTo>
                      <a:lnTo>
                        <a:pt x="530" y="0"/>
                      </a:lnTo>
                      <a:close/>
                    </a:path>
                  </a:pathLst>
                </a:custGeom>
                <a:solidFill>
                  <a:srgbClr val="383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8" name="Freeform 88"/>
                <p:cNvSpPr>
                  <a:spLocks/>
                </p:cNvSpPr>
                <p:nvPr/>
              </p:nvSpPr>
              <p:spPr bwMode="auto">
                <a:xfrm>
                  <a:off x="4466" y="523"/>
                  <a:ext cx="123" cy="25"/>
                </a:xfrm>
                <a:custGeom>
                  <a:avLst/>
                  <a:gdLst>
                    <a:gd name="T0" fmla="*/ 738 w 738"/>
                    <a:gd name="T1" fmla="*/ 0 h 154"/>
                    <a:gd name="T2" fmla="*/ 0 w 738"/>
                    <a:gd name="T3" fmla="*/ 85 h 154"/>
                    <a:gd name="T4" fmla="*/ 0 w 738"/>
                    <a:gd name="T5" fmla="*/ 154 h 154"/>
                    <a:gd name="T6" fmla="*/ 738 w 738"/>
                    <a:gd name="T7" fmla="*/ 57 h 154"/>
                    <a:gd name="T8" fmla="*/ 738 w 738"/>
                    <a:gd name="T9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8" h="154">
                      <a:moveTo>
                        <a:pt x="738" y="0"/>
                      </a:moveTo>
                      <a:lnTo>
                        <a:pt x="0" y="85"/>
                      </a:lnTo>
                      <a:lnTo>
                        <a:pt x="0" y="154"/>
                      </a:lnTo>
                      <a:lnTo>
                        <a:pt x="738" y="57"/>
                      </a:lnTo>
                      <a:lnTo>
                        <a:pt x="738" y="0"/>
                      </a:lnTo>
                      <a:close/>
                    </a:path>
                  </a:pathLst>
                </a:custGeom>
                <a:solidFill>
                  <a:srgbClr val="383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9" name="Freeform 89"/>
                <p:cNvSpPr>
                  <a:spLocks/>
                </p:cNvSpPr>
                <p:nvPr/>
              </p:nvSpPr>
              <p:spPr bwMode="auto">
                <a:xfrm>
                  <a:off x="4486" y="497"/>
                  <a:ext cx="87" cy="12"/>
                </a:xfrm>
                <a:custGeom>
                  <a:avLst/>
                  <a:gdLst>
                    <a:gd name="T0" fmla="*/ 518 w 524"/>
                    <a:gd name="T1" fmla="*/ 0 h 68"/>
                    <a:gd name="T2" fmla="*/ 0 w 524"/>
                    <a:gd name="T3" fmla="*/ 54 h 68"/>
                    <a:gd name="T4" fmla="*/ 0 w 524"/>
                    <a:gd name="T5" fmla="*/ 68 h 68"/>
                    <a:gd name="T6" fmla="*/ 523 w 524"/>
                    <a:gd name="T7" fmla="*/ 15 h 68"/>
                    <a:gd name="T8" fmla="*/ 524 w 524"/>
                    <a:gd name="T9" fmla="*/ 12 h 68"/>
                    <a:gd name="T10" fmla="*/ 524 w 524"/>
                    <a:gd name="T11" fmla="*/ 7 h 68"/>
                    <a:gd name="T12" fmla="*/ 523 w 524"/>
                    <a:gd name="T13" fmla="*/ 2 h 68"/>
                    <a:gd name="T14" fmla="*/ 518 w 524"/>
                    <a:gd name="T1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4" h="68">
                      <a:moveTo>
                        <a:pt x="518" y="0"/>
                      </a:moveTo>
                      <a:lnTo>
                        <a:pt x="0" y="54"/>
                      </a:lnTo>
                      <a:lnTo>
                        <a:pt x="0" y="68"/>
                      </a:lnTo>
                      <a:lnTo>
                        <a:pt x="523" y="15"/>
                      </a:lnTo>
                      <a:lnTo>
                        <a:pt x="524" y="12"/>
                      </a:lnTo>
                      <a:lnTo>
                        <a:pt x="524" y="7"/>
                      </a:lnTo>
                      <a:lnTo>
                        <a:pt x="523" y="2"/>
                      </a:lnTo>
                      <a:lnTo>
                        <a:pt x="518" y="0"/>
                      </a:lnTo>
                      <a:close/>
                    </a:path>
                  </a:pathLst>
                </a:custGeom>
                <a:solidFill>
                  <a:srgbClr val="7F77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0" name="Freeform 90"/>
                <p:cNvSpPr>
                  <a:spLocks/>
                </p:cNvSpPr>
                <p:nvPr/>
              </p:nvSpPr>
              <p:spPr bwMode="auto">
                <a:xfrm>
                  <a:off x="4464" y="532"/>
                  <a:ext cx="124" cy="18"/>
                </a:xfrm>
                <a:custGeom>
                  <a:avLst/>
                  <a:gdLst>
                    <a:gd name="T0" fmla="*/ 737 w 743"/>
                    <a:gd name="T1" fmla="*/ 0 h 109"/>
                    <a:gd name="T2" fmla="*/ 0 w 743"/>
                    <a:gd name="T3" fmla="*/ 94 h 109"/>
                    <a:gd name="T4" fmla="*/ 0 w 743"/>
                    <a:gd name="T5" fmla="*/ 109 h 109"/>
                    <a:gd name="T6" fmla="*/ 741 w 743"/>
                    <a:gd name="T7" fmla="*/ 15 h 109"/>
                    <a:gd name="T8" fmla="*/ 743 w 743"/>
                    <a:gd name="T9" fmla="*/ 13 h 109"/>
                    <a:gd name="T10" fmla="*/ 743 w 743"/>
                    <a:gd name="T11" fmla="*/ 7 h 109"/>
                    <a:gd name="T12" fmla="*/ 741 w 743"/>
                    <a:gd name="T13" fmla="*/ 3 h 109"/>
                    <a:gd name="T14" fmla="*/ 737 w 743"/>
                    <a:gd name="T1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43" h="109">
                      <a:moveTo>
                        <a:pt x="737" y="0"/>
                      </a:moveTo>
                      <a:lnTo>
                        <a:pt x="0" y="94"/>
                      </a:lnTo>
                      <a:lnTo>
                        <a:pt x="0" y="109"/>
                      </a:lnTo>
                      <a:lnTo>
                        <a:pt x="741" y="15"/>
                      </a:lnTo>
                      <a:lnTo>
                        <a:pt x="743" y="13"/>
                      </a:lnTo>
                      <a:lnTo>
                        <a:pt x="743" y="7"/>
                      </a:lnTo>
                      <a:lnTo>
                        <a:pt x="741" y="3"/>
                      </a:lnTo>
                      <a:lnTo>
                        <a:pt x="737" y="0"/>
                      </a:lnTo>
                      <a:close/>
                    </a:path>
                  </a:pathLst>
                </a:custGeom>
                <a:solidFill>
                  <a:srgbClr val="7F77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1" name="Freeform 91"/>
                <p:cNvSpPr>
                  <a:spLocks/>
                </p:cNvSpPr>
                <p:nvPr/>
              </p:nvSpPr>
              <p:spPr bwMode="auto">
                <a:xfrm>
                  <a:off x="4499" y="633"/>
                  <a:ext cx="73" cy="23"/>
                </a:xfrm>
                <a:custGeom>
                  <a:avLst/>
                  <a:gdLst>
                    <a:gd name="T0" fmla="*/ 0 w 435"/>
                    <a:gd name="T1" fmla="*/ 75 h 143"/>
                    <a:gd name="T2" fmla="*/ 24 w 435"/>
                    <a:gd name="T3" fmla="*/ 59 h 143"/>
                    <a:gd name="T4" fmla="*/ 412 w 435"/>
                    <a:gd name="T5" fmla="*/ 0 h 143"/>
                    <a:gd name="T6" fmla="*/ 435 w 435"/>
                    <a:gd name="T7" fmla="*/ 16 h 143"/>
                    <a:gd name="T8" fmla="*/ 435 w 435"/>
                    <a:gd name="T9" fmla="*/ 67 h 143"/>
                    <a:gd name="T10" fmla="*/ 408 w 435"/>
                    <a:gd name="T11" fmla="*/ 87 h 143"/>
                    <a:gd name="T12" fmla="*/ 26 w 435"/>
                    <a:gd name="T13" fmla="*/ 143 h 143"/>
                    <a:gd name="T14" fmla="*/ 1 w 435"/>
                    <a:gd name="T15" fmla="*/ 128 h 143"/>
                    <a:gd name="T16" fmla="*/ 0 w 435"/>
                    <a:gd name="T17" fmla="*/ 75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35" h="143">
                      <a:moveTo>
                        <a:pt x="0" y="75"/>
                      </a:moveTo>
                      <a:lnTo>
                        <a:pt x="24" y="59"/>
                      </a:lnTo>
                      <a:lnTo>
                        <a:pt x="412" y="0"/>
                      </a:lnTo>
                      <a:lnTo>
                        <a:pt x="435" y="16"/>
                      </a:lnTo>
                      <a:lnTo>
                        <a:pt x="435" y="67"/>
                      </a:lnTo>
                      <a:lnTo>
                        <a:pt x="408" y="87"/>
                      </a:lnTo>
                      <a:lnTo>
                        <a:pt x="26" y="143"/>
                      </a:lnTo>
                      <a:lnTo>
                        <a:pt x="1" y="128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2" name="Freeform 92"/>
                <p:cNvSpPr>
                  <a:spLocks/>
                </p:cNvSpPr>
                <p:nvPr/>
              </p:nvSpPr>
              <p:spPr bwMode="auto">
                <a:xfrm>
                  <a:off x="4482" y="663"/>
                  <a:ext cx="106" cy="31"/>
                </a:xfrm>
                <a:custGeom>
                  <a:avLst/>
                  <a:gdLst>
                    <a:gd name="T0" fmla="*/ 0 w 637"/>
                    <a:gd name="T1" fmla="*/ 122 h 186"/>
                    <a:gd name="T2" fmla="*/ 36 w 637"/>
                    <a:gd name="T3" fmla="*/ 103 h 186"/>
                    <a:gd name="T4" fmla="*/ 604 w 637"/>
                    <a:gd name="T5" fmla="*/ 0 h 186"/>
                    <a:gd name="T6" fmla="*/ 637 w 637"/>
                    <a:gd name="T7" fmla="*/ 14 h 186"/>
                    <a:gd name="T8" fmla="*/ 637 w 637"/>
                    <a:gd name="T9" fmla="*/ 65 h 186"/>
                    <a:gd name="T10" fmla="*/ 597 w 637"/>
                    <a:gd name="T11" fmla="*/ 87 h 186"/>
                    <a:gd name="T12" fmla="*/ 40 w 637"/>
                    <a:gd name="T13" fmla="*/ 186 h 186"/>
                    <a:gd name="T14" fmla="*/ 2 w 637"/>
                    <a:gd name="T15" fmla="*/ 175 h 186"/>
                    <a:gd name="T16" fmla="*/ 0 w 637"/>
                    <a:gd name="T17" fmla="*/ 12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37" h="186">
                      <a:moveTo>
                        <a:pt x="0" y="122"/>
                      </a:moveTo>
                      <a:lnTo>
                        <a:pt x="36" y="103"/>
                      </a:lnTo>
                      <a:lnTo>
                        <a:pt x="604" y="0"/>
                      </a:lnTo>
                      <a:lnTo>
                        <a:pt x="637" y="14"/>
                      </a:lnTo>
                      <a:lnTo>
                        <a:pt x="637" y="65"/>
                      </a:lnTo>
                      <a:lnTo>
                        <a:pt x="597" y="87"/>
                      </a:lnTo>
                      <a:lnTo>
                        <a:pt x="40" y="186"/>
                      </a:lnTo>
                      <a:lnTo>
                        <a:pt x="2" y="175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00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02" name="Text Box 242"/>
              <p:cNvSpPr txBox="1">
                <a:spLocks noChangeArrowheads="1"/>
              </p:cNvSpPr>
              <p:nvPr/>
            </p:nvSpPr>
            <p:spPr bwMode="auto">
              <a:xfrm>
                <a:off x="4769515" y="3238910"/>
                <a:ext cx="1162498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000" b="1" dirty="0">
                    <a:solidFill>
                      <a:srgbClr val="000000"/>
                    </a:solidFill>
                  </a:rPr>
                  <a:t>SERVICES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000" b="1" dirty="0">
                    <a:solidFill>
                      <a:srgbClr val="000000"/>
                    </a:solidFill>
                  </a:rPr>
                  <a:t>FOR DATA AND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000" b="1" dirty="0">
                    <a:solidFill>
                      <a:srgbClr val="000000"/>
                    </a:solidFill>
                  </a:rPr>
                  <a:t>INFORMATION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000" b="1" dirty="0">
                    <a:solidFill>
                      <a:srgbClr val="000000"/>
                    </a:solidFill>
                  </a:rPr>
                  <a:t>HANDLING</a:t>
                </a: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>
              <a:off x="4430279" y="1982237"/>
              <a:ext cx="3267075" cy="3181350"/>
              <a:chOff x="2868132" y="1534666"/>
              <a:chExt cx="3267075" cy="3181350"/>
            </a:xfrm>
          </p:grpSpPr>
          <p:sp>
            <p:nvSpPr>
              <p:cNvPr id="284" name="Oval 283"/>
              <p:cNvSpPr/>
              <p:nvPr/>
            </p:nvSpPr>
            <p:spPr>
              <a:xfrm>
                <a:off x="2868132" y="1534666"/>
                <a:ext cx="3267075" cy="318135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000">
                  <a:solidFill>
                    <a:srgbClr val="000000"/>
                  </a:solidFill>
                </a:endParaRPr>
              </a:p>
            </p:txBody>
          </p:sp>
          <p:pic>
            <p:nvPicPr>
              <p:cNvPr id="285" name="Picture 241" descr="TowerComputer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6427" y="3497430"/>
                <a:ext cx="792163" cy="792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86" name="Text Box 242"/>
              <p:cNvSpPr txBox="1">
                <a:spLocks noChangeArrowheads="1"/>
              </p:cNvSpPr>
              <p:nvPr/>
            </p:nvSpPr>
            <p:spPr bwMode="auto">
              <a:xfrm>
                <a:off x="3830769" y="4066626"/>
                <a:ext cx="132119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000" b="1" dirty="0">
                    <a:solidFill>
                      <a:srgbClr val="000000"/>
                    </a:solidFill>
                  </a:rPr>
                  <a:t>APP. SERVER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000" b="1" dirty="0">
                    <a:solidFill>
                      <a:srgbClr val="000000"/>
                    </a:solidFill>
                  </a:rPr>
                  <a:t>+ DATA STORAGE</a:t>
                </a:r>
              </a:p>
            </p:txBody>
          </p:sp>
          <p:grpSp>
            <p:nvGrpSpPr>
              <p:cNvPr id="287" name="Group 286"/>
              <p:cNvGrpSpPr/>
              <p:nvPr/>
            </p:nvGrpSpPr>
            <p:grpSpPr>
              <a:xfrm>
                <a:off x="3957524" y="1739814"/>
                <a:ext cx="1082348" cy="1205693"/>
                <a:chOff x="5826125" y="2390775"/>
                <a:chExt cx="1082348" cy="1205693"/>
              </a:xfrm>
            </p:grpSpPr>
            <p:grpSp>
              <p:nvGrpSpPr>
                <p:cNvPr id="360" name="Group 9"/>
                <p:cNvGrpSpPr>
                  <a:grpSpLocks/>
                </p:cNvGrpSpPr>
                <p:nvPr/>
              </p:nvGrpSpPr>
              <p:grpSpPr bwMode="auto">
                <a:xfrm>
                  <a:off x="5940425" y="2390775"/>
                  <a:ext cx="863600" cy="792163"/>
                  <a:chOff x="906" y="720"/>
                  <a:chExt cx="378" cy="204"/>
                </a:xfrm>
              </p:grpSpPr>
              <p:sp>
                <p:nvSpPr>
                  <p:cNvPr id="36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906" y="846"/>
                    <a:ext cx="378" cy="7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69696">
                          <a:gamma/>
                          <a:shade val="46275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5400000" scaled="1"/>
                  </a:gra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sv-SE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6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906" y="828"/>
                    <a:ext cx="378" cy="7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69696">
                          <a:gamma/>
                          <a:shade val="46275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5400000" scaled="1"/>
                  </a:gra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sv-SE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6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906" y="810"/>
                    <a:ext cx="378" cy="7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69696">
                          <a:gamma/>
                          <a:shade val="46275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5400000" scaled="1"/>
                  </a:gra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sv-SE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6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906" y="792"/>
                    <a:ext cx="378" cy="7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69696">
                          <a:gamma/>
                          <a:shade val="46275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5400000" scaled="1"/>
                  </a:gra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sv-SE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6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906" y="774"/>
                    <a:ext cx="378" cy="7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69696">
                          <a:gamma/>
                          <a:shade val="46275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5400000" scaled="1"/>
                  </a:gra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sv-SE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6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906" y="756"/>
                    <a:ext cx="378" cy="7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69696">
                          <a:gamma/>
                          <a:shade val="46275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5400000" scaled="1"/>
                  </a:gra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sv-SE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68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906" y="738"/>
                    <a:ext cx="378" cy="7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69696">
                          <a:gamma/>
                          <a:shade val="46275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5400000" scaled="1"/>
                  </a:gra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sv-SE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69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906" y="720"/>
                    <a:ext cx="378" cy="7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69696">
                          <a:gamma/>
                          <a:shade val="46275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5400000" scaled="1"/>
                  </a:gra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sv-SE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36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826125" y="3227136"/>
                  <a:ext cx="1082348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 b="1" dirty="0">
                      <a:solidFill>
                        <a:srgbClr val="000000"/>
                      </a:solidFill>
                    </a:rPr>
                    <a:t>PVT DATABASE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sz="900" b="1" dirty="0">
                      <a:solidFill>
                        <a:srgbClr val="000000"/>
                      </a:solidFill>
                    </a:rPr>
                    <a:t>(ORACLE)</a:t>
                  </a:r>
                </a:p>
              </p:txBody>
            </p:sp>
          </p:grpSp>
          <p:grpSp>
            <p:nvGrpSpPr>
              <p:cNvPr id="288" name="Group 22"/>
              <p:cNvGrpSpPr>
                <a:grpSpLocks/>
              </p:cNvGrpSpPr>
              <p:nvPr/>
            </p:nvGrpSpPr>
            <p:grpSpPr bwMode="auto">
              <a:xfrm>
                <a:off x="4139498" y="3155439"/>
                <a:ext cx="649981" cy="911187"/>
                <a:chOff x="4335" y="423"/>
                <a:chExt cx="266" cy="385"/>
              </a:xfrm>
            </p:grpSpPr>
            <p:sp>
              <p:nvSpPr>
                <p:cNvPr id="290" name="Freeform 23"/>
                <p:cNvSpPr>
                  <a:spLocks/>
                </p:cNvSpPr>
                <p:nvPr/>
              </p:nvSpPr>
              <p:spPr bwMode="auto">
                <a:xfrm>
                  <a:off x="4336" y="423"/>
                  <a:ext cx="265" cy="384"/>
                </a:xfrm>
                <a:custGeom>
                  <a:avLst/>
                  <a:gdLst>
                    <a:gd name="T0" fmla="*/ 1593 w 1595"/>
                    <a:gd name="T1" fmla="*/ 494 h 2304"/>
                    <a:gd name="T2" fmla="*/ 1593 w 1595"/>
                    <a:gd name="T3" fmla="*/ 324 h 2304"/>
                    <a:gd name="T4" fmla="*/ 1595 w 1595"/>
                    <a:gd name="T5" fmla="*/ 289 h 2304"/>
                    <a:gd name="T6" fmla="*/ 1592 w 1595"/>
                    <a:gd name="T7" fmla="*/ 261 h 2304"/>
                    <a:gd name="T8" fmla="*/ 1585 w 1595"/>
                    <a:gd name="T9" fmla="*/ 238 h 2304"/>
                    <a:gd name="T10" fmla="*/ 1575 w 1595"/>
                    <a:gd name="T11" fmla="*/ 220 h 2304"/>
                    <a:gd name="T12" fmla="*/ 1561 w 1595"/>
                    <a:gd name="T13" fmla="*/ 208 h 2304"/>
                    <a:gd name="T14" fmla="*/ 1546 w 1595"/>
                    <a:gd name="T15" fmla="*/ 196 h 2304"/>
                    <a:gd name="T16" fmla="*/ 1530 w 1595"/>
                    <a:gd name="T17" fmla="*/ 187 h 2304"/>
                    <a:gd name="T18" fmla="*/ 1514 w 1595"/>
                    <a:gd name="T19" fmla="*/ 177 h 2304"/>
                    <a:gd name="T20" fmla="*/ 1416 w 1595"/>
                    <a:gd name="T21" fmla="*/ 149 h 2304"/>
                    <a:gd name="T22" fmla="*/ 815 w 1595"/>
                    <a:gd name="T23" fmla="*/ 0 h 2304"/>
                    <a:gd name="T24" fmla="*/ 0 w 1595"/>
                    <a:gd name="T25" fmla="*/ 51 h 2304"/>
                    <a:gd name="T26" fmla="*/ 4 w 1595"/>
                    <a:gd name="T27" fmla="*/ 1876 h 2304"/>
                    <a:gd name="T28" fmla="*/ 708 w 1595"/>
                    <a:gd name="T29" fmla="*/ 2304 h 2304"/>
                    <a:gd name="T30" fmla="*/ 810 w 1595"/>
                    <a:gd name="T31" fmla="*/ 2275 h 2304"/>
                    <a:gd name="T32" fmla="*/ 882 w 1595"/>
                    <a:gd name="T33" fmla="*/ 2227 h 2304"/>
                    <a:gd name="T34" fmla="*/ 1373 w 1595"/>
                    <a:gd name="T35" fmla="*/ 2158 h 2304"/>
                    <a:gd name="T36" fmla="*/ 1438 w 1595"/>
                    <a:gd name="T37" fmla="*/ 2190 h 2304"/>
                    <a:gd name="T38" fmla="*/ 1569 w 1595"/>
                    <a:gd name="T39" fmla="*/ 2167 h 2304"/>
                    <a:gd name="T40" fmla="*/ 1593 w 1595"/>
                    <a:gd name="T41" fmla="*/ 494 h 2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95" h="2304">
                      <a:moveTo>
                        <a:pt x="1593" y="494"/>
                      </a:moveTo>
                      <a:lnTo>
                        <a:pt x="1593" y="324"/>
                      </a:lnTo>
                      <a:lnTo>
                        <a:pt x="1595" y="289"/>
                      </a:lnTo>
                      <a:lnTo>
                        <a:pt x="1592" y="261"/>
                      </a:lnTo>
                      <a:lnTo>
                        <a:pt x="1585" y="238"/>
                      </a:lnTo>
                      <a:lnTo>
                        <a:pt x="1575" y="220"/>
                      </a:lnTo>
                      <a:lnTo>
                        <a:pt x="1561" y="208"/>
                      </a:lnTo>
                      <a:lnTo>
                        <a:pt x="1546" y="196"/>
                      </a:lnTo>
                      <a:lnTo>
                        <a:pt x="1530" y="187"/>
                      </a:lnTo>
                      <a:lnTo>
                        <a:pt x="1514" y="177"/>
                      </a:lnTo>
                      <a:lnTo>
                        <a:pt x="1416" y="149"/>
                      </a:lnTo>
                      <a:lnTo>
                        <a:pt x="815" y="0"/>
                      </a:lnTo>
                      <a:lnTo>
                        <a:pt x="0" y="51"/>
                      </a:lnTo>
                      <a:lnTo>
                        <a:pt x="4" y="1876"/>
                      </a:lnTo>
                      <a:lnTo>
                        <a:pt x="708" y="2304"/>
                      </a:lnTo>
                      <a:lnTo>
                        <a:pt x="810" y="2275"/>
                      </a:lnTo>
                      <a:lnTo>
                        <a:pt x="882" y="2227"/>
                      </a:lnTo>
                      <a:lnTo>
                        <a:pt x="1373" y="2158"/>
                      </a:lnTo>
                      <a:lnTo>
                        <a:pt x="1438" y="2190"/>
                      </a:lnTo>
                      <a:lnTo>
                        <a:pt x="1569" y="2167"/>
                      </a:lnTo>
                      <a:lnTo>
                        <a:pt x="1593" y="494"/>
                      </a:lnTo>
                      <a:close/>
                    </a:path>
                  </a:pathLst>
                </a:custGeom>
                <a:solidFill>
                  <a:srgbClr val="4444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1" name="Freeform 24"/>
                <p:cNvSpPr>
                  <a:spLocks/>
                </p:cNvSpPr>
                <p:nvPr/>
              </p:nvSpPr>
              <p:spPr bwMode="auto">
                <a:xfrm>
                  <a:off x="4448" y="463"/>
                  <a:ext cx="153" cy="340"/>
                </a:xfrm>
                <a:custGeom>
                  <a:avLst/>
                  <a:gdLst>
                    <a:gd name="T0" fmla="*/ 778 w 918"/>
                    <a:gd name="T1" fmla="*/ 3 h 2044"/>
                    <a:gd name="T2" fmla="*/ 880 w 918"/>
                    <a:gd name="T3" fmla="*/ 0 h 2044"/>
                    <a:gd name="T4" fmla="*/ 886 w 918"/>
                    <a:gd name="T5" fmla="*/ 1 h 2044"/>
                    <a:gd name="T6" fmla="*/ 892 w 918"/>
                    <a:gd name="T7" fmla="*/ 6 h 2044"/>
                    <a:gd name="T8" fmla="*/ 898 w 918"/>
                    <a:gd name="T9" fmla="*/ 14 h 2044"/>
                    <a:gd name="T10" fmla="*/ 904 w 918"/>
                    <a:gd name="T11" fmla="*/ 23 h 2044"/>
                    <a:gd name="T12" fmla="*/ 908 w 918"/>
                    <a:gd name="T13" fmla="*/ 34 h 2044"/>
                    <a:gd name="T14" fmla="*/ 912 w 918"/>
                    <a:gd name="T15" fmla="*/ 45 h 2044"/>
                    <a:gd name="T16" fmla="*/ 915 w 918"/>
                    <a:gd name="T17" fmla="*/ 55 h 2044"/>
                    <a:gd name="T18" fmla="*/ 918 w 918"/>
                    <a:gd name="T19" fmla="*/ 64 h 2044"/>
                    <a:gd name="T20" fmla="*/ 916 w 918"/>
                    <a:gd name="T21" fmla="*/ 1929 h 2044"/>
                    <a:gd name="T22" fmla="*/ 0 w 918"/>
                    <a:gd name="T23" fmla="*/ 2044 h 2044"/>
                    <a:gd name="T24" fmla="*/ 0 w 918"/>
                    <a:gd name="T25" fmla="*/ 163 h 2044"/>
                    <a:gd name="T26" fmla="*/ 6 w 918"/>
                    <a:gd name="T27" fmla="*/ 141 h 2044"/>
                    <a:gd name="T28" fmla="*/ 14 w 918"/>
                    <a:gd name="T29" fmla="*/ 123 h 2044"/>
                    <a:gd name="T30" fmla="*/ 22 w 918"/>
                    <a:gd name="T31" fmla="*/ 108 h 2044"/>
                    <a:gd name="T32" fmla="*/ 31 w 918"/>
                    <a:gd name="T33" fmla="*/ 98 h 2044"/>
                    <a:gd name="T34" fmla="*/ 41 w 918"/>
                    <a:gd name="T35" fmla="*/ 90 h 2044"/>
                    <a:gd name="T36" fmla="*/ 52 w 918"/>
                    <a:gd name="T37" fmla="*/ 84 h 2044"/>
                    <a:gd name="T38" fmla="*/ 63 w 918"/>
                    <a:gd name="T39" fmla="*/ 81 h 2044"/>
                    <a:gd name="T40" fmla="*/ 75 w 918"/>
                    <a:gd name="T41" fmla="*/ 78 h 2044"/>
                    <a:gd name="T42" fmla="*/ 778 w 918"/>
                    <a:gd name="T43" fmla="*/ 3 h 2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8" h="2044">
                      <a:moveTo>
                        <a:pt x="778" y="3"/>
                      </a:moveTo>
                      <a:lnTo>
                        <a:pt x="880" y="0"/>
                      </a:lnTo>
                      <a:lnTo>
                        <a:pt x="886" y="1"/>
                      </a:lnTo>
                      <a:lnTo>
                        <a:pt x="892" y="6"/>
                      </a:lnTo>
                      <a:lnTo>
                        <a:pt x="898" y="14"/>
                      </a:lnTo>
                      <a:lnTo>
                        <a:pt x="904" y="23"/>
                      </a:lnTo>
                      <a:lnTo>
                        <a:pt x="908" y="34"/>
                      </a:lnTo>
                      <a:lnTo>
                        <a:pt x="912" y="45"/>
                      </a:lnTo>
                      <a:lnTo>
                        <a:pt x="915" y="55"/>
                      </a:lnTo>
                      <a:lnTo>
                        <a:pt x="918" y="64"/>
                      </a:lnTo>
                      <a:lnTo>
                        <a:pt x="916" y="1929"/>
                      </a:lnTo>
                      <a:lnTo>
                        <a:pt x="0" y="2044"/>
                      </a:lnTo>
                      <a:lnTo>
                        <a:pt x="0" y="163"/>
                      </a:lnTo>
                      <a:lnTo>
                        <a:pt x="6" y="141"/>
                      </a:lnTo>
                      <a:lnTo>
                        <a:pt x="14" y="123"/>
                      </a:lnTo>
                      <a:lnTo>
                        <a:pt x="22" y="108"/>
                      </a:lnTo>
                      <a:lnTo>
                        <a:pt x="31" y="98"/>
                      </a:lnTo>
                      <a:lnTo>
                        <a:pt x="41" y="90"/>
                      </a:lnTo>
                      <a:lnTo>
                        <a:pt x="52" y="84"/>
                      </a:lnTo>
                      <a:lnTo>
                        <a:pt x="63" y="81"/>
                      </a:lnTo>
                      <a:lnTo>
                        <a:pt x="75" y="78"/>
                      </a:lnTo>
                      <a:lnTo>
                        <a:pt x="778" y="3"/>
                      </a:lnTo>
                      <a:close/>
                    </a:path>
                  </a:pathLst>
                </a:custGeom>
                <a:solidFill>
                  <a:srgbClr val="8982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2" name="Freeform 25"/>
                <p:cNvSpPr>
                  <a:spLocks/>
                </p:cNvSpPr>
                <p:nvPr/>
              </p:nvSpPr>
              <p:spPr bwMode="auto">
                <a:xfrm>
                  <a:off x="4449" y="479"/>
                  <a:ext cx="152" cy="325"/>
                </a:xfrm>
                <a:custGeom>
                  <a:avLst/>
                  <a:gdLst>
                    <a:gd name="T0" fmla="*/ 763 w 913"/>
                    <a:gd name="T1" fmla="*/ 2 h 1950"/>
                    <a:gd name="T2" fmla="*/ 790 w 913"/>
                    <a:gd name="T3" fmla="*/ 1 h 1950"/>
                    <a:gd name="T4" fmla="*/ 816 w 913"/>
                    <a:gd name="T5" fmla="*/ 1 h 1950"/>
                    <a:gd name="T6" fmla="*/ 843 w 913"/>
                    <a:gd name="T7" fmla="*/ 0 h 1950"/>
                    <a:gd name="T8" fmla="*/ 864 w 913"/>
                    <a:gd name="T9" fmla="*/ 1 h 1950"/>
                    <a:gd name="T10" fmla="*/ 876 w 913"/>
                    <a:gd name="T11" fmla="*/ 15 h 1950"/>
                    <a:gd name="T12" fmla="*/ 888 w 913"/>
                    <a:gd name="T13" fmla="*/ 36 h 1950"/>
                    <a:gd name="T14" fmla="*/ 896 w 913"/>
                    <a:gd name="T15" fmla="*/ 56 h 1950"/>
                    <a:gd name="T16" fmla="*/ 903 w 913"/>
                    <a:gd name="T17" fmla="*/ 507 h 1950"/>
                    <a:gd name="T18" fmla="*/ 910 w 913"/>
                    <a:gd name="T19" fmla="*/ 1390 h 1950"/>
                    <a:gd name="T20" fmla="*/ 884 w 913"/>
                    <a:gd name="T21" fmla="*/ 1835 h 1950"/>
                    <a:gd name="T22" fmla="*/ 828 w 913"/>
                    <a:gd name="T23" fmla="*/ 1843 h 1950"/>
                    <a:gd name="T24" fmla="*/ 770 w 913"/>
                    <a:gd name="T25" fmla="*/ 1850 h 1950"/>
                    <a:gd name="T26" fmla="*/ 714 w 913"/>
                    <a:gd name="T27" fmla="*/ 1857 h 1950"/>
                    <a:gd name="T28" fmla="*/ 656 w 913"/>
                    <a:gd name="T29" fmla="*/ 1865 h 1950"/>
                    <a:gd name="T30" fmla="*/ 599 w 913"/>
                    <a:gd name="T31" fmla="*/ 1872 h 1950"/>
                    <a:gd name="T32" fmla="*/ 543 w 913"/>
                    <a:gd name="T33" fmla="*/ 1879 h 1950"/>
                    <a:gd name="T34" fmla="*/ 485 w 913"/>
                    <a:gd name="T35" fmla="*/ 1887 h 1950"/>
                    <a:gd name="T36" fmla="*/ 428 w 913"/>
                    <a:gd name="T37" fmla="*/ 1894 h 1950"/>
                    <a:gd name="T38" fmla="*/ 371 w 913"/>
                    <a:gd name="T39" fmla="*/ 1902 h 1950"/>
                    <a:gd name="T40" fmla="*/ 314 w 913"/>
                    <a:gd name="T41" fmla="*/ 1909 h 1950"/>
                    <a:gd name="T42" fmla="*/ 258 w 913"/>
                    <a:gd name="T43" fmla="*/ 1916 h 1950"/>
                    <a:gd name="T44" fmla="*/ 200 w 913"/>
                    <a:gd name="T45" fmla="*/ 1924 h 1950"/>
                    <a:gd name="T46" fmla="*/ 143 w 913"/>
                    <a:gd name="T47" fmla="*/ 1931 h 1950"/>
                    <a:gd name="T48" fmla="*/ 85 w 913"/>
                    <a:gd name="T49" fmla="*/ 1938 h 1950"/>
                    <a:gd name="T50" fmla="*/ 29 w 913"/>
                    <a:gd name="T51" fmla="*/ 1946 h 1950"/>
                    <a:gd name="T52" fmla="*/ 1 w 913"/>
                    <a:gd name="T53" fmla="*/ 1502 h 1950"/>
                    <a:gd name="T54" fmla="*/ 2 w 913"/>
                    <a:gd name="T55" fmla="*/ 607 h 1950"/>
                    <a:gd name="T56" fmla="*/ 10 w 913"/>
                    <a:gd name="T57" fmla="*/ 139 h 1950"/>
                    <a:gd name="T58" fmla="*/ 30 w 913"/>
                    <a:gd name="T59" fmla="*/ 108 h 1950"/>
                    <a:gd name="T60" fmla="*/ 54 w 913"/>
                    <a:gd name="T61" fmla="*/ 90 h 1950"/>
                    <a:gd name="T62" fmla="*/ 77 w 913"/>
                    <a:gd name="T63" fmla="*/ 79 h 1950"/>
                    <a:gd name="T64" fmla="*/ 129 w 913"/>
                    <a:gd name="T65" fmla="*/ 70 h 1950"/>
                    <a:gd name="T66" fmla="*/ 211 w 913"/>
                    <a:gd name="T67" fmla="*/ 61 h 1950"/>
                    <a:gd name="T68" fmla="*/ 294 w 913"/>
                    <a:gd name="T69" fmla="*/ 53 h 1950"/>
                    <a:gd name="T70" fmla="*/ 376 w 913"/>
                    <a:gd name="T71" fmla="*/ 44 h 1950"/>
                    <a:gd name="T72" fmla="*/ 460 w 913"/>
                    <a:gd name="T73" fmla="*/ 34 h 1950"/>
                    <a:gd name="T74" fmla="*/ 543 w 913"/>
                    <a:gd name="T75" fmla="*/ 25 h 1950"/>
                    <a:gd name="T76" fmla="*/ 625 w 913"/>
                    <a:gd name="T77" fmla="*/ 16 h 1950"/>
                    <a:gd name="T78" fmla="*/ 708 w 913"/>
                    <a:gd name="T79" fmla="*/ 7 h 19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913" h="1950">
                      <a:moveTo>
                        <a:pt x="749" y="2"/>
                      </a:moveTo>
                      <a:lnTo>
                        <a:pt x="763" y="2"/>
                      </a:lnTo>
                      <a:lnTo>
                        <a:pt x="776" y="1"/>
                      </a:lnTo>
                      <a:lnTo>
                        <a:pt x="790" y="1"/>
                      </a:lnTo>
                      <a:lnTo>
                        <a:pt x="804" y="1"/>
                      </a:lnTo>
                      <a:lnTo>
                        <a:pt x="816" y="1"/>
                      </a:lnTo>
                      <a:lnTo>
                        <a:pt x="830" y="1"/>
                      </a:lnTo>
                      <a:lnTo>
                        <a:pt x="843" y="0"/>
                      </a:lnTo>
                      <a:lnTo>
                        <a:pt x="857" y="0"/>
                      </a:lnTo>
                      <a:lnTo>
                        <a:pt x="864" y="1"/>
                      </a:lnTo>
                      <a:lnTo>
                        <a:pt x="871" y="7"/>
                      </a:lnTo>
                      <a:lnTo>
                        <a:pt x="876" y="15"/>
                      </a:lnTo>
                      <a:lnTo>
                        <a:pt x="882" y="24"/>
                      </a:lnTo>
                      <a:lnTo>
                        <a:pt x="888" y="36"/>
                      </a:lnTo>
                      <a:lnTo>
                        <a:pt x="893" y="46"/>
                      </a:lnTo>
                      <a:lnTo>
                        <a:pt x="896" y="56"/>
                      </a:lnTo>
                      <a:lnTo>
                        <a:pt x="899" y="66"/>
                      </a:lnTo>
                      <a:lnTo>
                        <a:pt x="903" y="507"/>
                      </a:lnTo>
                      <a:lnTo>
                        <a:pt x="906" y="949"/>
                      </a:lnTo>
                      <a:lnTo>
                        <a:pt x="910" y="1390"/>
                      </a:lnTo>
                      <a:lnTo>
                        <a:pt x="913" y="1832"/>
                      </a:lnTo>
                      <a:lnTo>
                        <a:pt x="884" y="1835"/>
                      </a:lnTo>
                      <a:lnTo>
                        <a:pt x="857" y="1839"/>
                      </a:lnTo>
                      <a:lnTo>
                        <a:pt x="828" y="1843"/>
                      </a:lnTo>
                      <a:lnTo>
                        <a:pt x="799" y="1847"/>
                      </a:lnTo>
                      <a:lnTo>
                        <a:pt x="770" y="1850"/>
                      </a:lnTo>
                      <a:lnTo>
                        <a:pt x="742" y="1854"/>
                      </a:lnTo>
                      <a:lnTo>
                        <a:pt x="714" y="1857"/>
                      </a:lnTo>
                      <a:lnTo>
                        <a:pt x="685" y="1861"/>
                      </a:lnTo>
                      <a:lnTo>
                        <a:pt x="656" y="1865"/>
                      </a:lnTo>
                      <a:lnTo>
                        <a:pt x="628" y="1869"/>
                      </a:lnTo>
                      <a:lnTo>
                        <a:pt x="599" y="1872"/>
                      </a:lnTo>
                      <a:lnTo>
                        <a:pt x="570" y="1876"/>
                      </a:lnTo>
                      <a:lnTo>
                        <a:pt x="543" y="1879"/>
                      </a:lnTo>
                      <a:lnTo>
                        <a:pt x="514" y="1884"/>
                      </a:lnTo>
                      <a:lnTo>
                        <a:pt x="485" y="1887"/>
                      </a:lnTo>
                      <a:lnTo>
                        <a:pt x="457" y="1891"/>
                      </a:lnTo>
                      <a:lnTo>
                        <a:pt x="428" y="1894"/>
                      </a:lnTo>
                      <a:lnTo>
                        <a:pt x="400" y="1898"/>
                      </a:lnTo>
                      <a:lnTo>
                        <a:pt x="371" y="1902"/>
                      </a:lnTo>
                      <a:lnTo>
                        <a:pt x="343" y="1906"/>
                      </a:lnTo>
                      <a:lnTo>
                        <a:pt x="314" y="1909"/>
                      </a:lnTo>
                      <a:lnTo>
                        <a:pt x="285" y="1913"/>
                      </a:lnTo>
                      <a:lnTo>
                        <a:pt x="258" y="1916"/>
                      </a:lnTo>
                      <a:lnTo>
                        <a:pt x="229" y="1920"/>
                      </a:lnTo>
                      <a:lnTo>
                        <a:pt x="200" y="1924"/>
                      </a:lnTo>
                      <a:lnTo>
                        <a:pt x="171" y="1928"/>
                      </a:lnTo>
                      <a:lnTo>
                        <a:pt x="143" y="1931"/>
                      </a:lnTo>
                      <a:lnTo>
                        <a:pt x="114" y="1935"/>
                      </a:lnTo>
                      <a:lnTo>
                        <a:pt x="85" y="1938"/>
                      </a:lnTo>
                      <a:lnTo>
                        <a:pt x="57" y="1943"/>
                      </a:lnTo>
                      <a:lnTo>
                        <a:pt x="29" y="1946"/>
                      </a:lnTo>
                      <a:lnTo>
                        <a:pt x="0" y="1950"/>
                      </a:lnTo>
                      <a:lnTo>
                        <a:pt x="1" y="1502"/>
                      </a:lnTo>
                      <a:lnTo>
                        <a:pt x="2" y="1055"/>
                      </a:lnTo>
                      <a:lnTo>
                        <a:pt x="2" y="607"/>
                      </a:lnTo>
                      <a:lnTo>
                        <a:pt x="4" y="160"/>
                      </a:lnTo>
                      <a:lnTo>
                        <a:pt x="10" y="139"/>
                      </a:lnTo>
                      <a:lnTo>
                        <a:pt x="20" y="122"/>
                      </a:lnTo>
                      <a:lnTo>
                        <a:pt x="30" y="108"/>
                      </a:lnTo>
                      <a:lnTo>
                        <a:pt x="42" y="98"/>
                      </a:lnTo>
                      <a:lnTo>
                        <a:pt x="54" y="90"/>
                      </a:lnTo>
                      <a:lnTo>
                        <a:pt x="66" y="84"/>
                      </a:lnTo>
                      <a:lnTo>
                        <a:pt x="77" y="79"/>
                      </a:lnTo>
                      <a:lnTo>
                        <a:pt x="88" y="75"/>
                      </a:lnTo>
                      <a:lnTo>
                        <a:pt x="129" y="70"/>
                      </a:lnTo>
                      <a:lnTo>
                        <a:pt x="170" y="66"/>
                      </a:lnTo>
                      <a:lnTo>
                        <a:pt x="211" y="61"/>
                      </a:lnTo>
                      <a:lnTo>
                        <a:pt x="253" y="56"/>
                      </a:lnTo>
                      <a:lnTo>
                        <a:pt x="294" y="53"/>
                      </a:lnTo>
                      <a:lnTo>
                        <a:pt x="335" y="48"/>
                      </a:lnTo>
                      <a:lnTo>
                        <a:pt x="376" y="44"/>
                      </a:lnTo>
                      <a:lnTo>
                        <a:pt x="418" y="39"/>
                      </a:lnTo>
                      <a:lnTo>
                        <a:pt x="460" y="34"/>
                      </a:lnTo>
                      <a:lnTo>
                        <a:pt x="501" y="30"/>
                      </a:lnTo>
                      <a:lnTo>
                        <a:pt x="543" y="25"/>
                      </a:lnTo>
                      <a:lnTo>
                        <a:pt x="584" y="21"/>
                      </a:lnTo>
                      <a:lnTo>
                        <a:pt x="625" y="16"/>
                      </a:lnTo>
                      <a:lnTo>
                        <a:pt x="666" y="11"/>
                      </a:lnTo>
                      <a:lnTo>
                        <a:pt x="708" y="7"/>
                      </a:lnTo>
                      <a:lnTo>
                        <a:pt x="749" y="2"/>
                      </a:lnTo>
                      <a:close/>
                    </a:path>
                  </a:pathLst>
                </a:custGeom>
                <a:solidFill>
                  <a:srgbClr val="8E87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3" name="Freeform 26"/>
                <p:cNvSpPr>
                  <a:spLocks/>
                </p:cNvSpPr>
                <p:nvPr/>
              </p:nvSpPr>
              <p:spPr bwMode="auto">
                <a:xfrm>
                  <a:off x="4449" y="495"/>
                  <a:ext cx="151" cy="309"/>
                </a:xfrm>
                <a:custGeom>
                  <a:avLst/>
                  <a:gdLst>
                    <a:gd name="T0" fmla="*/ 736 w 909"/>
                    <a:gd name="T1" fmla="*/ 0 h 1853"/>
                    <a:gd name="T2" fmla="*/ 764 w 909"/>
                    <a:gd name="T3" fmla="*/ 0 h 1853"/>
                    <a:gd name="T4" fmla="*/ 791 w 909"/>
                    <a:gd name="T5" fmla="*/ 0 h 1853"/>
                    <a:gd name="T6" fmla="*/ 819 w 909"/>
                    <a:gd name="T7" fmla="*/ 0 h 1853"/>
                    <a:gd name="T8" fmla="*/ 841 w 909"/>
                    <a:gd name="T9" fmla="*/ 2 h 1853"/>
                    <a:gd name="T10" fmla="*/ 855 w 909"/>
                    <a:gd name="T11" fmla="*/ 15 h 1853"/>
                    <a:gd name="T12" fmla="*/ 867 w 909"/>
                    <a:gd name="T13" fmla="*/ 35 h 1853"/>
                    <a:gd name="T14" fmla="*/ 878 w 909"/>
                    <a:gd name="T15" fmla="*/ 55 h 1853"/>
                    <a:gd name="T16" fmla="*/ 888 w 909"/>
                    <a:gd name="T17" fmla="*/ 481 h 1853"/>
                    <a:gd name="T18" fmla="*/ 902 w 909"/>
                    <a:gd name="T19" fmla="*/ 1316 h 1853"/>
                    <a:gd name="T20" fmla="*/ 880 w 909"/>
                    <a:gd name="T21" fmla="*/ 1737 h 1853"/>
                    <a:gd name="T22" fmla="*/ 824 w 909"/>
                    <a:gd name="T23" fmla="*/ 1745 h 1853"/>
                    <a:gd name="T24" fmla="*/ 767 w 909"/>
                    <a:gd name="T25" fmla="*/ 1752 h 1853"/>
                    <a:gd name="T26" fmla="*/ 710 w 909"/>
                    <a:gd name="T27" fmla="*/ 1760 h 1853"/>
                    <a:gd name="T28" fmla="*/ 654 w 909"/>
                    <a:gd name="T29" fmla="*/ 1767 h 1853"/>
                    <a:gd name="T30" fmla="*/ 597 w 909"/>
                    <a:gd name="T31" fmla="*/ 1775 h 1853"/>
                    <a:gd name="T32" fmla="*/ 540 w 909"/>
                    <a:gd name="T33" fmla="*/ 1782 h 1853"/>
                    <a:gd name="T34" fmla="*/ 483 w 909"/>
                    <a:gd name="T35" fmla="*/ 1790 h 1853"/>
                    <a:gd name="T36" fmla="*/ 426 w 909"/>
                    <a:gd name="T37" fmla="*/ 1797 h 1853"/>
                    <a:gd name="T38" fmla="*/ 370 w 909"/>
                    <a:gd name="T39" fmla="*/ 1804 h 1853"/>
                    <a:gd name="T40" fmla="*/ 312 w 909"/>
                    <a:gd name="T41" fmla="*/ 1812 h 1853"/>
                    <a:gd name="T42" fmla="*/ 256 w 909"/>
                    <a:gd name="T43" fmla="*/ 1819 h 1853"/>
                    <a:gd name="T44" fmla="*/ 199 w 909"/>
                    <a:gd name="T45" fmla="*/ 1827 h 1853"/>
                    <a:gd name="T46" fmla="*/ 142 w 909"/>
                    <a:gd name="T47" fmla="*/ 1834 h 1853"/>
                    <a:gd name="T48" fmla="*/ 86 w 909"/>
                    <a:gd name="T49" fmla="*/ 1841 h 1853"/>
                    <a:gd name="T50" fmla="*/ 29 w 909"/>
                    <a:gd name="T51" fmla="*/ 1849 h 1853"/>
                    <a:gd name="T52" fmla="*/ 2 w 909"/>
                    <a:gd name="T53" fmla="*/ 1428 h 1853"/>
                    <a:gd name="T54" fmla="*/ 5 w 909"/>
                    <a:gd name="T55" fmla="*/ 579 h 1853"/>
                    <a:gd name="T56" fmla="*/ 13 w 909"/>
                    <a:gd name="T57" fmla="*/ 136 h 1853"/>
                    <a:gd name="T58" fmla="*/ 37 w 909"/>
                    <a:gd name="T59" fmla="*/ 107 h 1853"/>
                    <a:gd name="T60" fmla="*/ 65 w 909"/>
                    <a:gd name="T61" fmla="*/ 89 h 1853"/>
                    <a:gd name="T62" fmla="*/ 89 w 909"/>
                    <a:gd name="T63" fmla="*/ 76 h 1853"/>
                    <a:gd name="T64" fmla="*/ 137 w 909"/>
                    <a:gd name="T65" fmla="*/ 66 h 1853"/>
                    <a:gd name="T66" fmla="*/ 214 w 909"/>
                    <a:gd name="T67" fmla="*/ 56 h 1853"/>
                    <a:gd name="T68" fmla="*/ 292 w 909"/>
                    <a:gd name="T69" fmla="*/ 48 h 1853"/>
                    <a:gd name="T70" fmla="*/ 371 w 909"/>
                    <a:gd name="T71" fmla="*/ 39 h 1853"/>
                    <a:gd name="T72" fmla="*/ 448 w 909"/>
                    <a:gd name="T73" fmla="*/ 31 h 1853"/>
                    <a:gd name="T74" fmla="*/ 527 w 909"/>
                    <a:gd name="T75" fmla="*/ 22 h 1853"/>
                    <a:gd name="T76" fmla="*/ 605 w 909"/>
                    <a:gd name="T77" fmla="*/ 14 h 1853"/>
                    <a:gd name="T78" fmla="*/ 683 w 909"/>
                    <a:gd name="T79" fmla="*/ 5 h 18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909" h="1853">
                      <a:moveTo>
                        <a:pt x="722" y="0"/>
                      </a:moveTo>
                      <a:lnTo>
                        <a:pt x="736" y="0"/>
                      </a:lnTo>
                      <a:lnTo>
                        <a:pt x="750" y="0"/>
                      </a:lnTo>
                      <a:lnTo>
                        <a:pt x="764" y="0"/>
                      </a:lnTo>
                      <a:lnTo>
                        <a:pt x="777" y="0"/>
                      </a:lnTo>
                      <a:lnTo>
                        <a:pt x="791" y="0"/>
                      </a:lnTo>
                      <a:lnTo>
                        <a:pt x="805" y="0"/>
                      </a:lnTo>
                      <a:lnTo>
                        <a:pt x="819" y="0"/>
                      </a:lnTo>
                      <a:lnTo>
                        <a:pt x="833" y="0"/>
                      </a:lnTo>
                      <a:lnTo>
                        <a:pt x="841" y="2"/>
                      </a:lnTo>
                      <a:lnTo>
                        <a:pt x="848" y="7"/>
                      </a:lnTo>
                      <a:lnTo>
                        <a:pt x="855" y="15"/>
                      </a:lnTo>
                      <a:lnTo>
                        <a:pt x="862" y="24"/>
                      </a:lnTo>
                      <a:lnTo>
                        <a:pt x="867" y="35"/>
                      </a:lnTo>
                      <a:lnTo>
                        <a:pt x="873" y="46"/>
                      </a:lnTo>
                      <a:lnTo>
                        <a:pt x="878" y="55"/>
                      </a:lnTo>
                      <a:lnTo>
                        <a:pt x="881" y="65"/>
                      </a:lnTo>
                      <a:lnTo>
                        <a:pt x="888" y="481"/>
                      </a:lnTo>
                      <a:lnTo>
                        <a:pt x="895" y="899"/>
                      </a:lnTo>
                      <a:lnTo>
                        <a:pt x="902" y="1316"/>
                      </a:lnTo>
                      <a:lnTo>
                        <a:pt x="909" y="1734"/>
                      </a:lnTo>
                      <a:lnTo>
                        <a:pt x="880" y="1737"/>
                      </a:lnTo>
                      <a:lnTo>
                        <a:pt x="852" y="1742"/>
                      </a:lnTo>
                      <a:lnTo>
                        <a:pt x="824" y="1745"/>
                      </a:lnTo>
                      <a:lnTo>
                        <a:pt x="796" y="1749"/>
                      </a:lnTo>
                      <a:lnTo>
                        <a:pt x="767" y="1752"/>
                      </a:lnTo>
                      <a:lnTo>
                        <a:pt x="739" y="1757"/>
                      </a:lnTo>
                      <a:lnTo>
                        <a:pt x="710" y="1760"/>
                      </a:lnTo>
                      <a:lnTo>
                        <a:pt x="682" y="1764"/>
                      </a:lnTo>
                      <a:lnTo>
                        <a:pt x="654" y="1767"/>
                      </a:lnTo>
                      <a:lnTo>
                        <a:pt x="625" y="1772"/>
                      </a:lnTo>
                      <a:lnTo>
                        <a:pt x="597" y="1775"/>
                      </a:lnTo>
                      <a:lnTo>
                        <a:pt x="568" y="1779"/>
                      </a:lnTo>
                      <a:lnTo>
                        <a:pt x="540" y="1782"/>
                      </a:lnTo>
                      <a:lnTo>
                        <a:pt x="512" y="1786"/>
                      </a:lnTo>
                      <a:lnTo>
                        <a:pt x="483" y="1790"/>
                      </a:lnTo>
                      <a:lnTo>
                        <a:pt x="455" y="1794"/>
                      </a:lnTo>
                      <a:lnTo>
                        <a:pt x="426" y="1797"/>
                      </a:lnTo>
                      <a:lnTo>
                        <a:pt x="398" y="1801"/>
                      </a:lnTo>
                      <a:lnTo>
                        <a:pt x="370" y="1804"/>
                      </a:lnTo>
                      <a:lnTo>
                        <a:pt x="341" y="1809"/>
                      </a:lnTo>
                      <a:lnTo>
                        <a:pt x="312" y="1812"/>
                      </a:lnTo>
                      <a:lnTo>
                        <a:pt x="284" y="1816"/>
                      </a:lnTo>
                      <a:lnTo>
                        <a:pt x="256" y="1819"/>
                      </a:lnTo>
                      <a:lnTo>
                        <a:pt x="228" y="1823"/>
                      </a:lnTo>
                      <a:lnTo>
                        <a:pt x="199" y="1827"/>
                      </a:lnTo>
                      <a:lnTo>
                        <a:pt x="170" y="1831"/>
                      </a:lnTo>
                      <a:lnTo>
                        <a:pt x="142" y="1834"/>
                      </a:lnTo>
                      <a:lnTo>
                        <a:pt x="114" y="1838"/>
                      </a:lnTo>
                      <a:lnTo>
                        <a:pt x="86" y="1841"/>
                      </a:lnTo>
                      <a:lnTo>
                        <a:pt x="57" y="1846"/>
                      </a:lnTo>
                      <a:lnTo>
                        <a:pt x="29" y="1849"/>
                      </a:lnTo>
                      <a:lnTo>
                        <a:pt x="0" y="1853"/>
                      </a:lnTo>
                      <a:lnTo>
                        <a:pt x="2" y="1428"/>
                      </a:lnTo>
                      <a:lnTo>
                        <a:pt x="4" y="1004"/>
                      </a:lnTo>
                      <a:lnTo>
                        <a:pt x="5" y="579"/>
                      </a:lnTo>
                      <a:lnTo>
                        <a:pt x="6" y="156"/>
                      </a:lnTo>
                      <a:lnTo>
                        <a:pt x="13" y="136"/>
                      </a:lnTo>
                      <a:lnTo>
                        <a:pt x="23" y="120"/>
                      </a:lnTo>
                      <a:lnTo>
                        <a:pt x="37" y="107"/>
                      </a:lnTo>
                      <a:lnTo>
                        <a:pt x="51" y="97"/>
                      </a:lnTo>
                      <a:lnTo>
                        <a:pt x="65" y="89"/>
                      </a:lnTo>
                      <a:lnTo>
                        <a:pt x="78" y="82"/>
                      </a:lnTo>
                      <a:lnTo>
                        <a:pt x="89" y="76"/>
                      </a:lnTo>
                      <a:lnTo>
                        <a:pt x="97" y="70"/>
                      </a:lnTo>
                      <a:lnTo>
                        <a:pt x="137" y="66"/>
                      </a:lnTo>
                      <a:lnTo>
                        <a:pt x="176" y="61"/>
                      </a:lnTo>
                      <a:lnTo>
                        <a:pt x="214" y="56"/>
                      </a:lnTo>
                      <a:lnTo>
                        <a:pt x="253" y="53"/>
                      </a:lnTo>
                      <a:lnTo>
                        <a:pt x="292" y="48"/>
                      </a:lnTo>
                      <a:lnTo>
                        <a:pt x="332" y="44"/>
                      </a:lnTo>
                      <a:lnTo>
                        <a:pt x="371" y="39"/>
                      </a:lnTo>
                      <a:lnTo>
                        <a:pt x="410" y="35"/>
                      </a:lnTo>
                      <a:lnTo>
                        <a:pt x="448" y="31"/>
                      </a:lnTo>
                      <a:lnTo>
                        <a:pt x="488" y="26"/>
                      </a:lnTo>
                      <a:lnTo>
                        <a:pt x="527" y="22"/>
                      </a:lnTo>
                      <a:lnTo>
                        <a:pt x="566" y="17"/>
                      </a:lnTo>
                      <a:lnTo>
                        <a:pt x="605" y="14"/>
                      </a:lnTo>
                      <a:lnTo>
                        <a:pt x="643" y="9"/>
                      </a:lnTo>
                      <a:lnTo>
                        <a:pt x="683" y="5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solidFill>
                  <a:srgbClr val="938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4" name="Freeform 27"/>
                <p:cNvSpPr>
                  <a:spLocks/>
                </p:cNvSpPr>
                <p:nvPr/>
              </p:nvSpPr>
              <p:spPr bwMode="auto">
                <a:xfrm>
                  <a:off x="4449" y="511"/>
                  <a:ext cx="151" cy="293"/>
                </a:xfrm>
                <a:custGeom>
                  <a:avLst/>
                  <a:gdLst>
                    <a:gd name="T0" fmla="*/ 706 w 905"/>
                    <a:gd name="T1" fmla="*/ 0 h 1758"/>
                    <a:gd name="T2" fmla="*/ 735 w 905"/>
                    <a:gd name="T3" fmla="*/ 0 h 1758"/>
                    <a:gd name="T4" fmla="*/ 765 w 905"/>
                    <a:gd name="T5" fmla="*/ 0 h 1758"/>
                    <a:gd name="T6" fmla="*/ 794 w 905"/>
                    <a:gd name="T7" fmla="*/ 0 h 1758"/>
                    <a:gd name="T8" fmla="*/ 816 w 905"/>
                    <a:gd name="T9" fmla="*/ 2 h 1758"/>
                    <a:gd name="T10" fmla="*/ 832 w 905"/>
                    <a:gd name="T11" fmla="*/ 15 h 1758"/>
                    <a:gd name="T12" fmla="*/ 846 w 905"/>
                    <a:gd name="T13" fmla="*/ 35 h 1758"/>
                    <a:gd name="T14" fmla="*/ 858 w 905"/>
                    <a:gd name="T15" fmla="*/ 55 h 1758"/>
                    <a:gd name="T16" fmla="*/ 868 w 905"/>
                    <a:gd name="T17" fmla="*/ 261 h 1758"/>
                    <a:gd name="T18" fmla="*/ 878 w 905"/>
                    <a:gd name="T19" fmla="*/ 654 h 1758"/>
                    <a:gd name="T20" fmla="*/ 889 w 905"/>
                    <a:gd name="T21" fmla="*/ 1047 h 1758"/>
                    <a:gd name="T22" fmla="*/ 899 w 905"/>
                    <a:gd name="T23" fmla="*/ 1441 h 1758"/>
                    <a:gd name="T24" fmla="*/ 876 w 905"/>
                    <a:gd name="T25" fmla="*/ 1641 h 1758"/>
                    <a:gd name="T26" fmla="*/ 819 w 905"/>
                    <a:gd name="T27" fmla="*/ 1650 h 1758"/>
                    <a:gd name="T28" fmla="*/ 763 w 905"/>
                    <a:gd name="T29" fmla="*/ 1656 h 1758"/>
                    <a:gd name="T30" fmla="*/ 706 w 905"/>
                    <a:gd name="T31" fmla="*/ 1663 h 1758"/>
                    <a:gd name="T32" fmla="*/ 650 w 905"/>
                    <a:gd name="T33" fmla="*/ 1671 h 1758"/>
                    <a:gd name="T34" fmla="*/ 593 w 905"/>
                    <a:gd name="T35" fmla="*/ 1678 h 1758"/>
                    <a:gd name="T36" fmla="*/ 537 w 905"/>
                    <a:gd name="T37" fmla="*/ 1686 h 1758"/>
                    <a:gd name="T38" fmla="*/ 480 w 905"/>
                    <a:gd name="T39" fmla="*/ 1693 h 1758"/>
                    <a:gd name="T40" fmla="*/ 423 w 905"/>
                    <a:gd name="T41" fmla="*/ 1701 h 1758"/>
                    <a:gd name="T42" fmla="*/ 367 w 905"/>
                    <a:gd name="T43" fmla="*/ 1708 h 1758"/>
                    <a:gd name="T44" fmla="*/ 310 w 905"/>
                    <a:gd name="T45" fmla="*/ 1717 h 1758"/>
                    <a:gd name="T46" fmla="*/ 254 w 905"/>
                    <a:gd name="T47" fmla="*/ 1723 h 1758"/>
                    <a:gd name="T48" fmla="*/ 197 w 905"/>
                    <a:gd name="T49" fmla="*/ 1732 h 1758"/>
                    <a:gd name="T50" fmla="*/ 141 w 905"/>
                    <a:gd name="T51" fmla="*/ 1740 h 1758"/>
                    <a:gd name="T52" fmla="*/ 84 w 905"/>
                    <a:gd name="T53" fmla="*/ 1747 h 1758"/>
                    <a:gd name="T54" fmla="*/ 27 w 905"/>
                    <a:gd name="T55" fmla="*/ 1755 h 1758"/>
                    <a:gd name="T56" fmla="*/ 2 w 905"/>
                    <a:gd name="T57" fmla="*/ 1356 h 1758"/>
                    <a:gd name="T58" fmla="*/ 7 w 905"/>
                    <a:gd name="T59" fmla="*/ 554 h 1758"/>
                    <a:gd name="T60" fmla="*/ 16 w 905"/>
                    <a:gd name="T61" fmla="*/ 135 h 1758"/>
                    <a:gd name="T62" fmla="*/ 42 w 905"/>
                    <a:gd name="T63" fmla="*/ 108 h 1758"/>
                    <a:gd name="T64" fmla="*/ 76 w 905"/>
                    <a:gd name="T65" fmla="*/ 90 h 1758"/>
                    <a:gd name="T66" fmla="*/ 101 w 905"/>
                    <a:gd name="T67" fmla="*/ 75 h 1758"/>
                    <a:gd name="T68" fmla="*/ 145 w 905"/>
                    <a:gd name="T69" fmla="*/ 62 h 1758"/>
                    <a:gd name="T70" fmla="*/ 218 w 905"/>
                    <a:gd name="T71" fmla="*/ 53 h 1758"/>
                    <a:gd name="T72" fmla="*/ 291 w 905"/>
                    <a:gd name="T73" fmla="*/ 45 h 1758"/>
                    <a:gd name="T74" fmla="*/ 363 w 905"/>
                    <a:gd name="T75" fmla="*/ 37 h 1758"/>
                    <a:gd name="T76" fmla="*/ 437 w 905"/>
                    <a:gd name="T77" fmla="*/ 29 h 1758"/>
                    <a:gd name="T78" fmla="*/ 510 w 905"/>
                    <a:gd name="T79" fmla="*/ 21 h 1758"/>
                    <a:gd name="T80" fmla="*/ 583 w 905"/>
                    <a:gd name="T81" fmla="*/ 13 h 1758"/>
                    <a:gd name="T82" fmla="*/ 655 w 905"/>
                    <a:gd name="T83" fmla="*/ 4 h 17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905" h="1758">
                      <a:moveTo>
                        <a:pt x="692" y="0"/>
                      </a:moveTo>
                      <a:lnTo>
                        <a:pt x="706" y="0"/>
                      </a:lnTo>
                      <a:lnTo>
                        <a:pt x="721" y="0"/>
                      </a:lnTo>
                      <a:lnTo>
                        <a:pt x="735" y="0"/>
                      </a:lnTo>
                      <a:lnTo>
                        <a:pt x="750" y="0"/>
                      </a:lnTo>
                      <a:lnTo>
                        <a:pt x="765" y="0"/>
                      </a:lnTo>
                      <a:lnTo>
                        <a:pt x="779" y="0"/>
                      </a:lnTo>
                      <a:lnTo>
                        <a:pt x="794" y="0"/>
                      </a:lnTo>
                      <a:lnTo>
                        <a:pt x="808" y="0"/>
                      </a:lnTo>
                      <a:lnTo>
                        <a:pt x="816" y="2"/>
                      </a:lnTo>
                      <a:lnTo>
                        <a:pt x="824" y="7"/>
                      </a:lnTo>
                      <a:lnTo>
                        <a:pt x="832" y="15"/>
                      </a:lnTo>
                      <a:lnTo>
                        <a:pt x="839" y="24"/>
                      </a:lnTo>
                      <a:lnTo>
                        <a:pt x="846" y="35"/>
                      </a:lnTo>
                      <a:lnTo>
                        <a:pt x="852" y="45"/>
                      </a:lnTo>
                      <a:lnTo>
                        <a:pt x="858" y="55"/>
                      </a:lnTo>
                      <a:lnTo>
                        <a:pt x="862" y="65"/>
                      </a:lnTo>
                      <a:lnTo>
                        <a:pt x="868" y="261"/>
                      </a:lnTo>
                      <a:lnTo>
                        <a:pt x="873" y="458"/>
                      </a:lnTo>
                      <a:lnTo>
                        <a:pt x="878" y="654"/>
                      </a:lnTo>
                      <a:lnTo>
                        <a:pt x="883" y="851"/>
                      </a:lnTo>
                      <a:lnTo>
                        <a:pt x="889" y="1047"/>
                      </a:lnTo>
                      <a:lnTo>
                        <a:pt x="893" y="1244"/>
                      </a:lnTo>
                      <a:lnTo>
                        <a:pt x="899" y="1441"/>
                      </a:lnTo>
                      <a:lnTo>
                        <a:pt x="905" y="1638"/>
                      </a:lnTo>
                      <a:lnTo>
                        <a:pt x="876" y="1641"/>
                      </a:lnTo>
                      <a:lnTo>
                        <a:pt x="848" y="1645"/>
                      </a:lnTo>
                      <a:lnTo>
                        <a:pt x="819" y="1650"/>
                      </a:lnTo>
                      <a:lnTo>
                        <a:pt x="792" y="1653"/>
                      </a:lnTo>
                      <a:lnTo>
                        <a:pt x="763" y="1656"/>
                      </a:lnTo>
                      <a:lnTo>
                        <a:pt x="735" y="1660"/>
                      </a:lnTo>
                      <a:lnTo>
                        <a:pt x="706" y="1663"/>
                      </a:lnTo>
                      <a:lnTo>
                        <a:pt x="679" y="1668"/>
                      </a:lnTo>
                      <a:lnTo>
                        <a:pt x="650" y="1671"/>
                      </a:lnTo>
                      <a:lnTo>
                        <a:pt x="622" y="1675"/>
                      </a:lnTo>
                      <a:lnTo>
                        <a:pt x="593" y="1678"/>
                      </a:lnTo>
                      <a:lnTo>
                        <a:pt x="565" y="1683"/>
                      </a:lnTo>
                      <a:lnTo>
                        <a:pt x="537" y="1686"/>
                      </a:lnTo>
                      <a:lnTo>
                        <a:pt x="509" y="1690"/>
                      </a:lnTo>
                      <a:lnTo>
                        <a:pt x="480" y="1693"/>
                      </a:lnTo>
                      <a:lnTo>
                        <a:pt x="452" y="1698"/>
                      </a:lnTo>
                      <a:lnTo>
                        <a:pt x="423" y="1701"/>
                      </a:lnTo>
                      <a:lnTo>
                        <a:pt x="396" y="1705"/>
                      </a:lnTo>
                      <a:lnTo>
                        <a:pt x="367" y="1708"/>
                      </a:lnTo>
                      <a:lnTo>
                        <a:pt x="339" y="1713"/>
                      </a:lnTo>
                      <a:lnTo>
                        <a:pt x="310" y="1717"/>
                      </a:lnTo>
                      <a:lnTo>
                        <a:pt x="283" y="1720"/>
                      </a:lnTo>
                      <a:lnTo>
                        <a:pt x="254" y="1723"/>
                      </a:lnTo>
                      <a:lnTo>
                        <a:pt x="226" y="1728"/>
                      </a:lnTo>
                      <a:lnTo>
                        <a:pt x="197" y="1732"/>
                      </a:lnTo>
                      <a:lnTo>
                        <a:pt x="169" y="1735"/>
                      </a:lnTo>
                      <a:lnTo>
                        <a:pt x="141" y="1740"/>
                      </a:lnTo>
                      <a:lnTo>
                        <a:pt x="113" y="1743"/>
                      </a:lnTo>
                      <a:lnTo>
                        <a:pt x="84" y="1747"/>
                      </a:lnTo>
                      <a:lnTo>
                        <a:pt x="56" y="1750"/>
                      </a:lnTo>
                      <a:lnTo>
                        <a:pt x="27" y="1755"/>
                      </a:lnTo>
                      <a:lnTo>
                        <a:pt x="0" y="1758"/>
                      </a:lnTo>
                      <a:lnTo>
                        <a:pt x="2" y="1356"/>
                      </a:lnTo>
                      <a:lnTo>
                        <a:pt x="4" y="956"/>
                      </a:lnTo>
                      <a:lnTo>
                        <a:pt x="7" y="554"/>
                      </a:lnTo>
                      <a:lnTo>
                        <a:pt x="9" y="153"/>
                      </a:lnTo>
                      <a:lnTo>
                        <a:pt x="16" y="135"/>
                      </a:lnTo>
                      <a:lnTo>
                        <a:pt x="29" y="120"/>
                      </a:lnTo>
                      <a:lnTo>
                        <a:pt x="42" y="108"/>
                      </a:lnTo>
                      <a:lnTo>
                        <a:pt x="60" y="98"/>
                      </a:lnTo>
                      <a:lnTo>
                        <a:pt x="76" y="90"/>
                      </a:lnTo>
                      <a:lnTo>
                        <a:pt x="91" y="82"/>
                      </a:lnTo>
                      <a:lnTo>
                        <a:pt x="101" y="75"/>
                      </a:lnTo>
                      <a:lnTo>
                        <a:pt x="108" y="67"/>
                      </a:lnTo>
                      <a:lnTo>
                        <a:pt x="145" y="62"/>
                      </a:lnTo>
                      <a:lnTo>
                        <a:pt x="181" y="58"/>
                      </a:lnTo>
                      <a:lnTo>
                        <a:pt x="218" y="53"/>
                      </a:lnTo>
                      <a:lnTo>
                        <a:pt x="255" y="50"/>
                      </a:lnTo>
                      <a:lnTo>
                        <a:pt x="291" y="45"/>
                      </a:lnTo>
                      <a:lnTo>
                        <a:pt x="328" y="40"/>
                      </a:lnTo>
                      <a:lnTo>
                        <a:pt x="363" y="37"/>
                      </a:lnTo>
                      <a:lnTo>
                        <a:pt x="400" y="32"/>
                      </a:lnTo>
                      <a:lnTo>
                        <a:pt x="437" y="29"/>
                      </a:lnTo>
                      <a:lnTo>
                        <a:pt x="473" y="24"/>
                      </a:lnTo>
                      <a:lnTo>
                        <a:pt x="510" y="21"/>
                      </a:lnTo>
                      <a:lnTo>
                        <a:pt x="546" y="16"/>
                      </a:lnTo>
                      <a:lnTo>
                        <a:pt x="583" y="13"/>
                      </a:lnTo>
                      <a:lnTo>
                        <a:pt x="620" y="8"/>
                      </a:lnTo>
                      <a:lnTo>
                        <a:pt x="655" y="4"/>
                      </a:lnTo>
                      <a:lnTo>
                        <a:pt x="692" y="0"/>
                      </a:lnTo>
                      <a:close/>
                    </a:path>
                  </a:pathLst>
                </a:custGeom>
                <a:solidFill>
                  <a:srgbClr val="9991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5" name="Freeform 28"/>
                <p:cNvSpPr>
                  <a:spLocks/>
                </p:cNvSpPr>
                <p:nvPr/>
              </p:nvSpPr>
              <p:spPr bwMode="auto">
                <a:xfrm>
                  <a:off x="4450" y="527"/>
                  <a:ext cx="150" cy="278"/>
                </a:xfrm>
                <a:custGeom>
                  <a:avLst/>
                  <a:gdLst>
                    <a:gd name="T0" fmla="*/ 680 w 901"/>
                    <a:gd name="T1" fmla="*/ 0 h 1664"/>
                    <a:gd name="T2" fmla="*/ 710 w 901"/>
                    <a:gd name="T3" fmla="*/ 0 h 1664"/>
                    <a:gd name="T4" fmla="*/ 739 w 901"/>
                    <a:gd name="T5" fmla="*/ 1 h 1664"/>
                    <a:gd name="T6" fmla="*/ 769 w 901"/>
                    <a:gd name="T7" fmla="*/ 1 h 1664"/>
                    <a:gd name="T8" fmla="*/ 793 w 901"/>
                    <a:gd name="T9" fmla="*/ 4 h 1664"/>
                    <a:gd name="T10" fmla="*/ 810 w 901"/>
                    <a:gd name="T11" fmla="*/ 18 h 1664"/>
                    <a:gd name="T12" fmla="*/ 825 w 901"/>
                    <a:gd name="T13" fmla="*/ 38 h 1664"/>
                    <a:gd name="T14" fmla="*/ 838 w 901"/>
                    <a:gd name="T15" fmla="*/ 58 h 1664"/>
                    <a:gd name="T16" fmla="*/ 851 w 901"/>
                    <a:gd name="T17" fmla="*/ 251 h 1664"/>
                    <a:gd name="T18" fmla="*/ 865 w 901"/>
                    <a:gd name="T19" fmla="*/ 621 h 1664"/>
                    <a:gd name="T20" fmla="*/ 880 w 901"/>
                    <a:gd name="T21" fmla="*/ 989 h 1664"/>
                    <a:gd name="T22" fmla="*/ 894 w 901"/>
                    <a:gd name="T23" fmla="*/ 1358 h 1664"/>
                    <a:gd name="T24" fmla="*/ 873 w 901"/>
                    <a:gd name="T25" fmla="*/ 1546 h 1664"/>
                    <a:gd name="T26" fmla="*/ 816 w 901"/>
                    <a:gd name="T27" fmla="*/ 1555 h 1664"/>
                    <a:gd name="T28" fmla="*/ 760 w 901"/>
                    <a:gd name="T29" fmla="*/ 1561 h 1664"/>
                    <a:gd name="T30" fmla="*/ 703 w 901"/>
                    <a:gd name="T31" fmla="*/ 1570 h 1664"/>
                    <a:gd name="T32" fmla="*/ 648 w 901"/>
                    <a:gd name="T33" fmla="*/ 1578 h 1664"/>
                    <a:gd name="T34" fmla="*/ 591 w 901"/>
                    <a:gd name="T35" fmla="*/ 1585 h 1664"/>
                    <a:gd name="T36" fmla="*/ 535 w 901"/>
                    <a:gd name="T37" fmla="*/ 1593 h 1664"/>
                    <a:gd name="T38" fmla="*/ 478 w 901"/>
                    <a:gd name="T39" fmla="*/ 1600 h 1664"/>
                    <a:gd name="T40" fmla="*/ 423 w 901"/>
                    <a:gd name="T41" fmla="*/ 1608 h 1664"/>
                    <a:gd name="T42" fmla="*/ 366 w 901"/>
                    <a:gd name="T43" fmla="*/ 1615 h 1664"/>
                    <a:gd name="T44" fmla="*/ 309 w 901"/>
                    <a:gd name="T45" fmla="*/ 1623 h 1664"/>
                    <a:gd name="T46" fmla="*/ 253 w 901"/>
                    <a:gd name="T47" fmla="*/ 1630 h 1664"/>
                    <a:gd name="T48" fmla="*/ 197 w 901"/>
                    <a:gd name="T49" fmla="*/ 1638 h 1664"/>
                    <a:gd name="T50" fmla="*/ 141 w 901"/>
                    <a:gd name="T51" fmla="*/ 1646 h 1664"/>
                    <a:gd name="T52" fmla="*/ 84 w 901"/>
                    <a:gd name="T53" fmla="*/ 1653 h 1664"/>
                    <a:gd name="T54" fmla="*/ 28 w 901"/>
                    <a:gd name="T55" fmla="*/ 1661 h 1664"/>
                    <a:gd name="T56" fmla="*/ 2 w 901"/>
                    <a:gd name="T57" fmla="*/ 1286 h 1664"/>
                    <a:gd name="T58" fmla="*/ 9 w 901"/>
                    <a:gd name="T59" fmla="*/ 531 h 1664"/>
                    <a:gd name="T60" fmla="*/ 20 w 901"/>
                    <a:gd name="T61" fmla="*/ 135 h 1664"/>
                    <a:gd name="T62" fmla="*/ 51 w 901"/>
                    <a:gd name="T63" fmla="*/ 109 h 1664"/>
                    <a:gd name="T64" fmla="*/ 88 w 901"/>
                    <a:gd name="T65" fmla="*/ 91 h 1664"/>
                    <a:gd name="T66" fmla="*/ 114 w 901"/>
                    <a:gd name="T67" fmla="*/ 75 h 1664"/>
                    <a:gd name="T68" fmla="*/ 154 w 901"/>
                    <a:gd name="T69" fmla="*/ 61 h 1664"/>
                    <a:gd name="T70" fmla="*/ 222 w 901"/>
                    <a:gd name="T71" fmla="*/ 53 h 1664"/>
                    <a:gd name="T72" fmla="*/ 290 w 901"/>
                    <a:gd name="T73" fmla="*/ 45 h 1664"/>
                    <a:gd name="T74" fmla="*/ 358 w 901"/>
                    <a:gd name="T75" fmla="*/ 36 h 1664"/>
                    <a:gd name="T76" fmla="*/ 426 w 901"/>
                    <a:gd name="T77" fmla="*/ 28 h 1664"/>
                    <a:gd name="T78" fmla="*/ 494 w 901"/>
                    <a:gd name="T79" fmla="*/ 20 h 1664"/>
                    <a:gd name="T80" fmla="*/ 562 w 901"/>
                    <a:gd name="T81" fmla="*/ 12 h 1664"/>
                    <a:gd name="T82" fmla="*/ 630 w 901"/>
                    <a:gd name="T83" fmla="*/ 4 h 1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901" h="1664">
                      <a:moveTo>
                        <a:pt x="665" y="0"/>
                      </a:moveTo>
                      <a:lnTo>
                        <a:pt x="680" y="0"/>
                      </a:lnTo>
                      <a:lnTo>
                        <a:pt x="695" y="0"/>
                      </a:lnTo>
                      <a:lnTo>
                        <a:pt x="710" y="0"/>
                      </a:lnTo>
                      <a:lnTo>
                        <a:pt x="725" y="0"/>
                      </a:lnTo>
                      <a:lnTo>
                        <a:pt x="739" y="1"/>
                      </a:lnTo>
                      <a:lnTo>
                        <a:pt x="754" y="1"/>
                      </a:lnTo>
                      <a:lnTo>
                        <a:pt x="769" y="1"/>
                      </a:lnTo>
                      <a:lnTo>
                        <a:pt x="784" y="1"/>
                      </a:lnTo>
                      <a:lnTo>
                        <a:pt x="793" y="4"/>
                      </a:lnTo>
                      <a:lnTo>
                        <a:pt x="801" y="10"/>
                      </a:lnTo>
                      <a:lnTo>
                        <a:pt x="810" y="18"/>
                      </a:lnTo>
                      <a:lnTo>
                        <a:pt x="817" y="27"/>
                      </a:lnTo>
                      <a:lnTo>
                        <a:pt x="825" y="38"/>
                      </a:lnTo>
                      <a:lnTo>
                        <a:pt x="832" y="48"/>
                      </a:lnTo>
                      <a:lnTo>
                        <a:pt x="838" y="58"/>
                      </a:lnTo>
                      <a:lnTo>
                        <a:pt x="844" y="66"/>
                      </a:lnTo>
                      <a:lnTo>
                        <a:pt x="851" y="251"/>
                      </a:lnTo>
                      <a:lnTo>
                        <a:pt x="858" y="436"/>
                      </a:lnTo>
                      <a:lnTo>
                        <a:pt x="865" y="621"/>
                      </a:lnTo>
                      <a:lnTo>
                        <a:pt x="873" y="804"/>
                      </a:lnTo>
                      <a:lnTo>
                        <a:pt x="880" y="989"/>
                      </a:lnTo>
                      <a:lnTo>
                        <a:pt x="887" y="1174"/>
                      </a:lnTo>
                      <a:lnTo>
                        <a:pt x="894" y="1358"/>
                      </a:lnTo>
                      <a:lnTo>
                        <a:pt x="901" y="1543"/>
                      </a:lnTo>
                      <a:lnTo>
                        <a:pt x="873" y="1546"/>
                      </a:lnTo>
                      <a:lnTo>
                        <a:pt x="844" y="1551"/>
                      </a:lnTo>
                      <a:lnTo>
                        <a:pt x="816" y="1555"/>
                      </a:lnTo>
                      <a:lnTo>
                        <a:pt x="789" y="1558"/>
                      </a:lnTo>
                      <a:lnTo>
                        <a:pt x="760" y="1561"/>
                      </a:lnTo>
                      <a:lnTo>
                        <a:pt x="732" y="1566"/>
                      </a:lnTo>
                      <a:lnTo>
                        <a:pt x="703" y="1570"/>
                      </a:lnTo>
                      <a:lnTo>
                        <a:pt x="675" y="1573"/>
                      </a:lnTo>
                      <a:lnTo>
                        <a:pt x="648" y="1578"/>
                      </a:lnTo>
                      <a:lnTo>
                        <a:pt x="619" y="1581"/>
                      </a:lnTo>
                      <a:lnTo>
                        <a:pt x="591" y="1585"/>
                      </a:lnTo>
                      <a:lnTo>
                        <a:pt x="563" y="1588"/>
                      </a:lnTo>
                      <a:lnTo>
                        <a:pt x="535" y="1593"/>
                      </a:lnTo>
                      <a:lnTo>
                        <a:pt x="507" y="1596"/>
                      </a:lnTo>
                      <a:lnTo>
                        <a:pt x="478" y="1600"/>
                      </a:lnTo>
                      <a:lnTo>
                        <a:pt x="450" y="1603"/>
                      </a:lnTo>
                      <a:lnTo>
                        <a:pt x="423" y="1608"/>
                      </a:lnTo>
                      <a:lnTo>
                        <a:pt x="394" y="1611"/>
                      </a:lnTo>
                      <a:lnTo>
                        <a:pt x="366" y="1615"/>
                      </a:lnTo>
                      <a:lnTo>
                        <a:pt x="338" y="1619"/>
                      </a:lnTo>
                      <a:lnTo>
                        <a:pt x="309" y="1623"/>
                      </a:lnTo>
                      <a:lnTo>
                        <a:pt x="282" y="1626"/>
                      </a:lnTo>
                      <a:lnTo>
                        <a:pt x="253" y="1630"/>
                      </a:lnTo>
                      <a:lnTo>
                        <a:pt x="225" y="1634"/>
                      </a:lnTo>
                      <a:lnTo>
                        <a:pt x="197" y="1638"/>
                      </a:lnTo>
                      <a:lnTo>
                        <a:pt x="169" y="1641"/>
                      </a:lnTo>
                      <a:lnTo>
                        <a:pt x="141" y="1646"/>
                      </a:lnTo>
                      <a:lnTo>
                        <a:pt x="113" y="1649"/>
                      </a:lnTo>
                      <a:lnTo>
                        <a:pt x="84" y="1653"/>
                      </a:lnTo>
                      <a:lnTo>
                        <a:pt x="57" y="1656"/>
                      </a:lnTo>
                      <a:lnTo>
                        <a:pt x="28" y="1661"/>
                      </a:lnTo>
                      <a:lnTo>
                        <a:pt x="0" y="1664"/>
                      </a:lnTo>
                      <a:lnTo>
                        <a:pt x="2" y="1286"/>
                      </a:lnTo>
                      <a:lnTo>
                        <a:pt x="6" y="908"/>
                      </a:lnTo>
                      <a:lnTo>
                        <a:pt x="9" y="531"/>
                      </a:lnTo>
                      <a:lnTo>
                        <a:pt x="12" y="152"/>
                      </a:lnTo>
                      <a:lnTo>
                        <a:pt x="20" y="135"/>
                      </a:lnTo>
                      <a:lnTo>
                        <a:pt x="33" y="121"/>
                      </a:lnTo>
                      <a:lnTo>
                        <a:pt x="51" y="109"/>
                      </a:lnTo>
                      <a:lnTo>
                        <a:pt x="69" y="100"/>
                      </a:lnTo>
                      <a:lnTo>
                        <a:pt x="88" y="91"/>
                      </a:lnTo>
                      <a:lnTo>
                        <a:pt x="103" y="83"/>
                      </a:lnTo>
                      <a:lnTo>
                        <a:pt x="114" y="75"/>
                      </a:lnTo>
                      <a:lnTo>
                        <a:pt x="119" y="65"/>
                      </a:lnTo>
                      <a:lnTo>
                        <a:pt x="154" y="61"/>
                      </a:lnTo>
                      <a:lnTo>
                        <a:pt x="187" y="57"/>
                      </a:lnTo>
                      <a:lnTo>
                        <a:pt x="222" y="53"/>
                      </a:lnTo>
                      <a:lnTo>
                        <a:pt x="255" y="49"/>
                      </a:lnTo>
                      <a:lnTo>
                        <a:pt x="290" y="45"/>
                      </a:lnTo>
                      <a:lnTo>
                        <a:pt x="323" y="41"/>
                      </a:lnTo>
                      <a:lnTo>
                        <a:pt x="358" y="36"/>
                      </a:lnTo>
                      <a:lnTo>
                        <a:pt x="393" y="32"/>
                      </a:lnTo>
                      <a:lnTo>
                        <a:pt x="426" y="28"/>
                      </a:lnTo>
                      <a:lnTo>
                        <a:pt x="461" y="24"/>
                      </a:lnTo>
                      <a:lnTo>
                        <a:pt x="494" y="20"/>
                      </a:lnTo>
                      <a:lnTo>
                        <a:pt x="529" y="16"/>
                      </a:lnTo>
                      <a:lnTo>
                        <a:pt x="562" y="12"/>
                      </a:lnTo>
                      <a:lnTo>
                        <a:pt x="597" y="8"/>
                      </a:lnTo>
                      <a:lnTo>
                        <a:pt x="630" y="4"/>
                      </a:lnTo>
                      <a:lnTo>
                        <a:pt x="665" y="0"/>
                      </a:lnTo>
                      <a:close/>
                    </a:path>
                  </a:pathLst>
                </a:custGeom>
                <a:solidFill>
                  <a:srgbClr val="9E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6" name="Freeform 29"/>
                <p:cNvSpPr>
                  <a:spLocks/>
                </p:cNvSpPr>
                <p:nvPr/>
              </p:nvSpPr>
              <p:spPr bwMode="auto">
                <a:xfrm>
                  <a:off x="4450" y="543"/>
                  <a:ext cx="150" cy="262"/>
                </a:xfrm>
                <a:custGeom>
                  <a:avLst/>
                  <a:gdLst>
                    <a:gd name="T0" fmla="*/ 654 w 898"/>
                    <a:gd name="T1" fmla="*/ 1 h 1573"/>
                    <a:gd name="T2" fmla="*/ 685 w 898"/>
                    <a:gd name="T3" fmla="*/ 3 h 1573"/>
                    <a:gd name="T4" fmla="*/ 716 w 898"/>
                    <a:gd name="T5" fmla="*/ 3 h 1573"/>
                    <a:gd name="T6" fmla="*/ 747 w 898"/>
                    <a:gd name="T7" fmla="*/ 4 h 1573"/>
                    <a:gd name="T8" fmla="*/ 771 w 898"/>
                    <a:gd name="T9" fmla="*/ 8 h 1573"/>
                    <a:gd name="T10" fmla="*/ 790 w 898"/>
                    <a:gd name="T11" fmla="*/ 21 h 1573"/>
                    <a:gd name="T12" fmla="*/ 806 w 898"/>
                    <a:gd name="T13" fmla="*/ 41 h 1573"/>
                    <a:gd name="T14" fmla="*/ 820 w 898"/>
                    <a:gd name="T15" fmla="*/ 60 h 1573"/>
                    <a:gd name="T16" fmla="*/ 836 w 898"/>
                    <a:gd name="T17" fmla="*/ 241 h 1573"/>
                    <a:gd name="T18" fmla="*/ 853 w 898"/>
                    <a:gd name="T19" fmla="*/ 587 h 1573"/>
                    <a:gd name="T20" fmla="*/ 871 w 898"/>
                    <a:gd name="T21" fmla="*/ 932 h 1573"/>
                    <a:gd name="T22" fmla="*/ 889 w 898"/>
                    <a:gd name="T23" fmla="*/ 1277 h 1573"/>
                    <a:gd name="T24" fmla="*/ 871 w 898"/>
                    <a:gd name="T25" fmla="*/ 1452 h 1573"/>
                    <a:gd name="T26" fmla="*/ 814 w 898"/>
                    <a:gd name="T27" fmla="*/ 1461 h 1573"/>
                    <a:gd name="T28" fmla="*/ 759 w 898"/>
                    <a:gd name="T29" fmla="*/ 1469 h 1573"/>
                    <a:gd name="T30" fmla="*/ 702 w 898"/>
                    <a:gd name="T31" fmla="*/ 1477 h 1573"/>
                    <a:gd name="T32" fmla="*/ 646 w 898"/>
                    <a:gd name="T33" fmla="*/ 1484 h 1573"/>
                    <a:gd name="T34" fmla="*/ 590 w 898"/>
                    <a:gd name="T35" fmla="*/ 1492 h 1573"/>
                    <a:gd name="T36" fmla="*/ 534 w 898"/>
                    <a:gd name="T37" fmla="*/ 1500 h 1573"/>
                    <a:gd name="T38" fmla="*/ 477 w 898"/>
                    <a:gd name="T39" fmla="*/ 1507 h 1573"/>
                    <a:gd name="T40" fmla="*/ 422 w 898"/>
                    <a:gd name="T41" fmla="*/ 1515 h 1573"/>
                    <a:gd name="T42" fmla="*/ 365 w 898"/>
                    <a:gd name="T43" fmla="*/ 1522 h 1573"/>
                    <a:gd name="T44" fmla="*/ 308 w 898"/>
                    <a:gd name="T45" fmla="*/ 1530 h 1573"/>
                    <a:gd name="T46" fmla="*/ 253 w 898"/>
                    <a:gd name="T47" fmla="*/ 1538 h 1573"/>
                    <a:gd name="T48" fmla="*/ 196 w 898"/>
                    <a:gd name="T49" fmla="*/ 1545 h 1573"/>
                    <a:gd name="T50" fmla="*/ 140 w 898"/>
                    <a:gd name="T51" fmla="*/ 1553 h 1573"/>
                    <a:gd name="T52" fmla="*/ 84 w 898"/>
                    <a:gd name="T53" fmla="*/ 1561 h 1573"/>
                    <a:gd name="T54" fmla="*/ 28 w 898"/>
                    <a:gd name="T55" fmla="*/ 1569 h 1573"/>
                    <a:gd name="T56" fmla="*/ 5 w 898"/>
                    <a:gd name="T57" fmla="*/ 1217 h 1573"/>
                    <a:gd name="T58" fmla="*/ 12 w 898"/>
                    <a:gd name="T59" fmla="*/ 507 h 1573"/>
                    <a:gd name="T60" fmla="*/ 24 w 898"/>
                    <a:gd name="T61" fmla="*/ 136 h 1573"/>
                    <a:gd name="T62" fmla="*/ 59 w 898"/>
                    <a:gd name="T63" fmla="*/ 113 h 1573"/>
                    <a:gd name="T64" fmla="*/ 101 w 898"/>
                    <a:gd name="T65" fmla="*/ 95 h 1573"/>
                    <a:gd name="T66" fmla="*/ 129 w 898"/>
                    <a:gd name="T67" fmla="*/ 75 h 1573"/>
                    <a:gd name="T68" fmla="*/ 163 w 898"/>
                    <a:gd name="T69" fmla="*/ 60 h 1573"/>
                    <a:gd name="T70" fmla="*/ 226 w 898"/>
                    <a:gd name="T71" fmla="*/ 52 h 1573"/>
                    <a:gd name="T72" fmla="*/ 290 w 898"/>
                    <a:gd name="T73" fmla="*/ 44 h 1573"/>
                    <a:gd name="T74" fmla="*/ 353 w 898"/>
                    <a:gd name="T75" fmla="*/ 36 h 1573"/>
                    <a:gd name="T76" fmla="*/ 416 w 898"/>
                    <a:gd name="T77" fmla="*/ 28 h 1573"/>
                    <a:gd name="T78" fmla="*/ 479 w 898"/>
                    <a:gd name="T79" fmla="*/ 21 h 1573"/>
                    <a:gd name="T80" fmla="*/ 543 w 898"/>
                    <a:gd name="T81" fmla="*/ 13 h 1573"/>
                    <a:gd name="T82" fmla="*/ 606 w 898"/>
                    <a:gd name="T83" fmla="*/ 5 h 1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98" h="1573">
                      <a:moveTo>
                        <a:pt x="637" y="0"/>
                      </a:moveTo>
                      <a:lnTo>
                        <a:pt x="654" y="1"/>
                      </a:lnTo>
                      <a:lnTo>
                        <a:pt x="669" y="1"/>
                      </a:lnTo>
                      <a:lnTo>
                        <a:pt x="685" y="3"/>
                      </a:lnTo>
                      <a:lnTo>
                        <a:pt x="700" y="3"/>
                      </a:lnTo>
                      <a:lnTo>
                        <a:pt x="716" y="3"/>
                      </a:lnTo>
                      <a:lnTo>
                        <a:pt x="731" y="4"/>
                      </a:lnTo>
                      <a:lnTo>
                        <a:pt x="747" y="4"/>
                      </a:lnTo>
                      <a:lnTo>
                        <a:pt x="762" y="5"/>
                      </a:lnTo>
                      <a:lnTo>
                        <a:pt x="771" y="8"/>
                      </a:lnTo>
                      <a:lnTo>
                        <a:pt x="781" y="14"/>
                      </a:lnTo>
                      <a:lnTo>
                        <a:pt x="790" y="21"/>
                      </a:lnTo>
                      <a:lnTo>
                        <a:pt x="798" y="30"/>
                      </a:lnTo>
                      <a:lnTo>
                        <a:pt x="806" y="41"/>
                      </a:lnTo>
                      <a:lnTo>
                        <a:pt x="813" y="51"/>
                      </a:lnTo>
                      <a:lnTo>
                        <a:pt x="820" y="60"/>
                      </a:lnTo>
                      <a:lnTo>
                        <a:pt x="827" y="69"/>
                      </a:lnTo>
                      <a:lnTo>
                        <a:pt x="836" y="241"/>
                      </a:lnTo>
                      <a:lnTo>
                        <a:pt x="844" y="415"/>
                      </a:lnTo>
                      <a:lnTo>
                        <a:pt x="853" y="587"/>
                      </a:lnTo>
                      <a:lnTo>
                        <a:pt x="863" y="759"/>
                      </a:lnTo>
                      <a:lnTo>
                        <a:pt x="871" y="932"/>
                      </a:lnTo>
                      <a:lnTo>
                        <a:pt x="880" y="1104"/>
                      </a:lnTo>
                      <a:lnTo>
                        <a:pt x="889" y="1277"/>
                      </a:lnTo>
                      <a:lnTo>
                        <a:pt x="898" y="1449"/>
                      </a:lnTo>
                      <a:lnTo>
                        <a:pt x="871" y="1452"/>
                      </a:lnTo>
                      <a:lnTo>
                        <a:pt x="842" y="1457"/>
                      </a:lnTo>
                      <a:lnTo>
                        <a:pt x="814" y="1461"/>
                      </a:lnTo>
                      <a:lnTo>
                        <a:pt x="786" y="1464"/>
                      </a:lnTo>
                      <a:lnTo>
                        <a:pt x="759" y="1469"/>
                      </a:lnTo>
                      <a:lnTo>
                        <a:pt x="730" y="1472"/>
                      </a:lnTo>
                      <a:lnTo>
                        <a:pt x="702" y="1477"/>
                      </a:lnTo>
                      <a:lnTo>
                        <a:pt x="674" y="1480"/>
                      </a:lnTo>
                      <a:lnTo>
                        <a:pt x="646" y="1484"/>
                      </a:lnTo>
                      <a:lnTo>
                        <a:pt x="618" y="1488"/>
                      </a:lnTo>
                      <a:lnTo>
                        <a:pt x="590" y="1492"/>
                      </a:lnTo>
                      <a:lnTo>
                        <a:pt x="561" y="1495"/>
                      </a:lnTo>
                      <a:lnTo>
                        <a:pt x="534" y="1500"/>
                      </a:lnTo>
                      <a:lnTo>
                        <a:pt x="506" y="1503"/>
                      </a:lnTo>
                      <a:lnTo>
                        <a:pt x="477" y="1507"/>
                      </a:lnTo>
                      <a:lnTo>
                        <a:pt x="449" y="1510"/>
                      </a:lnTo>
                      <a:lnTo>
                        <a:pt x="422" y="1515"/>
                      </a:lnTo>
                      <a:lnTo>
                        <a:pt x="393" y="1518"/>
                      </a:lnTo>
                      <a:lnTo>
                        <a:pt x="365" y="1522"/>
                      </a:lnTo>
                      <a:lnTo>
                        <a:pt x="337" y="1526"/>
                      </a:lnTo>
                      <a:lnTo>
                        <a:pt x="308" y="1530"/>
                      </a:lnTo>
                      <a:lnTo>
                        <a:pt x="281" y="1533"/>
                      </a:lnTo>
                      <a:lnTo>
                        <a:pt x="253" y="1538"/>
                      </a:lnTo>
                      <a:lnTo>
                        <a:pt x="224" y="1541"/>
                      </a:lnTo>
                      <a:lnTo>
                        <a:pt x="196" y="1545"/>
                      </a:lnTo>
                      <a:lnTo>
                        <a:pt x="169" y="1549"/>
                      </a:lnTo>
                      <a:lnTo>
                        <a:pt x="140" y="1553"/>
                      </a:lnTo>
                      <a:lnTo>
                        <a:pt x="112" y="1558"/>
                      </a:lnTo>
                      <a:lnTo>
                        <a:pt x="84" y="1561"/>
                      </a:lnTo>
                      <a:lnTo>
                        <a:pt x="57" y="1564"/>
                      </a:lnTo>
                      <a:lnTo>
                        <a:pt x="28" y="1569"/>
                      </a:lnTo>
                      <a:lnTo>
                        <a:pt x="0" y="1573"/>
                      </a:lnTo>
                      <a:lnTo>
                        <a:pt x="5" y="1217"/>
                      </a:lnTo>
                      <a:lnTo>
                        <a:pt x="8" y="863"/>
                      </a:lnTo>
                      <a:lnTo>
                        <a:pt x="12" y="507"/>
                      </a:lnTo>
                      <a:lnTo>
                        <a:pt x="16" y="153"/>
                      </a:lnTo>
                      <a:lnTo>
                        <a:pt x="24" y="136"/>
                      </a:lnTo>
                      <a:lnTo>
                        <a:pt x="39" y="124"/>
                      </a:lnTo>
                      <a:lnTo>
                        <a:pt x="59" y="113"/>
                      </a:lnTo>
                      <a:lnTo>
                        <a:pt x="80" y="103"/>
                      </a:lnTo>
                      <a:lnTo>
                        <a:pt x="101" y="95"/>
                      </a:lnTo>
                      <a:lnTo>
                        <a:pt x="118" y="86"/>
                      </a:lnTo>
                      <a:lnTo>
                        <a:pt x="129" y="75"/>
                      </a:lnTo>
                      <a:lnTo>
                        <a:pt x="132" y="64"/>
                      </a:lnTo>
                      <a:lnTo>
                        <a:pt x="163" y="60"/>
                      </a:lnTo>
                      <a:lnTo>
                        <a:pt x="195" y="56"/>
                      </a:lnTo>
                      <a:lnTo>
                        <a:pt x="226" y="52"/>
                      </a:lnTo>
                      <a:lnTo>
                        <a:pt x="259" y="48"/>
                      </a:lnTo>
                      <a:lnTo>
                        <a:pt x="290" y="44"/>
                      </a:lnTo>
                      <a:lnTo>
                        <a:pt x="321" y="41"/>
                      </a:lnTo>
                      <a:lnTo>
                        <a:pt x="353" y="36"/>
                      </a:lnTo>
                      <a:lnTo>
                        <a:pt x="385" y="33"/>
                      </a:lnTo>
                      <a:lnTo>
                        <a:pt x="416" y="28"/>
                      </a:lnTo>
                      <a:lnTo>
                        <a:pt x="448" y="24"/>
                      </a:lnTo>
                      <a:lnTo>
                        <a:pt x="479" y="21"/>
                      </a:lnTo>
                      <a:lnTo>
                        <a:pt x="512" y="16"/>
                      </a:lnTo>
                      <a:lnTo>
                        <a:pt x="543" y="13"/>
                      </a:lnTo>
                      <a:lnTo>
                        <a:pt x="574" y="8"/>
                      </a:lnTo>
                      <a:lnTo>
                        <a:pt x="606" y="5"/>
                      </a:lnTo>
                      <a:lnTo>
                        <a:pt x="637" y="0"/>
                      </a:lnTo>
                      <a:close/>
                    </a:path>
                  </a:pathLst>
                </a:custGeom>
                <a:solidFill>
                  <a:srgbClr val="A399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7" name="Freeform 30"/>
                <p:cNvSpPr>
                  <a:spLocks/>
                </p:cNvSpPr>
                <p:nvPr/>
              </p:nvSpPr>
              <p:spPr bwMode="auto">
                <a:xfrm>
                  <a:off x="4450" y="559"/>
                  <a:ext cx="149" cy="246"/>
                </a:xfrm>
                <a:custGeom>
                  <a:avLst/>
                  <a:gdLst>
                    <a:gd name="T0" fmla="*/ 626 w 894"/>
                    <a:gd name="T1" fmla="*/ 1 h 1478"/>
                    <a:gd name="T2" fmla="*/ 659 w 894"/>
                    <a:gd name="T3" fmla="*/ 2 h 1478"/>
                    <a:gd name="T4" fmla="*/ 690 w 894"/>
                    <a:gd name="T5" fmla="*/ 3 h 1478"/>
                    <a:gd name="T6" fmla="*/ 722 w 894"/>
                    <a:gd name="T7" fmla="*/ 5 h 1478"/>
                    <a:gd name="T8" fmla="*/ 749 w 894"/>
                    <a:gd name="T9" fmla="*/ 9 h 1478"/>
                    <a:gd name="T10" fmla="*/ 767 w 894"/>
                    <a:gd name="T11" fmla="*/ 23 h 1478"/>
                    <a:gd name="T12" fmla="*/ 786 w 894"/>
                    <a:gd name="T13" fmla="*/ 42 h 1478"/>
                    <a:gd name="T14" fmla="*/ 802 w 894"/>
                    <a:gd name="T15" fmla="*/ 61 h 1478"/>
                    <a:gd name="T16" fmla="*/ 819 w 894"/>
                    <a:gd name="T17" fmla="*/ 231 h 1478"/>
                    <a:gd name="T18" fmla="*/ 841 w 894"/>
                    <a:gd name="T19" fmla="*/ 552 h 1478"/>
                    <a:gd name="T20" fmla="*/ 862 w 894"/>
                    <a:gd name="T21" fmla="*/ 873 h 1478"/>
                    <a:gd name="T22" fmla="*/ 884 w 894"/>
                    <a:gd name="T23" fmla="*/ 1193 h 1478"/>
                    <a:gd name="T24" fmla="*/ 866 w 894"/>
                    <a:gd name="T25" fmla="*/ 1356 h 1478"/>
                    <a:gd name="T26" fmla="*/ 810 w 894"/>
                    <a:gd name="T27" fmla="*/ 1365 h 1478"/>
                    <a:gd name="T28" fmla="*/ 754 w 894"/>
                    <a:gd name="T29" fmla="*/ 1373 h 1478"/>
                    <a:gd name="T30" fmla="*/ 699 w 894"/>
                    <a:gd name="T31" fmla="*/ 1381 h 1478"/>
                    <a:gd name="T32" fmla="*/ 642 w 894"/>
                    <a:gd name="T33" fmla="*/ 1388 h 1478"/>
                    <a:gd name="T34" fmla="*/ 587 w 894"/>
                    <a:gd name="T35" fmla="*/ 1396 h 1478"/>
                    <a:gd name="T36" fmla="*/ 532 w 894"/>
                    <a:gd name="T37" fmla="*/ 1404 h 1478"/>
                    <a:gd name="T38" fmla="*/ 475 w 894"/>
                    <a:gd name="T39" fmla="*/ 1412 h 1478"/>
                    <a:gd name="T40" fmla="*/ 420 w 894"/>
                    <a:gd name="T41" fmla="*/ 1419 h 1478"/>
                    <a:gd name="T42" fmla="*/ 363 w 894"/>
                    <a:gd name="T43" fmla="*/ 1427 h 1478"/>
                    <a:gd name="T44" fmla="*/ 308 w 894"/>
                    <a:gd name="T45" fmla="*/ 1435 h 1478"/>
                    <a:gd name="T46" fmla="*/ 252 w 894"/>
                    <a:gd name="T47" fmla="*/ 1443 h 1478"/>
                    <a:gd name="T48" fmla="*/ 196 w 894"/>
                    <a:gd name="T49" fmla="*/ 1450 h 1478"/>
                    <a:gd name="T50" fmla="*/ 140 w 894"/>
                    <a:gd name="T51" fmla="*/ 1458 h 1478"/>
                    <a:gd name="T52" fmla="*/ 85 w 894"/>
                    <a:gd name="T53" fmla="*/ 1466 h 1478"/>
                    <a:gd name="T54" fmla="*/ 28 w 894"/>
                    <a:gd name="T55" fmla="*/ 1474 h 1478"/>
                    <a:gd name="T56" fmla="*/ 5 w 894"/>
                    <a:gd name="T57" fmla="*/ 1146 h 1478"/>
                    <a:gd name="T58" fmla="*/ 14 w 894"/>
                    <a:gd name="T59" fmla="*/ 481 h 1478"/>
                    <a:gd name="T60" fmla="*/ 28 w 894"/>
                    <a:gd name="T61" fmla="*/ 135 h 1478"/>
                    <a:gd name="T62" fmla="*/ 66 w 894"/>
                    <a:gd name="T63" fmla="*/ 113 h 1478"/>
                    <a:gd name="T64" fmla="*/ 112 w 894"/>
                    <a:gd name="T65" fmla="*/ 96 h 1478"/>
                    <a:gd name="T66" fmla="*/ 142 w 894"/>
                    <a:gd name="T67" fmla="*/ 75 h 1478"/>
                    <a:gd name="T68" fmla="*/ 172 w 894"/>
                    <a:gd name="T69" fmla="*/ 58 h 1478"/>
                    <a:gd name="T70" fmla="*/ 230 w 894"/>
                    <a:gd name="T71" fmla="*/ 50 h 1478"/>
                    <a:gd name="T72" fmla="*/ 289 w 894"/>
                    <a:gd name="T73" fmla="*/ 43 h 1478"/>
                    <a:gd name="T74" fmla="*/ 347 w 894"/>
                    <a:gd name="T75" fmla="*/ 36 h 1478"/>
                    <a:gd name="T76" fmla="*/ 406 w 894"/>
                    <a:gd name="T77" fmla="*/ 28 h 1478"/>
                    <a:gd name="T78" fmla="*/ 463 w 894"/>
                    <a:gd name="T79" fmla="*/ 20 h 1478"/>
                    <a:gd name="T80" fmla="*/ 522 w 894"/>
                    <a:gd name="T81" fmla="*/ 12 h 1478"/>
                    <a:gd name="T82" fmla="*/ 581 w 894"/>
                    <a:gd name="T83" fmla="*/ 5 h 14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94" h="1478">
                      <a:moveTo>
                        <a:pt x="610" y="0"/>
                      </a:moveTo>
                      <a:lnTo>
                        <a:pt x="626" y="1"/>
                      </a:lnTo>
                      <a:lnTo>
                        <a:pt x="642" y="2"/>
                      </a:lnTo>
                      <a:lnTo>
                        <a:pt x="659" y="2"/>
                      </a:lnTo>
                      <a:lnTo>
                        <a:pt x="675" y="3"/>
                      </a:lnTo>
                      <a:lnTo>
                        <a:pt x="690" y="3"/>
                      </a:lnTo>
                      <a:lnTo>
                        <a:pt x="706" y="3"/>
                      </a:lnTo>
                      <a:lnTo>
                        <a:pt x="722" y="5"/>
                      </a:lnTo>
                      <a:lnTo>
                        <a:pt x="738" y="5"/>
                      </a:lnTo>
                      <a:lnTo>
                        <a:pt x="749" y="9"/>
                      </a:lnTo>
                      <a:lnTo>
                        <a:pt x="758" y="15"/>
                      </a:lnTo>
                      <a:lnTo>
                        <a:pt x="767" y="23"/>
                      </a:lnTo>
                      <a:lnTo>
                        <a:pt x="776" y="32"/>
                      </a:lnTo>
                      <a:lnTo>
                        <a:pt x="786" y="42"/>
                      </a:lnTo>
                      <a:lnTo>
                        <a:pt x="794" y="52"/>
                      </a:lnTo>
                      <a:lnTo>
                        <a:pt x="802" y="61"/>
                      </a:lnTo>
                      <a:lnTo>
                        <a:pt x="809" y="70"/>
                      </a:lnTo>
                      <a:lnTo>
                        <a:pt x="819" y="231"/>
                      </a:lnTo>
                      <a:lnTo>
                        <a:pt x="831" y="391"/>
                      </a:lnTo>
                      <a:lnTo>
                        <a:pt x="841" y="552"/>
                      </a:lnTo>
                      <a:lnTo>
                        <a:pt x="851" y="712"/>
                      </a:lnTo>
                      <a:lnTo>
                        <a:pt x="862" y="873"/>
                      </a:lnTo>
                      <a:lnTo>
                        <a:pt x="872" y="1032"/>
                      </a:lnTo>
                      <a:lnTo>
                        <a:pt x="884" y="1193"/>
                      </a:lnTo>
                      <a:lnTo>
                        <a:pt x="894" y="1353"/>
                      </a:lnTo>
                      <a:lnTo>
                        <a:pt x="866" y="1356"/>
                      </a:lnTo>
                      <a:lnTo>
                        <a:pt x="839" y="1361"/>
                      </a:lnTo>
                      <a:lnTo>
                        <a:pt x="810" y="1365"/>
                      </a:lnTo>
                      <a:lnTo>
                        <a:pt x="782" y="1368"/>
                      </a:lnTo>
                      <a:lnTo>
                        <a:pt x="754" y="1373"/>
                      </a:lnTo>
                      <a:lnTo>
                        <a:pt x="727" y="1376"/>
                      </a:lnTo>
                      <a:lnTo>
                        <a:pt x="699" y="1381"/>
                      </a:lnTo>
                      <a:lnTo>
                        <a:pt x="671" y="1384"/>
                      </a:lnTo>
                      <a:lnTo>
                        <a:pt x="642" y="1388"/>
                      </a:lnTo>
                      <a:lnTo>
                        <a:pt x="615" y="1392"/>
                      </a:lnTo>
                      <a:lnTo>
                        <a:pt x="587" y="1396"/>
                      </a:lnTo>
                      <a:lnTo>
                        <a:pt x="559" y="1399"/>
                      </a:lnTo>
                      <a:lnTo>
                        <a:pt x="532" y="1404"/>
                      </a:lnTo>
                      <a:lnTo>
                        <a:pt x="503" y="1407"/>
                      </a:lnTo>
                      <a:lnTo>
                        <a:pt x="475" y="1412"/>
                      </a:lnTo>
                      <a:lnTo>
                        <a:pt x="447" y="1415"/>
                      </a:lnTo>
                      <a:lnTo>
                        <a:pt x="420" y="1419"/>
                      </a:lnTo>
                      <a:lnTo>
                        <a:pt x="392" y="1423"/>
                      </a:lnTo>
                      <a:lnTo>
                        <a:pt x="363" y="1427"/>
                      </a:lnTo>
                      <a:lnTo>
                        <a:pt x="335" y="1430"/>
                      </a:lnTo>
                      <a:lnTo>
                        <a:pt x="308" y="1435"/>
                      </a:lnTo>
                      <a:lnTo>
                        <a:pt x="280" y="1438"/>
                      </a:lnTo>
                      <a:lnTo>
                        <a:pt x="252" y="1443"/>
                      </a:lnTo>
                      <a:lnTo>
                        <a:pt x="224" y="1447"/>
                      </a:lnTo>
                      <a:lnTo>
                        <a:pt x="196" y="1450"/>
                      </a:lnTo>
                      <a:lnTo>
                        <a:pt x="168" y="1455"/>
                      </a:lnTo>
                      <a:lnTo>
                        <a:pt x="140" y="1458"/>
                      </a:lnTo>
                      <a:lnTo>
                        <a:pt x="112" y="1462"/>
                      </a:lnTo>
                      <a:lnTo>
                        <a:pt x="85" y="1466"/>
                      </a:lnTo>
                      <a:lnTo>
                        <a:pt x="56" y="1470"/>
                      </a:lnTo>
                      <a:lnTo>
                        <a:pt x="28" y="1474"/>
                      </a:lnTo>
                      <a:lnTo>
                        <a:pt x="0" y="1478"/>
                      </a:lnTo>
                      <a:lnTo>
                        <a:pt x="5" y="1146"/>
                      </a:lnTo>
                      <a:lnTo>
                        <a:pt x="10" y="814"/>
                      </a:lnTo>
                      <a:lnTo>
                        <a:pt x="14" y="481"/>
                      </a:lnTo>
                      <a:lnTo>
                        <a:pt x="19" y="149"/>
                      </a:lnTo>
                      <a:lnTo>
                        <a:pt x="28" y="135"/>
                      </a:lnTo>
                      <a:lnTo>
                        <a:pt x="45" y="122"/>
                      </a:lnTo>
                      <a:lnTo>
                        <a:pt x="66" y="113"/>
                      </a:lnTo>
                      <a:lnTo>
                        <a:pt x="91" y="104"/>
                      </a:lnTo>
                      <a:lnTo>
                        <a:pt x="112" y="96"/>
                      </a:lnTo>
                      <a:lnTo>
                        <a:pt x="131" y="85"/>
                      </a:lnTo>
                      <a:lnTo>
                        <a:pt x="142" y="75"/>
                      </a:lnTo>
                      <a:lnTo>
                        <a:pt x="144" y="61"/>
                      </a:lnTo>
                      <a:lnTo>
                        <a:pt x="172" y="58"/>
                      </a:lnTo>
                      <a:lnTo>
                        <a:pt x="201" y="54"/>
                      </a:lnTo>
                      <a:lnTo>
                        <a:pt x="230" y="50"/>
                      </a:lnTo>
                      <a:lnTo>
                        <a:pt x="260" y="46"/>
                      </a:lnTo>
                      <a:lnTo>
                        <a:pt x="289" y="43"/>
                      </a:lnTo>
                      <a:lnTo>
                        <a:pt x="318" y="39"/>
                      </a:lnTo>
                      <a:lnTo>
                        <a:pt x="347" y="36"/>
                      </a:lnTo>
                      <a:lnTo>
                        <a:pt x="377" y="31"/>
                      </a:lnTo>
                      <a:lnTo>
                        <a:pt x="406" y="28"/>
                      </a:lnTo>
                      <a:lnTo>
                        <a:pt x="435" y="24"/>
                      </a:lnTo>
                      <a:lnTo>
                        <a:pt x="463" y="20"/>
                      </a:lnTo>
                      <a:lnTo>
                        <a:pt x="493" y="16"/>
                      </a:lnTo>
                      <a:lnTo>
                        <a:pt x="522" y="12"/>
                      </a:lnTo>
                      <a:lnTo>
                        <a:pt x="551" y="8"/>
                      </a:lnTo>
                      <a:lnTo>
                        <a:pt x="581" y="5"/>
                      </a:lnTo>
                      <a:lnTo>
                        <a:pt x="610" y="0"/>
                      </a:lnTo>
                      <a:close/>
                    </a:path>
                  </a:pathLst>
                </a:custGeom>
                <a:solidFill>
                  <a:srgbClr val="A89E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8" name="Freeform 31"/>
                <p:cNvSpPr>
                  <a:spLocks/>
                </p:cNvSpPr>
                <p:nvPr/>
              </p:nvSpPr>
              <p:spPr bwMode="auto">
                <a:xfrm>
                  <a:off x="4451" y="575"/>
                  <a:ext cx="148" cy="230"/>
                </a:xfrm>
                <a:custGeom>
                  <a:avLst/>
                  <a:gdLst>
                    <a:gd name="T0" fmla="*/ 598 w 890"/>
                    <a:gd name="T1" fmla="*/ 1 h 1384"/>
                    <a:gd name="T2" fmla="*/ 631 w 890"/>
                    <a:gd name="T3" fmla="*/ 3 h 1384"/>
                    <a:gd name="T4" fmla="*/ 664 w 890"/>
                    <a:gd name="T5" fmla="*/ 4 h 1384"/>
                    <a:gd name="T6" fmla="*/ 697 w 890"/>
                    <a:gd name="T7" fmla="*/ 7 h 1384"/>
                    <a:gd name="T8" fmla="*/ 724 w 890"/>
                    <a:gd name="T9" fmla="*/ 11 h 1384"/>
                    <a:gd name="T10" fmla="*/ 744 w 890"/>
                    <a:gd name="T11" fmla="*/ 25 h 1384"/>
                    <a:gd name="T12" fmla="*/ 764 w 890"/>
                    <a:gd name="T13" fmla="*/ 44 h 1384"/>
                    <a:gd name="T14" fmla="*/ 781 w 890"/>
                    <a:gd name="T15" fmla="*/ 63 h 1384"/>
                    <a:gd name="T16" fmla="*/ 802 w 890"/>
                    <a:gd name="T17" fmla="*/ 220 h 1384"/>
                    <a:gd name="T18" fmla="*/ 828 w 890"/>
                    <a:gd name="T19" fmla="*/ 517 h 1384"/>
                    <a:gd name="T20" fmla="*/ 852 w 890"/>
                    <a:gd name="T21" fmla="*/ 813 h 1384"/>
                    <a:gd name="T22" fmla="*/ 877 w 890"/>
                    <a:gd name="T23" fmla="*/ 1109 h 1384"/>
                    <a:gd name="T24" fmla="*/ 862 w 890"/>
                    <a:gd name="T25" fmla="*/ 1262 h 1384"/>
                    <a:gd name="T26" fmla="*/ 807 w 890"/>
                    <a:gd name="T27" fmla="*/ 1270 h 1384"/>
                    <a:gd name="T28" fmla="*/ 751 w 890"/>
                    <a:gd name="T29" fmla="*/ 1278 h 1384"/>
                    <a:gd name="T30" fmla="*/ 695 w 890"/>
                    <a:gd name="T31" fmla="*/ 1286 h 1384"/>
                    <a:gd name="T32" fmla="*/ 639 w 890"/>
                    <a:gd name="T33" fmla="*/ 1293 h 1384"/>
                    <a:gd name="T34" fmla="*/ 584 w 890"/>
                    <a:gd name="T35" fmla="*/ 1301 h 1384"/>
                    <a:gd name="T36" fmla="*/ 529 w 890"/>
                    <a:gd name="T37" fmla="*/ 1309 h 1384"/>
                    <a:gd name="T38" fmla="*/ 473 w 890"/>
                    <a:gd name="T39" fmla="*/ 1317 h 1384"/>
                    <a:gd name="T40" fmla="*/ 417 w 890"/>
                    <a:gd name="T41" fmla="*/ 1325 h 1384"/>
                    <a:gd name="T42" fmla="*/ 361 w 890"/>
                    <a:gd name="T43" fmla="*/ 1332 h 1384"/>
                    <a:gd name="T44" fmla="*/ 306 w 890"/>
                    <a:gd name="T45" fmla="*/ 1340 h 1384"/>
                    <a:gd name="T46" fmla="*/ 250 w 890"/>
                    <a:gd name="T47" fmla="*/ 1348 h 1384"/>
                    <a:gd name="T48" fmla="*/ 195 w 890"/>
                    <a:gd name="T49" fmla="*/ 1356 h 1384"/>
                    <a:gd name="T50" fmla="*/ 138 w 890"/>
                    <a:gd name="T51" fmla="*/ 1364 h 1384"/>
                    <a:gd name="T52" fmla="*/ 83 w 890"/>
                    <a:gd name="T53" fmla="*/ 1372 h 1384"/>
                    <a:gd name="T54" fmla="*/ 27 w 890"/>
                    <a:gd name="T55" fmla="*/ 1381 h 1384"/>
                    <a:gd name="T56" fmla="*/ 6 w 890"/>
                    <a:gd name="T57" fmla="*/ 1075 h 1384"/>
                    <a:gd name="T58" fmla="*/ 16 w 890"/>
                    <a:gd name="T59" fmla="*/ 457 h 1384"/>
                    <a:gd name="T60" fmla="*/ 31 w 890"/>
                    <a:gd name="T61" fmla="*/ 135 h 1384"/>
                    <a:gd name="T62" fmla="*/ 72 w 890"/>
                    <a:gd name="T63" fmla="*/ 114 h 1384"/>
                    <a:gd name="T64" fmla="*/ 122 w 890"/>
                    <a:gd name="T65" fmla="*/ 97 h 1384"/>
                    <a:gd name="T66" fmla="*/ 153 w 890"/>
                    <a:gd name="T67" fmla="*/ 74 h 1384"/>
                    <a:gd name="T68" fmla="*/ 180 w 890"/>
                    <a:gd name="T69" fmla="*/ 55 h 1384"/>
                    <a:gd name="T70" fmla="*/ 234 w 890"/>
                    <a:gd name="T71" fmla="*/ 48 h 1384"/>
                    <a:gd name="T72" fmla="*/ 287 w 890"/>
                    <a:gd name="T73" fmla="*/ 40 h 1384"/>
                    <a:gd name="T74" fmla="*/ 340 w 890"/>
                    <a:gd name="T75" fmla="*/ 33 h 1384"/>
                    <a:gd name="T76" fmla="*/ 393 w 890"/>
                    <a:gd name="T77" fmla="*/ 26 h 1384"/>
                    <a:gd name="T78" fmla="*/ 448 w 890"/>
                    <a:gd name="T79" fmla="*/ 18 h 1384"/>
                    <a:gd name="T80" fmla="*/ 501 w 890"/>
                    <a:gd name="T81" fmla="*/ 11 h 1384"/>
                    <a:gd name="T82" fmla="*/ 554 w 890"/>
                    <a:gd name="T83" fmla="*/ 3 h 1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90" h="1384">
                      <a:moveTo>
                        <a:pt x="580" y="0"/>
                      </a:moveTo>
                      <a:lnTo>
                        <a:pt x="598" y="1"/>
                      </a:lnTo>
                      <a:lnTo>
                        <a:pt x="614" y="2"/>
                      </a:lnTo>
                      <a:lnTo>
                        <a:pt x="631" y="3"/>
                      </a:lnTo>
                      <a:lnTo>
                        <a:pt x="647" y="3"/>
                      </a:lnTo>
                      <a:lnTo>
                        <a:pt x="664" y="4"/>
                      </a:lnTo>
                      <a:lnTo>
                        <a:pt x="680" y="6"/>
                      </a:lnTo>
                      <a:lnTo>
                        <a:pt x="697" y="7"/>
                      </a:lnTo>
                      <a:lnTo>
                        <a:pt x="713" y="7"/>
                      </a:lnTo>
                      <a:lnTo>
                        <a:pt x="724" y="11"/>
                      </a:lnTo>
                      <a:lnTo>
                        <a:pt x="734" y="17"/>
                      </a:lnTo>
                      <a:lnTo>
                        <a:pt x="744" y="25"/>
                      </a:lnTo>
                      <a:lnTo>
                        <a:pt x="755" y="34"/>
                      </a:lnTo>
                      <a:lnTo>
                        <a:pt x="764" y="44"/>
                      </a:lnTo>
                      <a:lnTo>
                        <a:pt x="773" y="54"/>
                      </a:lnTo>
                      <a:lnTo>
                        <a:pt x="781" y="63"/>
                      </a:lnTo>
                      <a:lnTo>
                        <a:pt x="789" y="71"/>
                      </a:lnTo>
                      <a:lnTo>
                        <a:pt x="802" y="220"/>
                      </a:lnTo>
                      <a:lnTo>
                        <a:pt x="815" y="368"/>
                      </a:lnTo>
                      <a:lnTo>
                        <a:pt x="828" y="517"/>
                      </a:lnTo>
                      <a:lnTo>
                        <a:pt x="840" y="665"/>
                      </a:lnTo>
                      <a:lnTo>
                        <a:pt x="852" y="813"/>
                      </a:lnTo>
                      <a:lnTo>
                        <a:pt x="865" y="961"/>
                      </a:lnTo>
                      <a:lnTo>
                        <a:pt x="877" y="1109"/>
                      </a:lnTo>
                      <a:lnTo>
                        <a:pt x="890" y="1258"/>
                      </a:lnTo>
                      <a:lnTo>
                        <a:pt x="862" y="1262"/>
                      </a:lnTo>
                      <a:lnTo>
                        <a:pt x="834" y="1266"/>
                      </a:lnTo>
                      <a:lnTo>
                        <a:pt x="807" y="1270"/>
                      </a:lnTo>
                      <a:lnTo>
                        <a:pt x="779" y="1274"/>
                      </a:lnTo>
                      <a:lnTo>
                        <a:pt x="751" y="1278"/>
                      </a:lnTo>
                      <a:lnTo>
                        <a:pt x="723" y="1281"/>
                      </a:lnTo>
                      <a:lnTo>
                        <a:pt x="695" y="1286"/>
                      </a:lnTo>
                      <a:lnTo>
                        <a:pt x="667" y="1289"/>
                      </a:lnTo>
                      <a:lnTo>
                        <a:pt x="639" y="1293"/>
                      </a:lnTo>
                      <a:lnTo>
                        <a:pt x="612" y="1297"/>
                      </a:lnTo>
                      <a:lnTo>
                        <a:pt x="584" y="1301"/>
                      </a:lnTo>
                      <a:lnTo>
                        <a:pt x="556" y="1305"/>
                      </a:lnTo>
                      <a:lnTo>
                        <a:pt x="529" y="1309"/>
                      </a:lnTo>
                      <a:lnTo>
                        <a:pt x="501" y="1312"/>
                      </a:lnTo>
                      <a:lnTo>
                        <a:pt x="473" y="1317"/>
                      </a:lnTo>
                      <a:lnTo>
                        <a:pt x="445" y="1320"/>
                      </a:lnTo>
                      <a:lnTo>
                        <a:pt x="417" y="1325"/>
                      </a:lnTo>
                      <a:lnTo>
                        <a:pt x="389" y="1329"/>
                      </a:lnTo>
                      <a:lnTo>
                        <a:pt x="361" y="1332"/>
                      </a:lnTo>
                      <a:lnTo>
                        <a:pt x="333" y="1337"/>
                      </a:lnTo>
                      <a:lnTo>
                        <a:pt x="306" y="1340"/>
                      </a:lnTo>
                      <a:lnTo>
                        <a:pt x="278" y="1345"/>
                      </a:lnTo>
                      <a:lnTo>
                        <a:pt x="250" y="1348"/>
                      </a:lnTo>
                      <a:lnTo>
                        <a:pt x="223" y="1352"/>
                      </a:lnTo>
                      <a:lnTo>
                        <a:pt x="195" y="1356"/>
                      </a:lnTo>
                      <a:lnTo>
                        <a:pt x="167" y="1360"/>
                      </a:lnTo>
                      <a:lnTo>
                        <a:pt x="138" y="1364"/>
                      </a:lnTo>
                      <a:lnTo>
                        <a:pt x="111" y="1368"/>
                      </a:lnTo>
                      <a:lnTo>
                        <a:pt x="83" y="1372"/>
                      </a:lnTo>
                      <a:lnTo>
                        <a:pt x="55" y="1376"/>
                      </a:lnTo>
                      <a:lnTo>
                        <a:pt x="27" y="1381"/>
                      </a:lnTo>
                      <a:lnTo>
                        <a:pt x="0" y="1384"/>
                      </a:lnTo>
                      <a:lnTo>
                        <a:pt x="6" y="1075"/>
                      </a:lnTo>
                      <a:lnTo>
                        <a:pt x="11" y="765"/>
                      </a:lnTo>
                      <a:lnTo>
                        <a:pt x="16" y="457"/>
                      </a:lnTo>
                      <a:lnTo>
                        <a:pt x="22" y="148"/>
                      </a:lnTo>
                      <a:lnTo>
                        <a:pt x="31" y="135"/>
                      </a:lnTo>
                      <a:lnTo>
                        <a:pt x="48" y="123"/>
                      </a:lnTo>
                      <a:lnTo>
                        <a:pt x="72" y="114"/>
                      </a:lnTo>
                      <a:lnTo>
                        <a:pt x="98" y="106"/>
                      </a:lnTo>
                      <a:lnTo>
                        <a:pt x="122" y="97"/>
                      </a:lnTo>
                      <a:lnTo>
                        <a:pt x="142" y="86"/>
                      </a:lnTo>
                      <a:lnTo>
                        <a:pt x="153" y="74"/>
                      </a:lnTo>
                      <a:lnTo>
                        <a:pt x="153" y="59"/>
                      </a:lnTo>
                      <a:lnTo>
                        <a:pt x="180" y="55"/>
                      </a:lnTo>
                      <a:lnTo>
                        <a:pt x="206" y="52"/>
                      </a:lnTo>
                      <a:lnTo>
                        <a:pt x="234" y="48"/>
                      </a:lnTo>
                      <a:lnTo>
                        <a:pt x="261" y="44"/>
                      </a:lnTo>
                      <a:lnTo>
                        <a:pt x="287" y="40"/>
                      </a:lnTo>
                      <a:lnTo>
                        <a:pt x="314" y="37"/>
                      </a:lnTo>
                      <a:lnTo>
                        <a:pt x="340" y="33"/>
                      </a:lnTo>
                      <a:lnTo>
                        <a:pt x="367" y="30"/>
                      </a:lnTo>
                      <a:lnTo>
                        <a:pt x="393" y="26"/>
                      </a:lnTo>
                      <a:lnTo>
                        <a:pt x="421" y="23"/>
                      </a:lnTo>
                      <a:lnTo>
                        <a:pt x="448" y="18"/>
                      </a:lnTo>
                      <a:lnTo>
                        <a:pt x="474" y="15"/>
                      </a:lnTo>
                      <a:lnTo>
                        <a:pt x="501" y="11"/>
                      </a:lnTo>
                      <a:lnTo>
                        <a:pt x="527" y="8"/>
                      </a:lnTo>
                      <a:lnTo>
                        <a:pt x="554" y="3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solidFill>
                  <a:srgbClr val="ADA3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9" name="Freeform 32"/>
                <p:cNvSpPr>
                  <a:spLocks/>
                </p:cNvSpPr>
                <p:nvPr/>
              </p:nvSpPr>
              <p:spPr bwMode="auto">
                <a:xfrm>
                  <a:off x="4451" y="591"/>
                  <a:ext cx="148" cy="215"/>
                </a:xfrm>
                <a:custGeom>
                  <a:avLst/>
                  <a:gdLst>
                    <a:gd name="T0" fmla="*/ 570 w 886"/>
                    <a:gd name="T1" fmla="*/ 1 h 1288"/>
                    <a:gd name="T2" fmla="*/ 604 w 886"/>
                    <a:gd name="T3" fmla="*/ 2 h 1288"/>
                    <a:gd name="T4" fmla="*/ 639 w 886"/>
                    <a:gd name="T5" fmla="*/ 4 h 1288"/>
                    <a:gd name="T6" fmla="*/ 672 w 886"/>
                    <a:gd name="T7" fmla="*/ 7 h 1288"/>
                    <a:gd name="T8" fmla="*/ 701 w 886"/>
                    <a:gd name="T9" fmla="*/ 13 h 1288"/>
                    <a:gd name="T10" fmla="*/ 723 w 886"/>
                    <a:gd name="T11" fmla="*/ 26 h 1288"/>
                    <a:gd name="T12" fmla="*/ 744 w 886"/>
                    <a:gd name="T13" fmla="*/ 45 h 1288"/>
                    <a:gd name="T14" fmla="*/ 762 w 886"/>
                    <a:gd name="T15" fmla="*/ 63 h 1288"/>
                    <a:gd name="T16" fmla="*/ 785 w 886"/>
                    <a:gd name="T17" fmla="*/ 209 h 1288"/>
                    <a:gd name="T18" fmla="*/ 814 w 886"/>
                    <a:gd name="T19" fmla="*/ 480 h 1288"/>
                    <a:gd name="T20" fmla="*/ 843 w 886"/>
                    <a:gd name="T21" fmla="*/ 752 h 1288"/>
                    <a:gd name="T22" fmla="*/ 872 w 886"/>
                    <a:gd name="T23" fmla="*/ 1025 h 1288"/>
                    <a:gd name="T24" fmla="*/ 858 w 886"/>
                    <a:gd name="T25" fmla="*/ 1165 h 1288"/>
                    <a:gd name="T26" fmla="*/ 802 w 886"/>
                    <a:gd name="T27" fmla="*/ 1173 h 1288"/>
                    <a:gd name="T28" fmla="*/ 747 w 886"/>
                    <a:gd name="T29" fmla="*/ 1181 h 1288"/>
                    <a:gd name="T30" fmla="*/ 693 w 886"/>
                    <a:gd name="T31" fmla="*/ 1189 h 1288"/>
                    <a:gd name="T32" fmla="*/ 637 w 886"/>
                    <a:gd name="T33" fmla="*/ 1197 h 1288"/>
                    <a:gd name="T34" fmla="*/ 582 w 886"/>
                    <a:gd name="T35" fmla="*/ 1205 h 1288"/>
                    <a:gd name="T36" fmla="*/ 527 w 886"/>
                    <a:gd name="T37" fmla="*/ 1213 h 1288"/>
                    <a:gd name="T38" fmla="*/ 471 w 886"/>
                    <a:gd name="T39" fmla="*/ 1221 h 1288"/>
                    <a:gd name="T40" fmla="*/ 416 w 886"/>
                    <a:gd name="T41" fmla="*/ 1228 h 1288"/>
                    <a:gd name="T42" fmla="*/ 360 w 886"/>
                    <a:gd name="T43" fmla="*/ 1236 h 1288"/>
                    <a:gd name="T44" fmla="*/ 305 w 886"/>
                    <a:gd name="T45" fmla="*/ 1244 h 1288"/>
                    <a:gd name="T46" fmla="*/ 249 w 886"/>
                    <a:gd name="T47" fmla="*/ 1252 h 1288"/>
                    <a:gd name="T48" fmla="*/ 194 w 886"/>
                    <a:gd name="T49" fmla="*/ 1260 h 1288"/>
                    <a:gd name="T50" fmla="*/ 139 w 886"/>
                    <a:gd name="T51" fmla="*/ 1269 h 1288"/>
                    <a:gd name="T52" fmla="*/ 83 w 886"/>
                    <a:gd name="T53" fmla="*/ 1277 h 1288"/>
                    <a:gd name="T54" fmla="*/ 28 w 886"/>
                    <a:gd name="T55" fmla="*/ 1285 h 1288"/>
                    <a:gd name="T56" fmla="*/ 6 w 886"/>
                    <a:gd name="T57" fmla="*/ 1002 h 1288"/>
                    <a:gd name="T58" fmla="*/ 19 w 886"/>
                    <a:gd name="T59" fmla="*/ 430 h 1288"/>
                    <a:gd name="T60" fmla="*/ 35 w 886"/>
                    <a:gd name="T61" fmla="*/ 133 h 1288"/>
                    <a:gd name="T62" fmla="*/ 80 w 886"/>
                    <a:gd name="T63" fmla="*/ 114 h 1288"/>
                    <a:gd name="T64" fmla="*/ 135 w 886"/>
                    <a:gd name="T65" fmla="*/ 97 h 1288"/>
                    <a:gd name="T66" fmla="*/ 167 w 886"/>
                    <a:gd name="T67" fmla="*/ 73 h 1288"/>
                    <a:gd name="T68" fmla="*/ 189 w 886"/>
                    <a:gd name="T69" fmla="*/ 52 h 1288"/>
                    <a:gd name="T70" fmla="*/ 238 w 886"/>
                    <a:gd name="T71" fmla="*/ 45 h 1288"/>
                    <a:gd name="T72" fmla="*/ 286 w 886"/>
                    <a:gd name="T73" fmla="*/ 38 h 1288"/>
                    <a:gd name="T74" fmla="*/ 335 w 886"/>
                    <a:gd name="T75" fmla="*/ 31 h 1288"/>
                    <a:gd name="T76" fmla="*/ 383 w 886"/>
                    <a:gd name="T77" fmla="*/ 24 h 1288"/>
                    <a:gd name="T78" fmla="*/ 432 w 886"/>
                    <a:gd name="T79" fmla="*/ 17 h 1288"/>
                    <a:gd name="T80" fmla="*/ 480 w 886"/>
                    <a:gd name="T81" fmla="*/ 10 h 1288"/>
                    <a:gd name="T82" fmla="*/ 529 w 886"/>
                    <a:gd name="T83" fmla="*/ 3 h 1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86" h="1288">
                      <a:moveTo>
                        <a:pt x="553" y="0"/>
                      </a:moveTo>
                      <a:lnTo>
                        <a:pt x="570" y="1"/>
                      </a:lnTo>
                      <a:lnTo>
                        <a:pt x="587" y="2"/>
                      </a:lnTo>
                      <a:lnTo>
                        <a:pt x="604" y="2"/>
                      </a:lnTo>
                      <a:lnTo>
                        <a:pt x="621" y="3"/>
                      </a:lnTo>
                      <a:lnTo>
                        <a:pt x="639" y="4"/>
                      </a:lnTo>
                      <a:lnTo>
                        <a:pt x="656" y="6"/>
                      </a:lnTo>
                      <a:lnTo>
                        <a:pt x="672" y="7"/>
                      </a:lnTo>
                      <a:lnTo>
                        <a:pt x="689" y="8"/>
                      </a:lnTo>
                      <a:lnTo>
                        <a:pt x="701" y="13"/>
                      </a:lnTo>
                      <a:lnTo>
                        <a:pt x="711" y="18"/>
                      </a:lnTo>
                      <a:lnTo>
                        <a:pt x="723" y="26"/>
                      </a:lnTo>
                      <a:lnTo>
                        <a:pt x="733" y="34"/>
                      </a:lnTo>
                      <a:lnTo>
                        <a:pt x="744" y="45"/>
                      </a:lnTo>
                      <a:lnTo>
                        <a:pt x="753" y="54"/>
                      </a:lnTo>
                      <a:lnTo>
                        <a:pt x="762" y="63"/>
                      </a:lnTo>
                      <a:lnTo>
                        <a:pt x="771" y="73"/>
                      </a:lnTo>
                      <a:lnTo>
                        <a:pt x="785" y="209"/>
                      </a:lnTo>
                      <a:lnTo>
                        <a:pt x="800" y="345"/>
                      </a:lnTo>
                      <a:lnTo>
                        <a:pt x="814" y="480"/>
                      </a:lnTo>
                      <a:lnTo>
                        <a:pt x="829" y="616"/>
                      </a:lnTo>
                      <a:lnTo>
                        <a:pt x="843" y="752"/>
                      </a:lnTo>
                      <a:lnTo>
                        <a:pt x="857" y="889"/>
                      </a:lnTo>
                      <a:lnTo>
                        <a:pt x="872" y="1025"/>
                      </a:lnTo>
                      <a:lnTo>
                        <a:pt x="886" y="1161"/>
                      </a:lnTo>
                      <a:lnTo>
                        <a:pt x="858" y="1165"/>
                      </a:lnTo>
                      <a:lnTo>
                        <a:pt x="830" y="1169"/>
                      </a:lnTo>
                      <a:lnTo>
                        <a:pt x="802" y="1173"/>
                      </a:lnTo>
                      <a:lnTo>
                        <a:pt x="775" y="1177"/>
                      </a:lnTo>
                      <a:lnTo>
                        <a:pt x="747" y="1181"/>
                      </a:lnTo>
                      <a:lnTo>
                        <a:pt x="719" y="1185"/>
                      </a:lnTo>
                      <a:lnTo>
                        <a:pt x="693" y="1189"/>
                      </a:lnTo>
                      <a:lnTo>
                        <a:pt x="665" y="1193"/>
                      </a:lnTo>
                      <a:lnTo>
                        <a:pt x="637" y="1197"/>
                      </a:lnTo>
                      <a:lnTo>
                        <a:pt x="610" y="1200"/>
                      </a:lnTo>
                      <a:lnTo>
                        <a:pt x="582" y="1205"/>
                      </a:lnTo>
                      <a:lnTo>
                        <a:pt x="554" y="1208"/>
                      </a:lnTo>
                      <a:lnTo>
                        <a:pt x="527" y="1213"/>
                      </a:lnTo>
                      <a:lnTo>
                        <a:pt x="499" y="1217"/>
                      </a:lnTo>
                      <a:lnTo>
                        <a:pt x="471" y="1221"/>
                      </a:lnTo>
                      <a:lnTo>
                        <a:pt x="443" y="1225"/>
                      </a:lnTo>
                      <a:lnTo>
                        <a:pt x="416" y="1228"/>
                      </a:lnTo>
                      <a:lnTo>
                        <a:pt x="388" y="1233"/>
                      </a:lnTo>
                      <a:lnTo>
                        <a:pt x="360" y="1236"/>
                      </a:lnTo>
                      <a:lnTo>
                        <a:pt x="333" y="1241"/>
                      </a:lnTo>
                      <a:lnTo>
                        <a:pt x="305" y="1244"/>
                      </a:lnTo>
                      <a:lnTo>
                        <a:pt x="277" y="1249"/>
                      </a:lnTo>
                      <a:lnTo>
                        <a:pt x="249" y="1252"/>
                      </a:lnTo>
                      <a:lnTo>
                        <a:pt x="222" y="1256"/>
                      </a:lnTo>
                      <a:lnTo>
                        <a:pt x="194" y="1260"/>
                      </a:lnTo>
                      <a:lnTo>
                        <a:pt x="166" y="1264"/>
                      </a:lnTo>
                      <a:lnTo>
                        <a:pt x="139" y="1269"/>
                      </a:lnTo>
                      <a:lnTo>
                        <a:pt x="111" y="1272"/>
                      </a:lnTo>
                      <a:lnTo>
                        <a:pt x="83" y="1277"/>
                      </a:lnTo>
                      <a:lnTo>
                        <a:pt x="55" y="1280"/>
                      </a:lnTo>
                      <a:lnTo>
                        <a:pt x="28" y="1285"/>
                      </a:lnTo>
                      <a:lnTo>
                        <a:pt x="0" y="1288"/>
                      </a:lnTo>
                      <a:lnTo>
                        <a:pt x="6" y="1002"/>
                      </a:lnTo>
                      <a:lnTo>
                        <a:pt x="13" y="717"/>
                      </a:lnTo>
                      <a:lnTo>
                        <a:pt x="19" y="430"/>
                      </a:lnTo>
                      <a:lnTo>
                        <a:pt x="25" y="145"/>
                      </a:lnTo>
                      <a:lnTo>
                        <a:pt x="35" y="133"/>
                      </a:lnTo>
                      <a:lnTo>
                        <a:pt x="54" y="122"/>
                      </a:lnTo>
                      <a:lnTo>
                        <a:pt x="80" y="114"/>
                      </a:lnTo>
                      <a:lnTo>
                        <a:pt x="109" y="105"/>
                      </a:lnTo>
                      <a:lnTo>
                        <a:pt x="135" y="97"/>
                      </a:lnTo>
                      <a:lnTo>
                        <a:pt x="156" y="85"/>
                      </a:lnTo>
                      <a:lnTo>
                        <a:pt x="167" y="73"/>
                      </a:lnTo>
                      <a:lnTo>
                        <a:pt x="165" y="55"/>
                      </a:lnTo>
                      <a:lnTo>
                        <a:pt x="189" y="52"/>
                      </a:lnTo>
                      <a:lnTo>
                        <a:pt x="214" y="48"/>
                      </a:lnTo>
                      <a:lnTo>
                        <a:pt x="238" y="45"/>
                      </a:lnTo>
                      <a:lnTo>
                        <a:pt x="262" y="41"/>
                      </a:lnTo>
                      <a:lnTo>
                        <a:pt x="286" y="38"/>
                      </a:lnTo>
                      <a:lnTo>
                        <a:pt x="311" y="34"/>
                      </a:lnTo>
                      <a:lnTo>
                        <a:pt x="335" y="31"/>
                      </a:lnTo>
                      <a:lnTo>
                        <a:pt x="359" y="28"/>
                      </a:lnTo>
                      <a:lnTo>
                        <a:pt x="383" y="24"/>
                      </a:lnTo>
                      <a:lnTo>
                        <a:pt x="408" y="21"/>
                      </a:lnTo>
                      <a:lnTo>
                        <a:pt x="432" y="17"/>
                      </a:lnTo>
                      <a:lnTo>
                        <a:pt x="456" y="14"/>
                      </a:lnTo>
                      <a:lnTo>
                        <a:pt x="480" y="10"/>
                      </a:lnTo>
                      <a:lnTo>
                        <a:pt x="505" y="7"/>
                      </a:lnTo>
                      <a:lnTo>
                        <a:pt x="529" y="3"/>
                      </a:lnTo>
                      <a:lnTo>
                        <a:pt x="553" y="0"/>
                      </a:lnTo>
                      <a:close/>
                    </a:path>
                  </a:pathLst>
                </a:custGeom>
                <a:solidFill>
                  <a:srgbClr val="B2A8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0" name="Freeform 33"/>
                <p:cNvSpPr>
                  <a:spLocks/>
                </p:cNvSpPr>
                <p:nvPr/>
              </p:nvSpPr>
              <p:spPr bwMode="auto">
                <a:xfrm>
                  <a:off x="4451" y="607"/>
                  <a:ext cx="148" cy="199"/>
                </a:xfrm>
                <a:custGeom>
                  <a:avLst/>
                  <a:gdLst>
                    <a:gd name="T0" fmla="*/ 543 w 883"/>
                    <a:gd name="T1" fmla="*/ 1 h 1194"/>
                    <a:gd name="T2" fmla="*/ 579 w 883"/>
                    <a:gd name="T3" fmla="*/ 2 h 1194"/>
                    <a:gd name="T4" fmla="*/ 614 w 883"/>
                    <a:gd name="T5" fmla="*/ 4 h 1194"/>
                    <a:gd name="T6" fmla="*/ 649 w 883"/>
                    <a:gd name="T7" fmla="*/ 8 h 1194"/>
                    <a:gd name="T8" fmla="*/ 678 w 883"/>
                    <a:gd name="T9" fmla="*/ 13 h 1194"/>
                    <a:gd name="T10" fmla="*/ 702 w 883"/>
                    <a:gd name="T11" fmla="*/ 28 h 1194"/>
                    <a:gd name="T12" fmla="*/ 724 w 883"/>
                    <a:gd name="T13" fmla="*/ 46 h 1194"/>
                    <a:gd name="T14" fmla="*/ 745 w 883"/>
                    <a:gd name="T15" fmla="*/ 65 h 1194"/>
                    <a:gd name="T16" fmla="*/ 770 w 883"/>
                    <a:gd name="T17" fmla="*/ 197 h 1194"/>
                    <a:gd name="T18" fmla="*/ 803 w 883"/>
                    <a:gd name="T19" fmla="*/ 445 h 1194"/>
                    <a:gd name="T20" fmla="*/ 835 w 883"/>
                    <a:gd name="T21" fmla="*/ 693 h 1194"/>
                    <a:gd name="T22" fmla="*/ 867 w 883"/>
                    <a:gd name="T23" fmla="*/ 942 h 1194"/>
                    <a:gd name="T24" fmla="*/ 856 w 883"/>
                    <a:gd name="T25" fmla="*/ 1069 h 1194"/>
                    <a:gd name="T26" fmla="*/ 800 w 883"/>
                    <a:gd name="T27" fmla="*/ 1077 h 1194"/>
                    <a:gd name="T28" fmla="*/ 745 w 883"/>
                    <a:gd name="T29" fmla="*/ 1085 h 1194"/>
                    <a:gd name="T30" fmla="*/ 691 w 883"/>
                    <a:gd name="T31" fmla="*/ 1093 h 1194"/>
                    <a:gd name="T32" fmla="*/ 635 w 883"/>
                    <a:gd name="T33" fmla="*/ 1101 h 1194"/>
                    <a:gd name="T34" fmla="*/ 580 w 883"/>
                    <a:gd name="T35" fmla="*/ 1109 h 1194"/>
                    <a:gd name="T36" fmla="*/ 524 w 883"/>
                    <a:gd name="T37" fmla="*/ 1117 h 1194"/>
                    <a:gd name="T38" fmla="*/ 469 w 883"/>
                    <a:gd name="T39" fmla="*/ 1125 h 1194"/>
                    <a:gd name="T40" fmla="*/ 415 w 883"/>
                    <a:gd name="T41" fmla="*/ 1134 h 1194"/>
                    <a:gd name="T42" fmla="*/ 359 w 883"/>
                    <a:gd name="T43" fmla="*/ 1143 h 1194"/>
                    <a:gd name="T44" fmla="*/ 304 w 883"/>
                    <a:gd name="T45" fmla="*/ 1151 h 1194"/>
                    <a:gd name="T46" fmla="*/ 248 w 883"/>
                    <a:gd name="T47" fmla="*/ 1159 h 1194"/>
                    <a:gd name="T48" fmla="*/ 193 w 883"/>
                    <a:gd name="T49" fmla="*/ 1167 h 1194"/>
                    <a:gd name="T50" fmla="*/ 139 w 883"/>
                    <a:gd name="T51" fmla="*/ 1175 h 1194"/>
                    <a:gd name="T52" fmla="*/ 83 w 883"/>
                    <a:gd name="T53" fmla="*/ 1183 h 1194"/>
                    <a:gd name="T54" fmla="*/ 28 w 883"/>
                    <a:gd name="T55" fmla="*/ 1191 h 1194"/>
                    <a:gd name="T56" fmla="*/ 8 w 883"/>
                    <a:gd name="T57" fmla="*/ 931 h 1194"/>
                    <a:gd name="T58" fmla="*/ 22 w 883"/>
                    <a:gd name="T59" fmla="*/ 406 h 1194"/>
                    <a:gd name="T60" fmla="*/ 38 w 883"/>
                    <a:gd name="T61" fmla="*/ 132 h 1194"/>
                    <a:gd name="T62" fmla="*/ 88 w 883"/>
                    <a:gd name="T63" fmla="*/ 115 h 1194"/>
                    <a:gd name="T64" fmla="*/ 147 w 883"/>
                    <a:gd name="T65" fmla="*/ 98 h 1194"/>
                    <a:gd name="T66" fmla="*/ 180 w 883"/>
                    <a:gd name="T67" fmla="*/ 71 h 1194"/>
                    <a:gd name="T68" fmla="*/ 199 w 883"/>
                    <a:gd name="T69" fmla="*/ 49 h 1194"/>
                    <a:gd name="T70" fmla="*/ 243 w 883"/>
                    <a:gd name="T71" fmla="*/ 42 h 1194"/>
                    <a:gd name="T72" fmla="*/ 287 w 883"/>
                    <a:gd name="T73" fmla="*/ 35 h 1194"/>
                    <a:gd name="T74" fmla="*/ 329 w 883"/>
                    <a:gd name="T75" fmla="*/ 28 h 1194"/>
                    <a:gd name="T76" fmla="*/ 373 w 883"/>
                    <a:gd name="T77" fmla="*/ 23 h 1194"/>
                    <a:gd name="T78" fmla="*/ 417 w 883"/>
                    <a:gd name="T79" fmla="*/ 16 h 1194"/>
                    <a:gd name="T80" fmla="*/ 461 w 883"/>
                    <a:gd name="T81" fmla="*/ 9 h 1194"/>
                    <a:gd name="T82" fmla="*/ 504 w 883"/>
                    <a:gd name="T83" fmla="*/ 3 h 1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83" h="1194">
                      <a:moveTo>
                        <a:pt x="526" y="0"/>
                      </a:moveTo>
                      <a:lnTo>
                        <a:pt x="543" y="1"/>
                      </a:lnTo>
                      <a:lnTo>
                        <a:pt x="561" y="2"/>
                      </a:lnTo>
                      <a:lnTo>
                        <a:pt x="579" y="2"/>
                      </a:lnTo>
                      <a:lnTo>
                        <a:pt x="596" y="3"/>
                      </a:lnTo>
                      <a:lnTo>
                        <a:pt x="614" y="4"/>
                      </a:lnTo>
                      <a:lnTo>
                        <a:pt x="632" y="5"/>
                      </a:lnTo>
                      <a:lnTo>
                        <a:pt x="649" y="8"/>
                      </a:lnTo>
                      <a:lnTo>
                        <a:pt x="666" y="9"/>
                      </a:lnTo>
                      <a:lnTo>
                        <a:pt x="678" y="13"/>
                      </a:lnTo>
                      <a:lnTo>
                        <a:pt x="691" y="20"/>
                      </a:lnTo>
                      <a:lnTo>
                        <a:pt x="702" y="28"/>
                      </a:lnTo>
                      <a:lnTo>
                        <a:pt x="713" y="37"/>
                      </a:lnTo>
                      <a:lnTo>
                        <a:pt x="724" y="46"/>
                      </a:lnTo>
                      <a:lnTo>
                        <a:pt x="735" y="55"/>
                      </a:lnTo>
                      <a:lnTo>
                        <a:pt x="745" y="65"/>
                      </a:lnTo>
                      <a:lnTo>
                        <a:pt x="754" y="74"/>
                      </a:lnTo>
                      <a:lnTo>
                        <a:pt x="770" y="197"/>
                      </a:lnTo>
                      <a:lnTo>
                        <a:pt x="786" y="322"/>
                      </a:lnTo>
                      <a:lnTo>
                        <a:pt x="803" y="445"/>
                      </a:lnTo>
                      <a:lnTo>
                        <a:pt x="819" y="569"/>
                      </a:lnTo>
                      <a:lnTo>
                        <a:pt x="835" y="693"/>
                      </a:lnTo>
                      <a:lnTo>
                        <a:pt x="851" y="817"/>
                      </a:lnTo>
                      <a:lnTo>
                        <a:pt x="867" y="942"/>
                      </a:lnTo>
                      <a:lnTo>
                        <a:pt x="883" y="1065"/>
                      </a:lnTo>
                      <a:lnTo>
                        <a:pt x="856" y="1069"/>
                      </a:lnTo>
                      <a:lnTo>
                        <a:pt x="828" y="1073"/>
                      </a:lnTo>
                      <a:lnTo>
                        <a:pt x="800" y="1077"/>
                      </a:lnTo>
                      <a:lnTo>
                        <a:pt x="773" y="1081"/>
                      </a:lnTo>
                      <a:lnTo>
                        <a:pt x="745" y="1085"/>
                      </a:lnTo>
                      <a:lnTo>
                        <a:pt x="718" y="1089"/>
                      </a:lnTo>
                      <a:lnTo>
                        <a:pt x="691" y="1093"/>
                      </a:lnTo>
                      <a:lnTo>
                        <a:pt x="663" y="1097"/>
                      </a:lnTo>
                      <a:lnTo>
                        <a:pt x="635" y="1101"/>
                      </a:lnTo>
                      <a:lnTo>
                        <a:pt x="608" y="1106"/>
                      </a:lnTo>
                      <a:lnTo>
                        <a:pt x="580" y="1109"/>
                      </a:lnTo>
                      <a:lnTo>
                        <a:pt x="552" y="1114"/>
                      </a:lnTo>
                      <a:lnTo>
                        <a:pt x="524" y="1117"/>
                      </a:lnTo>
                      <a:lnTo>
                        <a:pt x="497" y="1122"/>
                      </a:lnTo>
                      <a:lnTo>
                        <a:pt x="469" y="1125"/>
                      </a:lnTo>
                      <a:lnTo>
                        <a:pt x="442" y="1130"/>
                      </a:lnTo>
                      <a:lnTo>
                        <a:pt x="415" y="1134"/>
                      </a:lnTo>
                      <a:lnTo>
                        <a:pt x="387" y="1138"/>
                      </a:lnTo>
                      <a:lnTo>
                        <a:pt x="359" y="1143"/>
                      </a:lnTo>
                      <a:lnTo>
                        <a:pt x="332" y="1146"/>
                      </a:lnTo>
                      <a:lnTo>
                        <a:pt x="304" y="1151"/>
                      </a:lnTo>
                      <a:lnTo>
                        <a:pt x="276" y="1154"/>
                      </a:lnTo>
                      <a:lnTo>
                        <a:pt x="248" y="1159"/>
                      </a:lnTo>
                      <a:lnTo>
                        <a:pt x="221" y="1162"/>
                      </a:lnTo>
                      <a:lnTo>
                        <a:pt x="193" y="1167"/>
                      </a:lnTo>
                      <a:lnTo>
                        <a:pt x="165" y="1170"/>
                      </a:lnTo>
                      <a:lnTo>
                        <a:pt x="139" y="1175"/>
                      </a:lnTo>
                      <a:lnTo>
                        <a:pt x="111" y="1178"/>
                      </a:lnTo>
                      <a:lnTo>
                        <a:pt x="83" y="1183"/>
                      </a:lnTo>
                      <a:lnTo>
                        <a:pt x="56" y="1186"/>
                      </a:lnTo>
                      <a:lnTo>
                        <a:pt x="28" y="1191"/>
                      </a:lnTo>
                      <a:lnTo>
                        <a:pt x="0" y="1194"/>
                      </a:lnTo>
                      <a:lnTo>
                        <a:pt x="8" y="931"/>
                      </a:lnTo>
                      <a:lnTo>
                        <a:pt x="15" y="669"/>
                      </a:lnTo>
                      <a:lnTo>
                        <a:pt x="22" y="406"/>
                      </a:lnTo>
                      <a:lnTo>
                        <a:pt x="29" y="144"/>
                      </a:lnTo>
                      <a:lnTo>
                        <a:pt x="38" y="132"/>
                      </a:lnTo>
                      <a:lnTo>
                        <a:pt x="60" y="123"/>
                      </a:lnTo>
                      <a:lnTo>
                        <a:pt x="88" y="115"/>
                      </a:lnTo>
                      <a:lnTo>
                        <a:pt x="119" y="107"/>
                      </a:lnTo>
                      <a:lnTo>
                        <a:pt x="147" y="98"/>
                      </a:lnTo>
                      <a:lnTo>
                        <a:pt x="170" y="86"/>
                      </a:lnTo>
                      <a:lnTo>
                        <a:pt x="180" y="71"/>
                      </a:lnTo>
                      <a:lnTo>
                        <a:pt x="177" y="53"/>
                      </a:lnTo>
                      <a:lnTo>
                        <a:pt x="199" y="49"/>
                      </a:lnTo>
                      <a:lnTo>
                        <a:pt x="221" y="46"/>
                      </a:lnTo>
                      <a:lnTo>
                        <a:pt x="243" y="42"/>
                      </a:lnTo>
                      <a:lnTo>
                        <a:pt x="265" y="39"/>
                      </a:lnTo>
                      <a:lnTo>
                        <a:pt x="287" y="35"/>
                      </a:lnTo>
                      <a:lnTo>
                        <a:pt x="308" y="32"/>
                      </a:lnTo>
                      <a:lnTo>
                        <a:pt x="329" y="28"/>
                      </a:lnTo>
                      <a:lnTo>
                        <a:pt x="351" y="26"/>
                      </a:lnTo>
                      <a:lnTo>
                        <a:pt x="373" y="23"/>
                      </a:lnTo>
                      <a:lnTo>
                        <a:pt x="395" y="19"/>
                      </a:lnTo>
                      <a:lnTo>
                        <a:pt x="417" y="16"/>
                      </a:lnTo>
                      <a:lnTo>
                        <a:pt x="439" y="12"/>
                      </a:lnTo>
                      <a:lnTo>
                        <a:pt x="461" y="9"/>
                      </a:lnTo>
                      <a:lnTo>
                        <a:pt x="482" y="7"/>
                      </a:lnTo>
                      <a:lnTo>
                        <a:pt x="504" y="3"/>
                      </a:lnTo>
                      <a:lnTo>
                        <a:pt x="526" y="0"/>
                      </a:lnTo>
                      <a:close/>
                    </a:path>
                  </a:pathLst>
                </a:custGeom>
                <a:solidFill>
                  <a:srgbClr val="BAAF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1" name="Freeform 34"/>
                <p:cNvSpPr>
                  <a:spLocks/>
                </p:cNvSpPr>
                <p:nvPr/>
              </p:nvSpPr>
              <p:spPr bwMode="auto">
                <a:xfrm>
                  <a:off x="4452" y="623"/>
                  <a:ext cx="146" cy="183"/>
                </a:xfrm>
                <a:custGeom>
                  <a:avLst/>
                  <a:gdLst>
                    <a:gd name="T0" fmla="*/ 516 w 879"/>
                    <a:gd name="T1" fmla="*/ 1 h 1102"/>
                    <a:gd name="T2" fmla="*/ 551 w 879"/>
                    <a:gd name="T3" fmla="*/ 5 h 1102"/>
                    <a:gd name="T4" fmla="*/ 588 w 879"/>
                    <a:gd name="T5" fmla="*/ 7 h 1102"/>
                    <a:gd name="T6" fmla="*/ 624 w 879"/>
                    <a:gd name="T7" fmla="*/ 11 h 1102"/>
                    <a:gd name="T8" fmla="*/ 654 w 879"/>
                    <a:gd name="T9" fmla="*/ 16 h 1102"/>
                    <a:gd name="T10" fmla="*/ 678 w 879"/>
                    <a:gd name="T11" fmla="*/ 31 h 1102"/>
                    <a:gd name="T12" fmla="*/ 703 w 879"/>
                    <a:gd name="T13" fmla="*/ 50 h 1102"/>
                    <a:gd name="T14" fmla="*/ 725 w 879"/>
                    <a:gd name="T15" fmla="*/ 68 h 1102"/>
                    <a:gd name="T16" fmla="*/ 752 w 879"/>
                    <a:gd name="T17" fmla="*/ 188 h 1102"/>
                    <a:gd name="T18" fmla="*/ 788 w 879"/>
                    <a:gd name="T19" fmla="*/ 412 h 1102"/>
                    <a:gd name="T20" fmla="*/ 825 w 879"/>
                    <a:gd name="T21" fmla="*/ 635 h 1102"/>
                    <a:gd name="T22" fmla="*/ 861 w 879"/>
                    <a:gd name="T23" fmla="*/ 859 h 1102"/>
                    <a:gd name="T24" fmla="*/ 852 w 879"/>
                    <a:gd name="T25" fmla="*/ 976 h 1102"/>
                    <a:gd name="T26" fmla="*/ 797 w 879"/>
                    <a:gd name="T27" fmla="*/ 984 h 1102"/>
                    <a:gd name="T28" fmla="*/ 742 w 879"/>
                    <a:gd name="T29" fmla="*/ 992 h 1102"/>
                    <a:gd name="T30" fmla="*/ 686 w 879"/>
                    <a:gd name="T31" fmla="*/ 1000 h 1102"/>
                    <a:gd name="T32" fmla="*/ 632 w 879"/>
                    <a:gd name="T33" fmla="*/ 1008 h 1102"/>
                    <a:gd name="T34" fmla="*/ 577 w 879"/>
                    <a:gd name="T35" fmla="*/ 1016 h 1102"/>
                    <a:gd name="T36" fmla="*/ 521 w 879"/>
                    <a:gd name="T37" fmla="*/ 1024 h 1102"/>
                    <a:gd name="T38" fmla="*/ 467 w 879"/>
                    <a:gd name="T39" fmla="*/ 1032 h 1102"/>
                    <a:gd name="T40" fmla="*/ 412 w 879"/>
                    <a:gd name="T41" fmla="*/ 1040 h 1102"/>
                    <a:gd name="T42" fmla="*/ 357 w 879"/>
                    <a:gd name="T43" fmla="*/ 1049 h 1102"/>
                    <a:gd name="T44" fmla="*/ 302 w 879"/>
                    <a:gd name="T45" fmla="*/ 1058 h 1102"/>
                    <a:gd name="T46" fmla="*/ 247 w 879"/>
                    <a:gd name="T47" fmla="*/ 1066 h 1102"/>
                    <a:gd name="T48" fmla="*/ 192 w 879"/>
                    <a:gd name="T49" fmla="*/ 1074 h 1102"/>
                    <a:gd name="T50" fmla="*/ 137 w 879"/>
                    <a:gd name="T51" fmla="*/ 1082 h 1102"/>
                    <a:gd name="T52" fmla="*/ 82 w 879"/>
                    <a:gd name="T53" fmla="*/ 1090 h 1102"/>
                    <a:gd name="T54" fmla="*/ 27 w 879"/>
                    <a:gd name="T55" fmla="*/ 1098 h 1102"/>
                    <a:gd name="T56" fmla="*/ 8 w 879"/>
                    <a:gd name="T57" fmla="*/ 861 h 1102"/>
                    <a:gd name="T58" fmla="*/ 24 w 879"/>
                    <a:gd name="T59" fmla="*/ 384 h 1102"/>
                    <a:gd name="T60" fmla="*/ 35 w 879"/>
                    <a:gd name="T61" fmla="*/ 138 h 1102"/>
                    <a:gd name="T62" fmla="*/ 51 w 879"/>
                    <a:gd name="T63" fmla="*/ 130 h 1102"/>
                    <a:gd name="T64" fmla="*/ 78 w 879"/>
                    <a:gd name="T65" fmla="*/ 122 h 1102"/>
                    <a:gd name="T66" fmla="*/ 110 w 879"/>
                    <a:gd name="T67" fmla="*/ 115 h 1102"/>
                    <a:gd name="T68" fmla="*/ 144 w 879"/>
                    <a:gd name="T69" fmla="*/ 105 h 1102"/>
                    <a:gd name="T70" fmla="*/ 172 w 879"/>
                    <a:gd name="T71" fmla="*/ 95 h 1102"/>
                    <a:gd name="T72" fmla="*/ 190 w 879"/>
                    <a:gd name="T73" fmla="*/ 81 h 1102"/>
                    <a:gd name="T74" fmla="*/ 193 w 879"/>
                    <a:gd name="T75" fmla="*/ 64 h 1102"/>
                    <a:gd name="T76" fmla="*/ 209 w 879"/>
                    <a:gd name="T77" fmla="*/ 49 h 1102"/>
                    <a:gd name="T78" fmla="*/ 247 w 879"/>
                    <a:gd name="T79" fmla="*/ 43 h 1102"/>
                    <a:gd name="T80" fmla="*/ 285 w 879"/>
                    <a:gd name="T81" fmla="*/ 36 h 1102"/>
                    <a:gd name="T82" fmla="*/ 323 w 879"/>
                    <a:gd name="T83" fmla="*/ 29 h 1102"/>
                    <a:gd name="T84" fmla="*/ 362 w 879"/>
                    <a:gd name="T85" fmla="*/ 23 h 1102"/>
                    <a:gd name="T86" fmla="*/ 400 w 879"/>
                    <a:gd name="T87" fmla="*/ 16 h 1102"/>
                    <a:gd name="T88" fmla="*/ 439 w 879"/>
                    <a:gd name="T89" fmla="*/ 10 h 1102"/>
                    <a:gd name="T90" fmla="*/ 478 w 879"/>
                    <a:gd name="T91" fmla="*/ 4 h 1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879" h="1102">
                      <a:moveTo>
                        <a:pt x="497" y="0"/>
                      </a:moveTo>
                      <a:lnTo>
                        <a:pt x="516" y="1"/>
                      </a:lnTo>
                      <a:lnTo>
                        <a:pt x="534" y="3"/>
                      </a:lnTo>
                      <a:lnTo>
                        <a:pt x="551" y="5"/>
                      </a:lnTo>
                      <a:lnTo>
                        <a:pt x="570" y="6"/>
                      </a:lnTo>
                      <a:lnTo>
                        <a:pt x="588" y="7"/>
                      </a:lnTo>
                      <a:lnTo>
                        <a:pt x="607" y="10"/>
                      </a:lnTo>
                      <a:lnTo>
                        <a:pt x="624" y="11"/>
                      </a:lnTo>
                      <a:lnTo>
                        <a:pt x="643" y="12"/>
                      </a:lnTo>
                      <a:lnTo>
                        <a:pt x="654" y="16"/>
                      </a:lnTo>
                      <a:lnTo>
                        <a:pt x="667" y="23"/>
                      </a:lnTo>
                      <a:lnTo>
                        <a:pt x="678" y="31"/>
                      </a:lnTo>
                      <a:lnTo>
                        <a:pt x="691" y="41"/>
                      </a:lnTo>
                      <a:lnTo>
                        <a:pt x="703" y="50"/>
                      </a:lnTo>
                      <a:lnTo>
                        <a:pt x="713" y="59"/>
                      </a:lnTo>
                      <a:lnTo>
                        <a:pt x="725" y="68"/>
                      </a:lnTo>
                      <a:lnTo>
                        <a:pt x="735" y="76"/>
                      </a:lnTo>
                      <a:lnTo>
                        <a:pt x="752" y="188"/>
                      </a:lnTo>
                      <a:lnTo>
                        <a:pt x="771" y="300"/>
                      </a:lnTo>
                      <a:lnTo>
                        <a:pt x="788" y="412"/>
                      </a:lnTo>
                      <a:lnTo>
                        <a:pt x="807" y="523"/>
                      </a:lnTo>
                      <a:lnTo>
                        <a:pt x="825" y="635"/>
                      </a:lnTo>
                      <a:lnTo>
                        <a:pt x="844" y="747"/>
                      </a:lnTo>
                      <a:lnTo>
                        <a:pt x="861" y="859"/>
                      </a:lnTo>
                      <a:lnTo>
                        <a:pt x="879" y="971"/>
                      </a:lnTo>
                      <a:lnTo>
                        <a:pt x="852" y="976"/>
                      </a:lnTo>
                      <a:lnTo>
                        <a:pt x="824" y="979"/>
                      </a:lnTo>
                      <a:lnTo>
                        <a:pt x="797" y="984"/>
                      </a:lnTo>
                      <a:lnTo>
                        <a:pt x="770" y="987"/>
                      </a:lnTo>
                      <a:lnTo>
                        <a:pt x="742" y="992"/>
                      </a:lnTo>
                      <a:lnTo>
                        <a:pt x="714" y="995"/>
                      </a:lnTo>
                      <a:lnTo>
                        <a:pt x="686" y="1000"/>
                      </a:lnTo>
                      <a:lnTo>
                        <a:pt x="660" y="1003"/>
                      </a:lnTo>
                      <a:lnTo>
                        <a:pt x="632" y="1008"/>
                      </a:lnTo>
                      <a:lnTo>
                        <a:pt x="605" y="1013"/>
                      </a:lnTo>
                      <a:lnTo>
                        <a:pt x="577" y="1016"/>
                      </a:lnTo>
                      <a:lnTo>
                        <a:pt x="549" y="1021"/>
                      </a:lnTo>
                      <a:lnTo>
                        <a:pt x="521" y="1024"/>
                      </a:lnTo>
                      <a:lnTo>
                        <a:pt x="495" y="1029"/>
                      </a:lnTo>
                      <a:lnTo>
                        <a:pt x="467" y="1032"/>
                      </a:lnTo>
                      <a:lnTo>
                        <a:pt x="439" y="1037"/>
                      </a:lnTo>
                      <a:lnTo>
                        <a:pt x="412" y="1040"/>
                      </a:lnTo>
                      <a:lnTo>
                        <a:pt x="384" y="1045"/>
                      </a:lnTo>
                      <a:lnTo>
                        <a:pt x="357" y="1049"/>
                      </a:lnTo>
                      <a:lnTo>
                        <a:pt x="330" y="1053"/>
                      </a:lnTo>
                      <a:lnTo>
                        <a:pt x="302" y="1058"/>
                      </a:lnTo>
                      <a:lnTo>
                        <a:pt x="274" y="1061"/>
                      </a:lnTo>
                      <a:lnTo>
                        <a:pt x="247" y="1066"/>
                      </a:lnTo>
                      <a:lnTo>
                        <a:pt x="220" y="1069"/>
                      </a:lnTo>
                      <a:lnTo>
                        <a:pt x="192" y="1074"/>
                      </a:lnTo>
                      <a:lnTo>
                        <a:pt x="165" y="1077"/>
                      </a:lnTo>
                      <a:lnTo>
                        <a:pt x="137" y="1082"/>
                      </a:lnTo>
                      <a:lnTo>
                        <a:pt x="109" y="1085"/>
                      </a:lnTo>
                      <a:lnTo>
                        <a:pt x="82" y="1090"/>
                      </a:lnTo>
                      <a:lnTo>
                        <a:pt x="55" y="1094"/>
                      </a:lnTo>
                      <a:lnTo>
                        <a:pt x="27" y="1098"/>
                      </a:lnTo>
                      <a:lnTo>
                        <a:pt x="0" y="1102"/>
                      </a:lnTo>
                      <a:lnTo>
                        <a:pt x="8" y="861"/>
                      </a:lnTo>
                      <a:lnTo>
                        <a:pt x="16" y="623"/>
                      </a:lnTo>
                      <a:lnTo>
                        <a:pt x="24" y="384"/>
                      </a:lnTo>
                      <a:lnTo>
                        <a:pt x="32" y="143"/>
                      </a:lnTo>
                      <a:lnTo>
                        <a:pt x="35" y="138"/>
                      </a:lnTo>
                      <a:lnTo>
                        <a:pt x="41" y="133"/>
                      </a:lnTo>
                      <a:lnTo>
                        <a:pt x="51" y="130"/>
                      </a:lnTo>
                      <a:lnTo>
                        <a:pt x="64" y="125"/>
                      </a:lnTo>
                      <a:lnTo>
                        <a:pt x="78" y="122"/>
                      </a:lnTo>
                      <a:lnTo>
                        <a:pt x="94" y="118"/>
                      </a:lnTo>
                      <a:lnTo>
                        <a:pt x="110" y="115"/>
                      </a:lnTo>
                      <a:lnTo>
                        <a:pt x="128" y="110"/>
                      </a:lnTo>
                      <a:lnTo>
                        <a:pt x="144" y="105"/>
                      </a:lnTo>
                      <a:lnTo>
                        <a:pt x="158" y="101"/>
                      </a:lnTo>
                      <a:lnTo>
                        <a:pt x="172" y="95"/>
                      </a:lnTo>
                      <a:lnTo>
                        <a:pt x="182" y="88"/>
                      </a:lnTo>
                      <a:lnTo>
                        <a:pt x="190" y="81"/>
                      </a:lnTo>
                      <a:lnTo>
                        <a:pt x="193" y="73"/>
                      </a:lnTo>
                      <a:lnTo>
                        <a:pt x="193" y="64"/>
                      </a:lnTo>
                      <a:lnTo>
                        <a:pt x="189" y="52"/>
                      </a:lnTo>
                      <a:lnTo>
                        <a:pt x="209" y="49"/>
                      </a:lnTo>
                      <a:lnTo>
                        <a:pt x="227" y="45"/>
                      </a:lnTo>
                      <a:lnTo>
                        <a:pt x="247" y="43"/>
                      </a:lnTo>
                      <a:lnTo>
                        <a:pt x="265" y="40"/>
                      </a:lnTo>
                      <a:lnTo>
                        <a:pt x="285" y="36"/>
                      </a:lnTo>
                      <a:lnTo>
                        <a:pt x="304" y="33"/>
                      </a:lnTo>
                      <a:lnTo>
                        <a:pt x="323" y="29"/>
                      </a:lnTo>
                      <a:lnTo>
                        <a:pt x="342" y="26"/>
                      </a:lnTo>
                      <a:lnTo>
                        <a:pt x="362" y="23"/>
                      </a:lnTo>
                      <a:lnTo>
                        <a:pt x="382" y="20"/>
                      </a:lnTo>
                      <a:lnTo>
                        <a:pt x="400" y="16"/>
                      </a:lnTo>
                      <a:lnTo>
                        <a:pt x="420" y="13"/>
                      </a:lnTo>
                      <a:lnTo>
                        <a:pt x="439" y="10"/>
                      </a:lnTo>
                      <a:lnTo>
                        <a:pt x="459" y="7"/>
                      </a:lnTo>
                      <a:lnTo>
                        <a:pt x="478" y="4"/>
                      </a:lnTo>
                      <a:lnTo>
                        <a:pt x="497" y="0"/>
                      </a:lnTo>
                      <a:close/>
                    </a:path>
                  </a:pathLst>
                </a:custGeom>
                <a:solidFill>
                  <a:srgbClr val="BFB5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2" name="Freeform 35"/>
                <p:cNvSpPr>
                  <a:spLocks/>
                </p:cNvSpPr>
                <p:nvPr/>
              </p:nvSpPr>
              <p:spPr bwMode="auto">
                <a:xfrm>
                  <a:off x="4452" y="639"/>
                  <a:ext cx="146" cy="168"/>
                </a:xfrm>
                <a:custGeom>
                  <a:avLst/>
                  <a:gdLst>
                    <a:gd name="T0" fmla="*/ 487 w 875"/>
                    <a:gd name="T1" fmla="*/ 1 h 1008"/>
                    <a:gd name="T2" fmla="*/ 525 w 875"/>
                    <a:gd name="T3" fmla="*/ 5 h 1008"/>
                    <a:gd name="T4" fmla="*/ 563 w 875"/>
                    <a:gd name="T5" fmla="*/ 8 h 1008"/>
                    <a:gd name="T6" fmla="*/ 600 w 875"/>
                    <a:gd name="T7" fmla="*/ 12 h 1008"/>
                    <a:gd name="T8" fmla="*/ 631 w 875"/>
                    <a:gd name="T9" fmla="*/ 19 h 1008"/>
                    <a:gd name="T10" fmla="*/ 657 w 875"/>
                    <a:gd name="T11" fmla="*/ 34 h 1008"/>
                    <a:gd name="T12" fmla="*/ 682 w 875"/>
                    <a:gd name="T13" fmla="*/ 51 h 1008"/>
                    <a:gd name="T14" fmla="*/ 705 w 875"/>
                    <a:gd name="T15" fmla="*/ 69 h 1008"/>
                    <a:gd name="T16" fmla="*/ 736 w 875"/>
                    <a:gd name="T17" fmla="*/ 178 h 1008"/>
                    <a:gd name="T18" fmla="*/ 776 w 875"/>
                    <a:gd name="T19" fmla="*/ 378 h 1008"/>
                    <a:gd name="T20" fmla="*/ 816 w 875"/>
                    <a:gd name="T21" fmla="*/ 576 h 1008"/>
                    <a:gd name="T22" fmla="*/ 855 w 875"/>
                    <a:gd name="T23" fmla="*/ 776 h 1008"/>
                    <a:gd name="T24" fmla="*/ 847 w 875"/>
                    <a:gd name="T25" fmla="*/ 881 h 1008"/>
                    <a:gd name="T26" fmla="*/ 793 w 875"/>
                    <a:gd name="T27" fmla="*/ 889 h 1008"/>
                    <a:gd name="T28" fmla="*/ 738 w 875"/>
                    <a:gd name="T29" fmla="*/ 897 h 1008"/>
                    <a:gd name="T30" fmla="*/ 683 w 875"/>
                    <a:gd name="T31" fmla="*/ 905 h 1008"/>
                    <a:gd name="T32" fmla="*/ 629 w 875"/>
                    <a:gd name="T33" fmla="*/ 913 h 1008"/>
                    <a:gd name="T34" fmla="*/ 574 w 875"/>
                    <a:gd name="T35" fmla="*/ 921 h 1008"/>
                    <a:gd name="T36" fmla="*/ 519 w 875"/>
                    <a:gd name="T37" fmla="*/ 929 h 1008"/>
                    <a:gd name="T38" fmla="*/ 465 w 875"/>
                    <a:gd name="T39" fmla="*/ 937 h 1008"/>
                    <a:gd name="T40" fmla="*/ 410 w 875"/>
                    <a:gd name="T41" fmla="*/ 947 h 1008"/>
                    <a:gd name="T42" fmla="*/ 355 w 875"/>
                    <a:gd name="T43" fmla="*/ 955 h 1008"/>
                    <a:gd name="T44" fmla="*/ 301 w 875"/>
                    <a:gd name="T45" fmla="*/ 963 h 1008"/>
                    <a:gd name="T46" fmla="*/ 246 w 875"/>
                    <a:gd name="T47" fmla="*/ 971 h 1008"/>
                    <a:gd name="T48" fmla="*/ 191 w 875"/>
                    <a:gd name="T49" fmla="*/ 979 h 1008"/>
                    <a:gd name="T50" fmla="*/ 137 w 875"/>
                    <a:gd name="T51" fmla="*/ 987 h 1008"/>
                    <a:gd name="T52" fmla="*/ 82 w 875"/>
                    <a:gd name="T53" fmla="*/ 995 h 1008"/>
                    <a:gd name="T54" fmla="*/ 28 w 875"/>
                    <a:gd name="T55" fmla="*/ 1003 h 1008"/>
                    <a:gd name="T56" fmla="*/ 4 w 875"/>
                    <a:gd name="T57" fmla="*/ 899 h 1008"/>
                    <a:gd name="T58" fmla="*/ 13 w 875"/>
                    <a:gd name="T59" fmla="*/ 684 h 1008"/>
                    <a:gd name="T60" fmla="*/ 22 w 875"/>
                    <a:gd name="T61" fmla="*/ 466 h 1008"/>
                    <a:gd name="T62" fmla="*/ 30 w 875"/>
                    <a:gd name="T63" fmla="*/ 251 h 1008"/>
                    <a:gd name="T64" fmla="*/ 38 w 875"/>
                    <a:gd name="T65" fmla="*/ 137 h 1008"/>
                    <a:gd name="T66" fmla="*/ 55 w 875"/>
                    <a:gd name="T67" fmla="*/ 129 h 1008"/>
                    <a:gd name="T68" fmla="*/ 84 w 875"/>
                    <a:gd name="T69" fmla="*/ 122 h 1008"/>
                    <a:gd name="T70" fmla="*/ 119 w 875"/>
                    <a:gd name="T71" fmla="*/ 116 h 1008"/>
                    <a:gd name="T72" fmla="*/ 153 w 875"/>
                    <a:gd name="T73" fmla="*/ 106 h 1008"/>
                    <a:gd name="T74" fmla="*/ 183 w 875"/>
                    <a:gd name="T75" fmla="*/ 96 h 1008"/>
                    <a:gd name="T76" fmla="*/ 202 w 875"/>
                    <a:gd name="T77" fmla="*/ 81 h 1008"/>
                    <a:gd name="T78" fmla="*/ 205 w 875"/>
                    <a:gd name="T79" fmla="*/ 61 h 1008"/>
                    <a:gd name="T80" fmla="*/ 216 w 875"/>
                    <a:gd name="T81" fmla="*/ 46 h 1008"/>
                    <a:gd name="T82" fmla="*/ 249 w 875"/>
                    <a:gd name="T83" fmla="*/ 41 h 1008"/>
                    <a:gd name="T84" fmla="*/ 283 w 875"/>
                    <a:gd name="T85" fmla="*/ 34 h 1008"/>
                    <a:gd name="T86" fmla="*/ 316 w 875"/>
                    <a:gd name="T87" fmla="*/ 28 h 1008"/>
                    <a:gd name="T88" fmla="*/ 351 w 875"/>
                    <a:gd name="T89" fmla="*/ 21 h 1008"/>
                    <a:gd name="T90" fmla="*/ 384 w 875"/>
                    <a:gd name="T91" fmla="*/ 15 h 1008"/>
                    <a:gd name="T92" fmla="*/ 418 w 875"/>
                    <a:gd name="T93" fmla="*/ 9 h 1008"/>
                    <a:gd name="T94" fmla="*/ 451 w 875"/>
                    <a:gd name="T95" fmla="*/ 4 h 1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75" h="1008">
                      <a:moveTo>
                        <a:pt x="469" y="0"/>
                      </a:moveTo>
                      <a:lnTo>
                        <a:pt x="487" y="1"/>
                      </a:lnTo>
                      <a:lnTo>
                        <a:pt x="507" y="4"/>
                      </a:lnTo>
                      <a:lnTo>
                        <a:pt x="525" y="5"/>
                      </a:lnTo>
                      <a:lnTo>
                        <a:pt x="544" y="6"/>
                      </a:lnTo>
                      <a:lnTo>
                        <a:pt x="563" y="8"/>
                      </a:lnTo>
                      <a:lnTo>
                        <a:pt x="582" y="9"/>
                      </a:lnTo>
                      <a:lnTo>
                        <a:pt x="600" y="12"/>
                      </a:lnTo>
                      <a:lnTo>
                        <a:pt x="619" y="13"/>
                      </a:lnTo>
                      <a:lnTo>
                        <a:pt x="631" y="19"/>
                      </a:lnTo>
                      <a:lnTo>
                        <a:pt x="644" y="26"/>
                      </a:lnTo>
                      <a:lnTo>
                        <a:pt x="657" y="34"/>
                      </a:lnTo>
                      <a:lnTo>
                        <a:pt x="669" y="42"/>
                      </a:lnTo>
                      <a:lnTo>
                        <a:pt x="682" y="51"/>
                      </a:lnTo>
                      <a:lnTo>
                        <a:pt x="694" y="60"/>
                      </a:lnTo>
                      <a:lnTo>
                        <a:pt x="705" y="69"/>
                      </a:lnTo>
                      <a:lnTo>
                        <a:pt x="717" y="77"/>
                      </a:lnTo>
                      <a:lnTo>
                        <a:pt x="736" y="178"/>
                      </a:lnTo>
                      <a:lnTo>
                        <a:pt x="756" y="277"/>
                      </a:lnTo>
                      <a:lnTo>
                        <a:pt x="776" y="378"/>
                      </a:lnTo>
                      <a:lnTo>
                        <a:pt x="796" y="477"/>
                      </a:lnTo>
                      <a:lnTo>
                        <a:pt x="816" y="576"/>
                      </a:lnTo>
                      <a:lnTo>
                        <a:pt x="836" y="677"/>
                      </a:lnTo>
                      <a:lnTo>
                        <a:pt x="855" y="776"/>
                      </a:lnTo>
                      <a:lnTo>
                        <a:pt x="875" y="876"/>
                      </a:lnTo>
                      <a:lnTo>
                        <a:pt x="847" y="881"/>
                      </a:lnTo>
                      <a:lnTo>
                        <a:pt x="821" y="884"/>
                      </a:lnTo>
                      <a:lnTo>
                        <a:pt x="793" y="889"/>
                      </a:lnTo>
                      <a:lnTo>
                        <a:pt x="765" y="892"/>
                      </a:lnTo>
                      <a:lnTo>
                        <a:pt x="738" y="897"/>
                      </a:lnTo>
                      <a:lnTo>
                        <a:pt x="711" y="901"/>
                      </a:lnTo>
                      <a:lnTo>
                        <a:pt x="683" y="905"/>
                      </a:lnTo>
                      <a:lnTo>
                        <a:pt x="656" y="909"/>
                      </a:lnTo>
                      <a:lnTo>
                        <a:pt x="629" y="913"/>
                      </a:lnTo>
                      <a:lnTo>
                        <a:pt x="601" y="918"/>
                      </a:lnTo>
                      <a:lnTo>
                        <a:pt x="574" y="921"/>
                      </a:lnTo>
                      <a:lnTo>
                        <a:pt x="547" y="926"/>
                      </a:lnTo>
                      <a:lnTo>
                        <a:pt x="519" y="929"/>
                      </a:lnTo>
                      <a:lnTo>
                        <a:pt x="492" y="934"/>
                      </a:lnTo>
                      <a:lnTo>
                        <a:pt x="465" y="937"/>
                      </a:lnTo>
                      <a:lnTo>
                        <a:pt x="437" y="942"/>
                      </a:lnTo>
                      <a:lnTo>
                        <a:pt x="410" y="947"/>
                      </a:lnTo>
                      <a:lnTo>
                        <a:pt x="383" y="950"/>
                      </a:lnTo>
                      <a:lnTo>
                        <a:pt x="355" y="955"/>
                      </a:lnTo>
                      <a:lnTo>
                        <a:pt x="328" y="958"/>
                      </a:lnTo>
                      <a:lnTo>
                        <a:pt x="301" y="963"/>
                      </a:lnTo>
                      <a:lnTo>
                        <a:pt x="273" y="966"/>
                      </a:lnTo>
                      <a:lnTo>
                        <a:pt x="246" y="971"/>
                      </a:lnTo>
                      <a:lnTo>
                        <a:pt x="219" y="974"/>
                      </a:lnTo>
                      <a:lnTo>
                        <a:pt x="191" y="979"/>
                      </a:lnTo>
                      <a:lnTo>
                        <a:pt x="164" y="984"/>
                      </a:lnTo>
                      <a:lnTo>
                        <a:pt x="137" y="987"/>
                      </a:lnTo>
                      <a:lnTo>
                        <a:pt x="110" y="992"/>
                      </a:lnTo>
                      <a:lnTo>
                        <a:pt x="82" y="995"/>
                      </a:lnTo>
                      <a:lnTo>
                        <a:pt x="54" y="1000"/>
                      </a:lnTo>
                      <a:lnTo>
                        <a:pt x="28" y="1003"/>
                      </a:lnTo>
                      <a:lnTo>
                        <a:pt x="0" y="1008"/>
                      </a:lnTo>
                      <a:lnTo>
                        <a:pt x="4" y="899"/>
                      </a:lnTo>
                      <a:lnTo>
                        <a:pt x="9" y="791"/>
                      </a:lnTo>
                      <a:lnTo>
                        <a:pt x="13" y="684"/>
                      </a:lnTo>
                      <a:lnTo>
                        <a:pt x="17" y="575"/>
                      </a:lnTo>
                      <a:lnTo>
                        <a:pt x="22" y="466"/>
                      </a:lnTo>
                      <a:lnTo>
                        <a:pt x="26" y="358"/>
                      </a:lnTo>
                      <a:lnTo>
                        <a:pt x="30" y="251"/>
                      </a:lnTo>
                      <a:lnTo>
                        <a:pt x="34" y="142"/>
                      </a:lnTo>
                      <a:lnTo>
                        <a:pt x="38" y="137"/>
                      </a:lnTo>
                      <a:lnTo>
                        <a:pt x="45" y="133"/>
                      </a:lnTo>
                      <a:lnTo>
                        <a:pt x="55" y="129"/>
                      </a:lnTo>
                      <a:lnTo>
                        <a:pt x="69" y="126"/>
                      </a:lnTo>
                      <a:lnTo>
                        <a:pt x="84" y="122"/>
                      </a:lnTo>
                      <a:lnTo>
                        <a:pt x="101" y="119"/>
                      </a:lnTo>
                      <a:lnTo>
                        <a:pt x="119" y="116"/>
                      </a:lnTo>
                      <a:lnTo>
                        <a:pt x="137" y="111"/>
                      </a:lnTo>
                      <a:lnTo>
                        <a:pt x="153" y="106"/>
                      </a:lnTo>
                      <a:lnTo>
                        <a:pt x="170" y="102"/>
                      </a:lnTo>
                      <a:lnTo>
                        <a:pt x="183" y="96"/>
                      </a:lnTo>
                      <a:lnTo>
                        <a:pt x="195" y="89"/>
                      </a:lnTo>
                      <a:lnTo>
                        <a:pt x="202" y="81"/>
                      </a:lnTo>
                      <a:lnTo>
                        <a:pt x="205" y="72"/>
                      </a:lnTo>
                      <a:lnTo>
                        <a:pt x="205" y="61"/>
                      </a:lnTo>
                      <a:lnTo>
                        <a:pt x="198" y="50"/>
                      </a:lnTo>
                      <a:lnTo>
                        <a:pt x="216" y="46"/>
                      </a:lnTo>
                      <a:lnTo>
                        <a:pt x="232" y="43"/>
                      </a:lnTo>
                      <a:lnTo>
                        <a:pt x="249" y="41"/>
                      </a:lnTo>
                      <a:lnTo>
                        <a:pt x="267" y="37"/>
                      </a:lnTo>
                      <a:lnTo>
                        <a:pt x="283" y="34"/>
                      </a:lnTo>
                      <a:lnTo>
                        <a:pt x="300" y="30"/>
                      </a:lnTo>
                      <a:lnTo>
                        <a:pt x="316" y="28"/>
                      </a:lnTo>
                      <a:lnTo>
                        <a:pt x="334" y="24"/>
                      </a:lnTo>
                      <a:lnTo>
                        <a:pt x="351" y="21"/>
                      </a:lnTo>
                      <a:lnTo>
                        <a:pt x="367" y="19"/>
                      </a:lnTo>
                      <a:lnTo>
                        <a:pt x="384" y="15"/>
                      </a:lnTo>
                      <a:lnTo>
                        <a:pt x="402" y="13"/>
                      </a:lnTo>
                      <a:lnTo>
                        <a:pt x="418" y="9"/>
                      </a:lnTo>
                      <a:lnTo>
                        <a:pt x="435" y="6"/>
                      </a:lnTo>
                      <a:lnTo>
                        <a:pt x="451" y="4"/>
                      </a:lnTo>
                      <a:lnTo>
                        <a:pt x="469" y="0"/>
                      </a:lnTo>
                      <a:close/>
                    </a:path>
                  </a:pathLst>
                </a:custGeom>
                <a:solidFill>
                  <a:srgbClr val="C4BA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3" name="Freeform 36"/>
                <p:cNvSpPr>
                  <a:spLocks/>
                </p:cNvSpPr>
                <p:nvPr/>
              </p:nvSpPr>
              <p:spPr bwMode="auto">
                <a:xfrm>
                  <a:off x="4453" y="655"/>
                  <a:ext cx="145" cy="152"/>
                </a:xfrm>
                <a:custGeom>
                  <a:avLst/>
                  <a:gdLst>
                    <a:gd name="T0" fmla="*/ 461 w 872"/>
                    <a:gd name="T1" fmla="*/ 1 h 913"/>
                    <a:gd name="T2" fmla="*/ 499 w 872"/>
                    <a:gd name="T3" fmla="*/ 5 h 913"/>
                    <a:gd name="T4" fmla="*/ 537 w 872"/>
                    <a:gd name="T5" fmla="*/ 8 h 913"/>
                    <a:gd name="T6" fmla="*/ 575 w 872"/>
                    <a:gd name="T7" fmla="*/ 11 h 913"/>
                    <a:gd name="T8" fmla="*/ 609 w 872"/>
                    <a:gd name="T9" fmla="*/ 20 h 913"/>
                    <a:gd name="T10" fmla="*/ 635 w 872"/>
                    <a:gd name="T11" fmla="*/ 36 h 913"/>
                    <a:gd name="T12" fmla="*/ 661 w 872"/>
                    <a:gd name="T13" fmla="*/ 53 h 913"/>
                    <a:gd name="T14" fmla="*/ 686 w 872"/>
                    <a:gd name="T15" fmla="*/ 70 h 913"/>
                    <a:gd name="T16" fmla="*/ 721 w 872"/>
                    <a:gd name="T17" fmla="*/ 166 h 913"/>
                    <a:gd name="T18" fmla="*/ 763 w 872"/>
                    <a:gd name="T19" fmla="*/ 342 h 913"/>
                    <a:gd name="T20" fmla="*/ 807 w 872"/>
                    <a:gd name="T21" fmla="*/ 517 h 913"/>
                    <a:gd name="T22" fmla="*/ 850 w 872"/>
                    <a:gd name="T23" fmla="*/ 693 h 913"/>
                    <a:gd name="T24" fmla="*/ 844 w 872"/>
                    <a:gd name="T25" fmla="*/ 785 h 913"/>
                    <a:gd name="T26" fmla="*/ 790 w 872"/>
                    <a:gd name="T27" fmla="*/ 793 h 913"/>
                    <a:gd name="T28" fmla="*/ 736 w 872"/>
                    <a:gd name="T29" fmla="*/ 801 h 913"/>
                    <a:gd name="T30" fmla="*/ 681 w 872"/>
                    <a:gd name="T31" fmla="*/ 809 h 913"/>
                    <a:gd name="T32" fmla="*/ 626 w 872"/>
                    <a:gd name="T33" fmla="*/ 817 h 913"/>
                    <a:gd name="T34" fmla="*/ 572 w 872"/>
                    <a:gd name="T35" fmla="*/ 825 h 913"/>
                    <a:gd name="T36" fmla="*/ 517 w 872"/>
                    <a:gd name="T37" fmla="*/ 835 h 913"/>
                    <a:gd name="T38" fmla="*/ 463 w 872"/>
                    <a:gd name="T39" fmla="*/ 843 h 913"/>
                    <a:gd name="T40" fmla="*/ 409 w 872"/>
                    <a:gd name="T41" fmla="*/ 851 h 913"/>
                    <a:gd name="T42" fmla="*/ 353 w 872"/>
                    <a:gd name="T43" fmla="*/ 859 h 913"/>
                    <a:gd name="T44" fmla="*/ 299 w 872"/>
                    <a:gd name="T45" fmla="*/ 868 h 913"/>
                    <a:gd name="T46" fmla="*/ 245 w 872"/>
                    <a:gd name="T47" fmla="*/ 876 h 913"/>
                    <a:gd name="T48" fmla="*/ 191 w 872"/>
                    <a:gd name="T49" fmla="*/ 884 h 913"/>
                    <a:gd name="T50" fmla="*/ 136 w 872"/>
                    <a:gd name="T51" fmla="*/ 892 h 913"/>
                    <a:gd name="T52" fmla="*/ 82 w 872"/>
                    <a:gd name="T53" fmla="*/ 900 h 913"/>
                    <a:gd name="T54" fmla="*/ 28 w 872"/>
                    <a:gd name="T55" fmla="*/ 908 h 913"/>
                    <a:gd name="T56" fmla="*/ 5 w 872"/>
                    <a:gd name="T57" fmla="*/ 816 h 913"/>
                    <a:gd name="T58" fmla="*/ 14 w 872"/>
                    <a:gd name="T59" fmla="*/ 623 h 913"/>
                    <a:gd name="T60" fmla="*/ 24 w 872"/>
                    <a:gd name="T61" fmla="*/ 429 h 913"/>
                    <a:gd name="T62" fmla="*/ 34 w 872"/>
                    <a:gd name="T63" fmla="*/ 237 h 913"/>
                    <a:gd name="T64" fmla="*/ 42 w 872"/>
                    <a:gd name="T65" fmla="*/ 136 h 913"/>
                    <a:gd name="T66" fmla="*/ 60 w 872"/>
                    <a:gd name="T67" fmla="*/ 129 h 913"/>
                    <a:gd name="T68" fmla="*/ 91 w 872"/>
                    <a:gd name="T69" fmla="*/ 122 h 913"/>
                    <a:gd name="T70" fmla="*/ 128 w 872"/>
                    <a:gd name="T71" fmla="*/ 117 h 913"/>
                    <a:gd name="T72" fmla="*/ 165 w 872"/>
                    <a:gd name="T73" fmla="*/ 107 h 913"/>
                    <a:gd name="T74" fmla="*/ 196 w 872"/>
                    <a:gd name="T75" fmla="*/ 97 h 913"/>
                    <a:gd name="T76" fmla="*/ 216 w 872"/>
                    <a:gd name="T77" fmla="*/ 81 h 913"/>
                    <a:gd name="T78" fmla="*/ 217 w 872"/>
                    <a:gd name="T79" fmla="*/ 59 h 913"/>
                    <a:gd name="T80" fmla="*/ 225 w 872"/>
                    <a:gd name="T81" fmla="*/ 44 h 913"/>
                    <a:gd name="T82" fmla="*/ 254 w 872"/>
                    <a:gd name="T83" fmla="*/ 38 h 913"/>
                    <a:gd name="T84" fmla="*/ 283 w 872"/>
                    <a:gd name="T85" fmla="*/ 32 h 913"/>
                    <a:gd name="T86" fmla="*/ 312 w 872"/>
                    <a:gd name="T87" fmla="*/ 26 h 913"/>
                    <a:gd name="T88" fmla="*/ 340 w 872"/>
                    <a:gd name="T89" fmla="*/ 20 h 913"/>
                    <a:gd name="T90" fmla="*/ 368 w 872"/>
                    <a:gd name="T91" fmla="*/ 14 h 913"/>
                    <a:gd name="T92" fmla="*/ 397 w 872"/>
                    <a:gd name="T93" fmla="*/ 8 h 913"/>
                    <a:gd name="T94" fmla="*/ 426 w 872"/>
                    <a:gd name="T95" fmla="*/ 2 h 9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72" h="913">
                      <a:moveTo>
                        <a:pt x="441" y="0"/>
                      </a:moveTo>
                      <a:lnTo>
                        <a:pt x="461" y="1"/>
                      </a:lnTo>
                      <a:lnTo>
                        <a:pt x="479" y="3"/>
                      </a:lnTo>
                      <a:lnTo>
                        <a:pt x="499" y="5"/>
                      </a:lnTo>
                      <a:lnTo>
                        <a:pt x="519" y="7"/>
                      </a:lnTo>
                      <a:lnTo>
                        <a:pt x="537" y="8"/>
                      </a:lnTo>
                      <a:lnTo>
                        <a:pt x="557" y="10"/>
                      </a:lnTo>
                      <a:lnTo>
                        <a:pt x="575" y="11"/>
                      </a:lnTo>
                      <a:lnTo>
                        <a:pt x="595" y="14"/>
                      </a:lnTo>
                      <a:lnTo>
                        <a:pt x="609" y="20"/>
                      </a:lnTo>
                      <a:lnTo>
                        <a:pt x="621" y="28"/>
                      </a:lnTo>
                      <a:lnTo>
                        <a:pt x="635" y="36"/>
                      </a:lnTo>
                      <a:lnTo>
                        <a:pt x="648" y="44"/>
                      </a:lnTo>
                      <a:lnTo>
                        <a:pt x="661" y="53"/>
                      </a:lnTo>
                      <a:lnTo>
                        <a:pt x="673" y="61"/>
                      </a:lnTo>
                      <a:lnTo>
                        <a:pt x="686" y="70"/>
                      </a:lnTo>
                      <a:lnTo>
                        <a:pt x="699" y="78"/>
                      </a:lnTo>
                      <a:lnTo>
                        <a:pt x="721" y="166"/>
                      </a:lnTo>
                      <a:lnTo>
                        <a:pt x="743" y="254"/>
                      </a:lnTo>
                      <a:lnTo>
                        <a:pt x="763" y="342"/>
                      </a:lnTo>
                      <a:lnTo>
                        <a:pt x="785" y="429"/>
                      </a:lnTo>
                      <a:lnTo>
                        <a:pt x="807" y="517"/>
                      </a:lnTo>
                      <a:lnTo>
                        <a:pt x="829" y="605"/>
                      </a:lnTo>
                      <a:lnTo>
                        <a:pt x="850" y="693"/>
                      </a:lnTo>
                      <a:lnTo>
                        <a:pt x="872" y="780"/>
                      </a:lnTo>
                      <a:lnTo>
                        <a:pt x="844" y="785"/>
                      </a:lnTo>
                      <a:lnTo>
                        <a:pt x="818" y="788"/>
                      </a:lnTo>
                      <a:lnTo>
                        <a:pt x="790" y="793"/>
                      </a:lnTo>
                      <a:lnTo>
                        <a:pt x="763" y="796"/>
                      </a:lnTo>
                      <a:lnTo>
                        <a:pt x="736" y="801"/>
                      </a:lnTo>
                      <a:lnTo>
                        <a:pt x="708" y="805"/>
                      </a:lnTo>
                      <a:lnTo>
                        <a:pt x="681" y="809"/>
                      </a:lnTo>
                      <a:lnTo>
                        <a:pt x="654" y="814"/>
                      </a:lnTo>
                      <a:lnTo>
                        <a:pt x="626" y="817"/>
                      </a:lnTo>
                      <a:lnTo>
                        <a:pt x="599" y="822"/>
                      </a:lnTo>
                      <a:lnTo>
                        <a:pt x="572" y="825"/>
                      </a:lnTo>
                      <a:lnTo>
                        <a:pt x="545" y="830"/>
                      </a:lnTo>
                      <a:lnTo>
                        <a:pt x="517" y="835"/>
                      </a:lnTo>
                      <a:lnTo>
                        <a:pt x="490" y="838"/>
                      </a:lnTo>
                      <a:lnTo>
                        <a:pt x="463" y="843"/>
                      </a:lnTo>
                      <a:lnTo>
                        <a:pt x="435" y="846"/>
                      </a:lnTo>
                      <a:lnTo>
                        <a:pt x="409" y="851"/>
                      </a:lnTo>
                      <a:lnTo>
                        <a:pt x="381" y="855"/>
                      </a:lnTo>
                      <a:lnTo>
                        <a:pt x="353" y="859"/>
                      </a:lnTo>
                      <a:lnTo>
                        <a:pt x="327" y="863"/>
                      </a:lnTo>
                      <a:lnTo>
                        <a:pt x="299" y="868"/>
                      </a:lnTo>
                      <a:lnTo>
                        <a:pt x="273" y="872"/>
                      </a:lnTo>
                      <a:lnTo>
                        <a:pt x="245" y="876"/>
                      </a:lnTo>
                      <a:lnTo>
                        <a:pt x="217" y="880"/>
                      </a:lnTo>
                      <a:lnTo>
                        <a:pt x="191" y="884"/>
                      </a:lnTo>
                      <a:lnTo>
                        <a:pt x="163" y="889"/>
                      </a:lnTo>
                      <a:lnTo>
                        <a:pt x="136" y="892"/>
                      </a:lnTo>
                      <a:lnTo>
                        <a:pt x="109" y="897"/>
                      </a:lnTo>
                      <a:lnTo>
                        <a:pt x="82" y="900"/>
                      </a:lnTo>
                      <a:lnTo>
                        <a:pt x="54" y="905"/>
                      </a:lnTo>
                      <a:lnTo>
                        <a:pt x="28" y="908"/>
                      </a:lnTo>
                      <a:lnTo>
                        <a:pt x="0" y="913"/>
                      </a:lnTo>
                      <a:lnTo>
                        <a:pt x="5" y="816"/>
                      </a:lnTo>
                      <a:lnTo>
                        <a:pt x="9" y="720"/>
                      </a:lnTo>
                      <a:lnTo>
                        <a:pt x="14" y="623"/>
                      </a:lnTo>
                      <a:lnTo>
                        <a:pt x="20" y="526"/>
                      </a:lnTo>
                      <a:lnTo>
                        <a:pt x="24" y="429"/>
                      </a:lnTo>
                      <a:lnTo>
                        <a:pt x="29" y="332"/>
                      </a:lnTo>
                      <a:lnTo>
                        <a:pt x="34" y="237"/>
                      </a:lnTo>
                      <a:lnTo>
                        <a:pt x="38" y="140"/>
                      </a:lnTo>
                      <a:lnTo>
                        <a:pt x="42" y="136"/>
                      </a:lnTo>
                      <a:lnTo>
                        <a:pt x="49" y="132"/>
                      </a:lnTo>
                      <a:lnTo>
                        <a:pt x="60" y="129"/>
                      </a:lnTo>
                      <a:lnTo>
                        <a:pt x="74" y="126"/>
                      </a:lnTo>
                      <a:lnTo>
                        <a:pt x="91" y="122"/>
                      </a:lnTo>
                      <a:lnTo>
                        <a:pt x="109" y="120"/>
                      </a:lnTo>
                      <a:lnTo>
                        <a:pt x="128" y="117"/>
                      </a:lnTo>
                      <a:lnTo>
                        <a:pt x="147" y="112"/>
                      </a:lnTo>
                      <a:lnTo>
                        <a:pt x="165" y="107"/>
                      </a:lnTo>
                      <a:lnTo>
                        <a:pt x="181" y="103"/>
                      </a:lnTo>
                      <a:lnTo>
                        <a:pt x="196" y="97"/>
                      </a:lnTo>
                      <a:lnTo>
                        <a:pt x="208" y="89"/>
                      </a:lnTo>
                      <a:lnTo>
                        <a:pt x="216" y="81"/>
                      </a:lnTo>
                      <a:lnTo>
                        <a:pt x="220" y="70"/>
                      </a:lnTo>
                      <a:lnTo>
                        <a:pt x="217" y="59"/>
                      </a:lnTo>
                      <a:lnTo>
                        <a:pt x="210" y="46"/>
                      </a:lnTo>
                      <a:lnTo>
                        <a:pt x="225" y="44"/>
                      </a:lnTo>
                      <a:lnTo>
                        <a:pt x="239" y="40"/>
                      </a:lnTo>
                      <a:lnTo>
                        <a:pt x="254" y="38"/>
                      </a:lnTo>
                      <a:lnTo>
                        <a:pt x="268" y="35"/>
                      </a:lnTo>
                      <a:lnTo>
                        <a:pt x="283" y="32"/>
                      </a:lnTo>
                      <a:lnTo>
                        <a:pt x="297" y="29"/>
                      </a:lnTo>
                      <a:lnTo>
                        <a:pt x="312" y="26"/>
                      </a:lnTo>
                      <a:lnTo>
                        <a:pt x="326" y="23"/>
                      </a:lnTo>
                      <a:lnTo>
                        <a:pt x="340" y="20"/>
                      </a:lnTo>
                      <a:lnTo>
                        <a:pt x="355" y="17"/>
                      </a:lnTo>
                      <a:lnTo>
                        <a:pt x="368" y="14"/>
                      </a:lnTo>
                      <a:lnTo>
                        <a:pt x="383" y="11"/>
                      </a:lnTo>
                      <a:lnTo>
                        <a:pt x="397" y="8"/>
                      </a:lnTo>
                      <a:lnTo>
                        <a:pt x="412" y="6"/>
                      </a:lnTo>
                      <a:lnTo>
                        <a:pt x="426" y="2"/>
                      </a:lnTo>
                      <a:lnTo>
                        <a:pt x="441" y="0"/>
                      </a:lnTo>
                      <a:close/>
                    </a:path>
                  </a:pathLst>
                </a:custGeom>
                <a:solidFill>
                  <a:srgbClr val="C9BC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4" name="Freeform 37"/>
                <p:cNvSpPr>
                  <a:spLocks/>
                </p:cNvSpPr>
                <p:nvPr/>
              </p:nvSpPr>
              <p:spPr bwMode="auto">
                <a:xfrm>
                  <a:off x="4453" y="671"/>
                  <a:ext cx="144" cy="136"/>
                </a:xfrm>
                <a:custGeom>
                  <a:avLst/>
                  <a:gdLst>
                    <a:gd name="T0" fmla="*/ 433 w 868"/>
                    <a:gd name="T1" fmla="*/ 2 h 819"/>
                    <a:gd name="T2" fmla="*/ 473 w 868"/>
                    <a:gd name="T3" fmla="*/ 6 h 819"/>
                    <a:gd name="T4" fmla="*/ 512 w 868"/>
                    <a:gd name="T5" fmla="*/ 9 h 819"/>
                    <a:gd name="T6" fmla="*/ 551 w 868"/>
                    <a:gd name="T7" fmla="*/ 12 h 819"/>
                    <a:gd name="T8" fmla="*/ 585 w 868"/>
                    <a:gd name="T9" fmla="*/ 22 h 819"/>
                    <a:gd name="T10" fmla="*/ 614 w 868"/>
                    <a:gd name="T11" fmla="*/ 38 h 819"/>
                    <a:gd name="T12" fmla="*/ 640 w 868"/>
                    <a:gd name="T13" fmla="*/ 54 h 819"/>
                    <a:gd name="T14" fmla="*/ 668 w 868"/>
                    <a:gd name="T15" fmla="*/ 71 h 819"/>
                    <a:gd name="T16" fmla="*/ 692 w 868"/>
                    <a:gd name="T17" fmla="*/ 117 h 819"/>
                    <a:gd name="T18" fmla="*/ 715 w 868"/>
                    <a:gd name="T19" fmla="*/ 193 h 819"/>
                    <a:gd name="T20" fmla="*/ 739 w 868"/>
                    <a:gd name="T21" fmla="*/ 269 h 819"/>
                    <a:gd name="T22" fmla="*/ 762 w 868"/>
                    <a:gd name="T23" fmla="*/ 345 h 819"/>
                    <a:gd name="T24" fmla="*/ 786 w 868"/>
                    <a:gd name="T25" fmla="*/ 420 h 819"/>
                    <a:gd name="T26" fmla="*/ 809 w 868"/>
                    <a:gd name="T27" fmla="*/ 496 h 819"/>
                    <a:gd name="T28" fmla="*/ 833 w 868"/>
                    <a:gd name="T29" fmla="*/ 571 h 819"/>
                    <a:gd name="T30" fmla="*/ 856 w 868"/>
                    <a:gd name="T31" fmla="*/ 646 h 819"/>
                    <a:gd name="T32" fmla="*/ 841 w 868"/>
                    <a:gd name="T33" fmla="*/ 689 h 819"/>
                    <a:gd name="T34" fmla="*/ 787 w 868"/>
                    <a:gd name="T35" fmla="*/ 697 h 819"/>
                    <a:gd name="T36" fmla="*/ 732 w 868"/>
                    <a:gd name="T37" fmla="*/ 705 h 819"/>
                    <a:gd name="T38" fmla="*/ 678 w 868"/>
                    <a:gd name="T39" fmla="*/ 714 h 819"/>
                    <a:gd name="T40" fmla="*/ 624 w 868"/>
                    <a:gd name="T41" fmla="*/ 722 h 819"/>
                    <a:gd name="T42" fmla="*/ 570 w 868"/>
                    <a:gd name="T43" fmla="*/ 730 h 819"/>
                    <a:gd name="T44" fmla="*/ 515 w 868"/>
                    <a:gd name="T45" fmla="*/ 740 h 819"/>
                    <a:gd name="T46" fmla="*/ 461 w 868"/>
                    <a:gd name="T47" fmla="*/ 748 h 819"/>
                    <a:gd name="T48" fmla="*/ 407 w 868"/>
                    <a:gd name="T49" fmla="*/ 756 h 819"/>
                    <a:gd name="T50" fmla="*/ 353 w 868"/>
                    <a:gd name="T51" fmla="*/ 764 h 819"/>
                    <a:gd name="T52" fmla="*/ 298 w 868"/>
                    <a:gd name="T53" fmla="*/ 773 h 819"/>
                    <a:gd name="T54" fmla="*/ 244 w 868"/>
                    <a:gd name="T55" fmla="*/ 781 h 819"/>
                    <a:gd name="T56" fmla="*/ 190 w 868"/>
                    <a:gd name="T57" fmla="*/ 789 h 819"/>
                    <a:gd name="T58" fmla="*/ 136 w 868"/>
                    <a:gd name="T59" fmla="*/ 799 h 819"/>
                    <a:gd name="T60" fmla="*/ 81 w 868"/>
                    <a:gd name="T61" fmla="*/ 807 h 819"/>
                    <a:gd name="T62" fmla="*/ 27 w 868"/>
                    <a:gd name="T63" fmla="*/ 815 h 819"/>
                    <a:gd name="T64" fmla="*/ 6 w 868"/>
                    <a:gd name="T65" fmla="*/ 734 h 819"/>
                    <a:gd name="T66" fmla="*/ 17 w 868"/>
                    <a:gd name="T67" fmla="*/ 563 h 819"/>
                    <a:gd name="T68" fmla="*/ 27 w 868"/>
                    <a:gd name="T69" fmla="*/ 393 h 819"/>
                    <a:gd name="T70" fmla="*/ 37 w 868"/>
                    <a:gd name="T71" fmla="*/ 224 h 819"/>
                    <a:gd name="T72" fmla="*/ 45 w 868"/>
                    <a:gd name="T73" fmla="*/ 135 h 819"/>
                    <a:gd name="T74" fmla="*/ 65 w 868"/>
                    <a:gd name="T75" fmla="*/ 129 h 819"/>
                    <a:gd name="T76" fmla="*/ 97 w 868"/>
                    <a:gd name="T77" fmla="*/ 123 h 819"/>
                    <a:gd name="T78" fmla="*/ 137 w 868"/>
                    <a:gd name="T79" fmla="*/ 117 h 819"/>
                    <a:gd name="T80" fmla="*/ 176 w 868"/>
                    <a:gd name="T81" fmla="*/ 109 h 819"/>
                    <a:gd name="T82" fmla="*/ 209 w 868"/>
                    <a:gd name="T83" fmla="*/ 97 h 819"/>
                    <a:gd name="T84" fmla="*/ 229 w 868"/>
                    <a:gd name="T85" fmla="*/ 81 h 819"/>
                    <a:gd name="T86" fmla="*/ 230 w 868"/>
                    <a:gd name="T87" fmla="*/ 57 h 819"/>
                    <a:gd name="T88" fmla="*/ 234 w 868"/>
                    <a:gd name="T89" fmla="*/ 41 h 819"/>
                    <a:gd name="T90" fmla="*/ 258 w 868"/>
                    <a:gd name="T91" fmla="*/ 36 h 819"/>
                    <a:gd name="T92" fmla="*/ 282 w 868"/>
                    <a:gd name="T93" fmla="*/ 30 h 819"/>
                    <a:gd name="T94" fmla="*/ 305 w 868"/>
                    <a:gd name="T95" fmla="*/ 24 h 819"/>
                    <a:gd name="T96" fmla="*/ 330 w 868"/>
                    <a:gd name="T97" fmla="*/ 19 h 819"/>
                    <a:gd name="T98" fmla="*/ 354 w 868"/>
                    <a:gd name="T99" fmla="*/ 14 h 819"/>
                    <a:gd name="T100" fmla="*/ 378 w 868"/>
                    <a:gd name="T101" fmla="*/ 8 h 819"/>
                    <a:gd name="T102" fmla="*/ 402 w 868"/>
                    <a:gd name="T103" fmla="*/ 2 h 8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68" h="819">
                      <a:moveTo>
                        <a:pt x="414" y="0"/>
                      </a:moveTo>
                      <a:lnTo>
                        <a:pt x="433" y="2"/>
                      </a:lnTo>
                      <a:lnTo>
                        <a:pt x="453" y="3"/>
                      </a:lnTo>
                      <a:lnTo>
                        <a:pt x="473" y="6"/>
                      </a:lnTo>
                      <a:lnTo>
                        <a:pt x="492" y="7"/>
                      </a:lnTo>
                      <a:lnTo>
                        <a:pt x="512" y="9"/>
                      </a:lnTo>
                      <a:lnTo>
                        <a:pt x="532" y="11"/>
                      </a:lnTo>
                      <a:lnTo>
                        <a:pt x="551" y="12"/>
                      </a:lnTo>
                      <a:lnTo>
                        <a:pt x="571" y="15"/>
                      </a:lnTo>
                      <a:lnTo>
                        <a:pt x="585" y="22"/>
                      </a:lnTo>
                      <a:lnTo>
                        <a:pt x="600" y="30"/>
                      </a:lnTo>
                      <a:lnTo>
                        <a:pt x="614" y="38"/>
                      </a:lnTo>
                      <a:lnTo>
                        <a:pt x="627" y="46"/>
                      </a:lnTo>
                      <a:lnTo>
                        <a:pt x="640" y="54"/>
                      </a:lnTo>
                      <a:lnTo>
                        <a:pt x="654" y="63"/>
                      </a:lnTo>
                      <a:lnTo>
                        <a:pt x="668" y="71"/>
                      </a:lnTo>
                      <a:lnTo>
                        <a:pt x="680" y="79"/>
                      </a:lnTo>
                      <a:lnTo>
                        <a:pt x="692" y="117"/>
                      </a:lnTo>
                      <a:lnTo>
                        <a:pt x="704" y="156"/>
                      </a:lnTo>
                      <a:lnTo>
                        <a:pt x="715" y="193"/>
                      </a:lnTo>
                      <a:lnTo>
                        <a:pt x="728" y="231"/>
                      </a:lnTo>
                      <a:lnTo>
                        <a:pt x="739" y="269"/>
                      </a:lnTo>
                      <a:lnTo>
                        <a:pt x="751" y="307"/>
                      </a:lnTo>
                      <a:lnTo>
                        <a:pt x="762" y="345"/>
                      </a:lnTo>
                      <a:lnTo>
                        <a:pt x="774" y="382"/>
                      </a:lnTo>
                      <a:lnTo>
                        <a:pt x="786" y="420"/>
                      </a:lnTo>
                      <a:lnTo>
                        <a:pt x="797" y="458"/>
                      </a:lnTo>
                      <a:lnTo>
                        <a:pt x="809" y="496"/>
                      </a:lnTo>
                      <a:lnTo>
                        <a:pt x="821" y="533"/>
                      </a:lnTo>
                      <a:lnTo>
                        <a:pt x="833" y="571"/>
                      </a:lnTo>
                      <a:lnTo>
                        <a:pt x="844" y="609"/>
                      </a:lnTo>
                      <a:lnTo>
                        <a:pt x="856" y="646"/>
                      </a:lnTo>
                      <a:lnTo>
                        <a:pt x="868" y="684"/>
                      </a:lnTo>
                      <a:lnTo>
                        <a:pt x="841" y="689"/>
                      </a:lnTo>
                      <a:lnTo>
                        <a:pt x="813" y="692"/>
                      </a:lnTo>
                      <a:lnTo>
                        <a:pt x="787" y="697"/>
                      </a:lnTo>
                      <a:lnTo>
                        <a:pt x="759" y="702"/>
                      </a:lnTo>
                      <a:lnTo>
                        <a:pt x="732" y="705"/>
                      </a:lnTo>
                      <a:lnTo>
                        <a:pt x="705" y="710"/>
                      </a:lnTo>
                      <a:lnTo>
                        <a:pt x="678" y="714"/>
                      </a:lnTo>
                      <a:lnTo>
                        <a:pt x="650" y="718"/>
                      </a:lnTo>
                      <a:lnTo>
                        <a:pt x="624" y="722"/>
                      </a:lnTo>
                      <a:lnTo>
                        <a:pt x="596" y="727"/>
                      </a:lnTo>
                      <a:lnTo>
                        <a:pt x="570" y="730"/>
                      </a:lnTo>
                      <a:lnTo>
                        <a:pt x="542" y="735"/>
                      </a:lnTo>
                      <a:lnTo>
                        <a:pt x="515" y="740"/>
                      </a:lnTo>
                      <a:lnTo>
                        <a:pt x="488" y="743"/>
                      </a:lnTo>
                      <a:lnTo>
                        <a:pt x="461" y="748"/>
                      </a:lnTo>
                      <a:lnTo>
                        <a:pt x="435" y="751"/>
                      </a:lnTo>
                      <a:lnTo>
                        <a:pt x="407" y="756"/>
                      </a:lnTo>
                      <a:lnTo>
                        <a:pt x="380" y="761"/>
                      </a:lnTo>
                      <a:lnTo>
                        <a:pt x="353" y="764"/>
                      </a:lnTo>
                      <a:lnTo>
                        <a:pt x="326" y="769"/>
                      </a:lnTo>
                      <a:lnTo>
                        <a:pt x="298" y="773"/>
                      </a:lnTo>
                      <a:lnTo>
                        <a:pt x="272" y="777"/>
                      </a:lnTo>
                      <a:lnTo>
                        <a:pt x="244" y="781"/>
                      </a:lnTo>
                      <a:lnTo>
                        <a:pt x="218" y="786"/>
                      </a:lnTo>
                      <a:lnTo>
                        <a:pt x="190" y="789"/>
                      </a:lnTo>
                      <a:lnTo>
                        <a:pt x="163" y="794"/>
                      </a:lnTo>
                      <a:lnTo>
                        <a:pt x="136" y="799"/>
                      </a:lnTo>
                      <a:lnTo>
                        <a:pt x="109" y="802"/>
                      </a:lnTo>
                      <a:lnTo>
                        <a:pt x="81" y="807"/>
                      </a:lnTo>
                      <a:lnTo>
                        <a:pt x="55" y="811"/>
                      </a:lnTo>
                      <a:lnTo>
                        <a:pt x="27" y="815"/>
                      </a:lnTo>
                      <a:lnTo>
                        <a:pt x="0" y="819"/>
                      </a:lnTo>
                      <a:lnTo>
                        <a:pt x="6" y="734"/>
                      </a:lnTo>
                      <a:lnTo>
                        <a:pt x="11" y="649"/>
                      </a:lnTo>
                      <a:lnTo>
                        <a:pt x="17" y="563"/>
                      </a:lnTo>
                      <a:lnTo>
                        <a:pt x="21" y="479"/>
                      </a:lnTo>
                      <a:lnTo>
                        <a:pt x="27" y="393"/>
                      </a:lnTo>
                      <a:lnTo>
                        <a:pt x="32" y="308"/>
                      </a:lnTo>
                      <a:lnTo>
                        <a:pt x="37" y="224"/>
                      </a:lnTo>
                      <a:lnTo>
                        <a:pt x="42" y="138"/>
                      </a:lnTo>
                      <a:lnTo>
                        <a:pt x="45" y="135"/>
                      </a:lnTo>
                      <a:lnTo>
                        <a:pt x="54" y="131"/>
                      </a:lnTo>
                      <a:lnTo>
                        <a:pt x="65" y="129"/>
                      </a:lnTo>
                      <a:lnTo>
                        <a:pt x="80" y="126"/>
                      </a:lnTo>
                      <a:lnTo>
                        <a:pt x="97" y="123"/>
                      </a:lnTo>
                      <a:lnTo>
                        <a:pt x="117" y="121"/>
                      </a:lnTo>
                      <a:lnTo>
                        <a:pt x="137" y="117"/>
                      </a:lnTo>
                      <a:lnTo>
                        <a:pt x="156" y="113"/>
                      </a:lnTo>
                      <a:lnTo>
                        <a:pt x="176" y="109"/>
                      </a:lnTo>
                      <a:lnTo>
                        <a:pt x="193" y="104"/>
                      </a:lnTo>
                      <a:lnTo>
                        <a:pt x="209" y="97"/>
                      </a:lnTo>
                      <a:lnTo>
                        <a:pt x="221" y="90"/>
                      </a:lnTo>
                      <a:lnTo>
                        <a:pt x="229" y="81"/>
                      </a:lnTo>
                      <a:lnTo>
                        <a:pt x="233" y="70"/>
                      </a:lnTo>
                      <a:lnTo>
                        <a:pt x="230" y="57"/>
                      </a:lnTo>
                      <a:lnTo>
                        <a:pt x="222" y="44"/>
                      </a:lnTo>
                      <a:lnTo>
                        <a:pt x="234" y="41"/>
                      </a:lnTo>
                      <a:lnTo>
                        <a:pt x="246" y="38"/>
                      </a:lnTo>
                      <a:lnTo>
                        <a:pt x="258" y="36"/>
                      </a:lnTo>
                      <a:lnTo>
                        <a:pt x="269" y="32"/>
                      </a:lnTo>
                      <a:lnTo>
                        <a:pt x="282" y="30"/>
                      </a:lnTo>
                      <a:lnTo>
                        <a:pt x="294" y="27"/>
                      </a:lnTo>
                      <a:lnTo>
                        <a:pt x="305" y="24"/>
                      </a:lnTo>
                      <a:lnTo>
                        <a:pt x="318" y="22"/>
                      </a:lnTo>
                      <a:lnTo>
                        <a:pt x="330" y="19"/>
                      </a:lnTo>
                      <a:lnTo>
                        <a:pt x="341" y="16"/>
                      </a:lnTo>
                      <a:lnTo>
                        <a:pt x="354" y="14"/>
                      </a:lnTo>
                      <a:lnTo>
                        <a:pt x="365" y="11"/>
                      </a:lnTo>
                      <a:lnTo>
                        <a:pt x="378" y="8"/>
                      </a:lnTo>
                      <a:lnTo>
                        <a:pt x="390" y="6"/>
                      </a:lnTo>
                      <a:lnTo>
                        <a:pt x="402" y="2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solidFill>
                  <a:srgbClr val="CEC1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5" name="Freeform 38"/>
                <p:cNvSpPr>
                  <a:spLocks/>
                </p:cNvSpPr>
                <p:nvPr/>
              </p:nvSpPr>
              <p:spPr bwMode="auto">
                <a:xfrm>
                  <a:off x="4453" y="686"/>
                  <a:ext cx="144" cy="121"/>
                </a:xfrm>
                <a:custGeom>
                  <a:avLst/>
                  <a:gdLst>
                    <a:gd name="T0" fmla="*/ 406 w 864"/>
                    <a:gd name="T1" fmla="*/ 3 h 727"/>
                    <a:gd name="T2" fmla="*/ 446 w 864"/>
                    <a:gd name="T3" fmla="*/ 7 h 727"/>
                    <a:gd name="T4" fmla="*/ 487 w 864"/>
                    <a:gd name="T5" fmla="*/ 11 h 727"/>
                    <a:gd name="T6" fmla="*/ 527 w 864"/>
                    <a:gd name="T7" fmla="*/ 15 h 727"/>
                    <a:gd name="T8" fmla="*/ 562 w 864"/>
                    <a:gd name="T9" fmla="*/ 25 h 727"/>
                    <a:gd name="T10" fmla="*/ 591 w 864"/>
                    <a:gd name="T11" fmla="*/ 41 h 727"/>
                    <a:gd name="T12" fmla="*/ 620 w 864"/>
                    <a:gd name="T13" fmla="*/ 58 h 727"/>
                    <a:gd name="T14" fmla="*/ 648 w 864"/>
                    <a:gd name="T15" fmla="*/ 74 h 727"/>
                    <a:gd name="T16" fmla="*/ 675 w 864"/>
                    <a:gd name="T17" fmla="*/ 115 h 727"/>
                    <a:gd name="T18" fmla="*/ 700 w 864"/>
                    <a:gd name="T19" fmla="*/ 178 h 727"/>
                    <a:gd name="T20" fmla="*/ 725 w 864"/>
                    <a:gd name="T21" fmla="*/ 242 h 727"/>
                    <a:gd name="T22" fmla="*/ 750 w 864"/>
                    <a:gd name="T23" fmla="*/ 305 h 727"/>
                    <a:gd name="T24" fmla="*/ 775 w 864"/>
                    <a:gd name="T25" fmla="*/ 369 h 727"/>
                    <a:gd name="T26" fmla="*/ 801 w 864"/>
                    <a:gd name="T27" fmla="*/ 432 h 727"/>
                    <a:gd name="T28" fmla="*/ 826 w 864"/>
                    <a:gd name="T29" fmla="*/ 496 h 727"/>
                    <a:gd name="T30" fmla="*/ 852 w 864"/>
                    <a:gd name="T31" fmla="*/ 559 h 727"/>
                    <a:gd name="T32" fmla="*/ 838 w 864"/>
                    <a:gd name="T33" fmla="*/ 596 h 727"/>
                    <a:gd name="T34" fmla="*/ 784 w 864"/>
                    <a:gd name="T35" fmla="*/ 604 h 727"/>
                    <a:gd name="T36" fmla="*/ 729 w 864"/>
                    <a:gd name="T37" fmla="*/ 612 h 727"/>
                    <a:gd name="T38" fmla="*/ 675 w 864"/>
                    <a:gd name="T39" fmla="*/ 621 h 727"/>
                    <a:gd name="T40" fmla="*/ 621 w 864"/>
                    <a:gd name="T41" fmla="*/ 630 h 727"/>
                    <a:gd name="T42" fmla="*/ 566 w 864"/>
                    <a:gd name="T43" fmla="*/ 638 h 727"/>
                    <a:gd name="T44" fmla="*/ 513 w 864"/>
                    <a:gd name="T45" fmla="*/ 647 h 727"/>
                    <a:gd name="T46" fmla="*/ 459 w 864"/>
                    <a:gd name="T47" fmla="*/ 655 h 727"/>
                    <a:gd name="T48" fmla="*/ 405 w 864"/>
                    <a:gd name="T49" fmla="*/ 663 h 727"/>
                    <a:gd name="T50" fmla="*/ 351 w 864"/>
                    <a:gd name="T51" fmla="*/ 671 h 727"/>
                    <a:gd name="T52" fmla="*/ 297 w 864"/>
                    <a:gd name="T53" fmla="*/ 680 h 727"/>
                    <a:gd name="T54" fmla="*/ 243 w 864"/>
                    <a:gd name="T55" fmla="*/ 688 h 727"/>
                    <a:gd name="T56" fmla="*/ 189 w 864"/>
                    <a:gd name="T57" fmla="*/ 697 h 727"/>
                    <a:gd name="T58" fmla="*/ 135 w 864"/>
                    <a:gd name="T59" fmla="*/ 706 h 727"/>
                    <a:gd name="T60" fmla="*/ 80 w 864"/>
                    <a:gd name="T61" fmla="*/ 714 h 727"/>
                    <a:gd name="T62" fmla="*/ 26 w 864"/>
                    <a:gd name="T63" fmla="*/ 722 h 727"/>
                    <a:gd name="T64" fmla="*/ 5 w 864"/>
                    <a:gd name="T65" fmla="*/ 653 h 727"/>
                    <a:gd name="T66" fmla="*/ 17 w 864"/>
                    <a:gd name="T67" fmla="*/ 506 h 727"/>
                    <a:gd name="T68" fmla="*/ 27 w 864"/>
                    <a:gd name="T69" fmla="*/ 358 h 727"/>
                    <a:gd name="T70" fmla="*/ 39 w 864"/>
                    <a:gd name="T71" fmla="*/ 212 h 727"/>
                    <a:gd name="T72" fmla="*/ 48 w 864"/>
                    <a:gd name="T73" fmla="*/ 135 h 727"/>
                    <a:gd name="T74" fmla="*/ 69 w 864"/>
                    <a:gd name="T75" fmla="*/ 131 h 727"/>
                    <a:gd name="T76" fmla="*/ 104 w 864"/>
                    <a:gd name="T77" fmla="*/ 126 h 727"/>
                    <a:gd name="T78" fmla="*/ 145 w 864"/>
                    <a:gd name="T79" fmla="*/ 120 h 727"/>
                    <a:gd name="T80" fmla="*/ 187 w 864"/>
                    <a:gd name="T81" fmla="*/ 112 h 727"/>
                    <a:gd name="T82" fmla="*/ 221 w 864"/>
                    <a:gd name="T83" fmla="*/ 100 h 727"/>
                    <a:gd name="T84" fmla="*/ 242 w 864"/>
                    <a:gd name="T85" fmla="*/ 82 h 727"/>
                    <a:gd name="T86" fmla="*/ 242 w 864"/>
                    <a:gd name="T87" fmla="*/ 58 h 727"/>
                    <a:gd name="T88" fmla="*/ 252 w 864"/>
                    <a:gd name="T89" fmla="*/ 37 h 727"/>
                    <a:gd name="T90" fmla="*/ 291 w 864"/>
                    <a:gd name="T91" fmla="*/ 27 h 727"/>
                    <a:gd name="T92" fmla="*/ 329 w 864"/>
                    <a:gd name="T93" fmla="*/ 17 h 727"/>
                    <a:gd name="T94" fmla="*/ 367 w 864"/>
                    <a:gd name="T95" fmla="*/ 6 h 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64" h="727">
                      <a:moveTo>
                        <a:pt x="385" y="0"/>
                      </a:moveTo>
                      <a:lnTo>
                        <a:pt x="406" y="3"/>
                      </a:lnTo>
                      <a:lnTo>
                        <a:pt x="426" y="5"/>
                      </a:lnTo>
                      <a:lnTo>
                        <a:pt x="446" y="7"/>
                      </a:lnTo>
                      <a:lnTo>
                        <a:pt x="466" y="8"/>
                      </a:lnTo>
                      <a:lnTo>
                        <a:pt x="487" y="11"/>
                      </a:lnTo>
                      <a:lnTo>
                        <a:pt x="506" y="13"/>
                      </a:lnTo>
                      <a:lnTo>
                        <a:pt x="527" y="15"/>
                      </a:lnTo>
                      <a:lnTo>
                        <a:pt x="547" y="18"/>
                      </a:lnTo>
                      <a:lnTo>
                        <a:pt x="562" y="25"/>
                      </a:lnTo>
                      <a:lnTo>
                        <a:pt x="576" y="33"/>
                      </a:lnTo>
                      <a:lnTo>
                        <a:pt x="591" y="41"/>
                      </a:lnTo>
                      <a:lnTo>
                        <a:pt x="606" y="49"/>
                      </a:lnTo>
                      <a:lnTo>
                        <a:pt x="620" y="58"/>
                      </a:lnTo>
                      <a:lnTo>
                        <a:pt x="635" y="66"/>
                      </a:lnTo>
                      <a:lnTo>
                        <a:pt x="648" y="74"/>
                      </a:lnTo>
                      <a:lnTo>
                        <a:pt x="662" y="82"/>
                      </a:lnTo>
                      <a:lnTo>
                        <a:pt x="675" y="115"/>
                      </a:lnTo>
                      <a:lnTo>
                        <a:pt x="688" y="146"/>
                      </a:lnTo>
                      <a:lnTo>
                        <a:pt x="700" y="178"/>
                      </a:lnTo>
                      <a:lnTo>
                        <a:pt x="713" y="209"/>
                      </a:lnTo>
                      <a:lnTo>
                        <a:pt x="725" y="242"/>
                      </a:lnTo>
                      <a:lnTo>
                        <a:pt x="737" y="273"/>
                      </a:lnTo>
                      <a:lnTo>
                        <a:pt x="750" y="305"/>
                      </a:lnTo>
                      <a:lnTo>
                        <a:pt x="763" y="336"/>
                      </a:lnTo>
                      <a:lnTo>
                        <a:pt x="775" y="369"/>
                      </a:lnTo>
                      <a:lnTo>
                        <a:pt x="788" y="401"/>
                      </a:lnTo>
                      <a:lnTo>
                        <a:pt x="801" y="432"/>
                      </a:lnTo>
                      <a:lnTo>
                        <a:pt x="814" y="464"/>
                      </a:lnTo>
                      <a:lnTo>
                        <a:pt x="826" y="496"/>
                      </a:lnTo>
                      <a:lnTo>
                        <a:pt x="839" y="528"/>
                      </a:lnTo>
                      <a:lnTo>
                        <a:pt x="852" y="559"/>
                      </a:lnTo>
                      <a:lnTo>
                        <a:pt x="864" y="591"/>
                      </a:lnTo>
                      <a:lnTo>
                        <a:pt x="838" y="596"/>
                      </a:lnTo>
                      <a:lnTo>
                        <a:pt x="810" y="600"/>
                      </a:lnTo>
                      <a:lnTo>
                        <a:pt x="784" y="604"/>
                      </a:lnTo>
                      <a:lnTo>
                        <a:pt x="756" y="609"/>
                      </a:lnTo>
                      <a:lnTo>
                        <a:pt x="729" y="612"/>
                      </a:lnTo>
                      <a:lnTo>
                        <a:pt x="702" y="617"/>
                      </a:lnTo>
                      <a:lnTo>
                        <a:pt x="675" y="621"/>
                      </a:lnTo>
                      <a:lnTo>
                        <a:pt x="648" y="625"/>
                      </a:lnTo>
                      <a:lnTo>
                        <a:pt x="621" y="630"/>
                      </a:lnTo>
                      <a:lnTo>
                        <a:pt x="594" y="634"/>
                      </a:lnTo>
                      <a:lnTo>
                        <a:pt x="566" y="638"/>
                      </a:lnTo>
                      <a:lnTo>
                        <a:pt x="540" y="642"/>
                      </a:lnTo>
                      <a:lnTo>
                        <a:pt x="513" y="647"/>
                      </a:lnTo>
                      <a:lnTo>
                        <a:pt x="486" y="650"/>
                      </a:lnTo>
                      <a:lnTo>
                        <a:pt x="459" y="655"/>
                      </a:lnTo>
                      <a:lnTo>
                        <a:pt x="433" y="658"/>
                      </a:lnTo>
                      <a:lnTo>
                        <a:pt x="405" y="663"/>
                      </a:lnTo>
                      <a:lnTo>
                        <a:pt x="378" y="668"/>
                      </a:lnTo>
                      <a:lnTo>
                        <a:pt x="351" y="671"/>
                      </a:lnTo>
                      <a:lnTo>
                        <a:pt x="324" y="676"/>
                      </a:lnTo>
                      <a:lnTo>
                        <a:pt x="297" y="680"/>
                      </a:lnTo>
                      <a:lnTo>
                        <a:pt x="270" y="684"/>
                      </a:lnTo>
                      <a:lnTo>
                        <a:pt x="243" y="688"/>
                      </a:lnTo>
                      <a:lnTo>
                        <a:pt x="216" y="693"/>
                      </a:lnTo>
                      <a:lnTo>
                        <a:pt x="189" y="697"/>
                      </a:lnTo>
                      <a:lnTo>
                        <a:pt x="162" y="701"/>
                      </a:lnTo>
                      <a:lnTo>
                        <a:pt x="135" y="706"/>
                      </a:lnTo>
                      <a:lnTo>
                        <a:pt x="108" y="709"/>
                      </a:lnTo>
                      <a:lnTo>
                        <a:pt x="80" y="714"/>
                      </a:lnTo>
                      <a:lnTo>
                        <a:pt x="54" y="718"/>
                      </a:lnTo>
                      <a:lnTo>
                        <a:pt x="26" y="722"/>
                      </a:lnTo>
                      <a:lnTo>
                        <a:pt x="0" y="727"/>
                      </a:lnTo>
                      <a:lnTo>
                        <a:pt x="5" y="653"/>
                      </a:lnTo>
                      <a:lnTo>
                        <a:pt x="11" y="579"/>
                      </a:lnTo>
                      <a:lnTo>
                        <a:pt x="17" y="506"/>
                      </a:lnTo>
                      <a:lnTo>
                        <a:pt x="23" y="432"/>
                      </a:lnTo>
                      <a:lnTo>
                        <a:pt x="27" y="358"/>
                      </a:lnTo>
                      <a:lnTo>
                        <a:pt x="33" y="284"/>
                      </a:lnTo>
                      <a:lnTo>
                        <a:pt x="39" y="212"/>
                      </a:lnTo>
                      <a:lnTo>
                        <a:pt x="45" y="138"/>
                      </a:lnTo>
                      <a:lnTo>
                        <a:pt x="48" y="135"/>
                      </a:lnTo>
                      <a:lnTo>
                        <a:pt x="56" y="133"/>
                      </a:lnTo>
                      <a:lnTo>
                        <a:pt x="69" y="131"/>
                      </a:lnTo>
                      <a:lnTo>
                        <a:pt x="85" y="129"/>
                      </a:lnTo>
                      <a:lnTo>
                        <a:pt x="104" y="126"/>
                      </a:lnTo>
                      <a:lnTo>
                        <a:pt x="123" y="124"/>
                      </a:lnTo>
                      <a:lnTo>
                        <a:pt x="145" y="120"/>
                      </a:lnTo>
                      <a:lnTo>
                        <a:pt x="166" y="117"/>
                      </a:lnTo>
                      <a:lnTo>
                        <a:pt x="187" y="112"/>
                      </a:lnTo>
                      <a:lnTo>
                        <a:pt x="205" y="107"/>
                      </a:lnTo>
                      <a:lnTo>
                        <a:pt x="221" y="100"/>
                      </a:lnTo>
                      <a:lnTo>
                        <a:pt x="234" y="92"/>
                      </a:lnTo>
                      <a:lnTo>
                        <a:pt x="242" y="82"/>
                      </a:lnTo>
                      <a:lnTo>
                        <a:pt x="246" y="71"/>
                      </a:lnTo>
                      <a:lnTo>
                        <a:pt x="242" y="58"/>
                      </a:lnTo>
                      <a:lnTo>
                        <a:pt x="233" y="43"/>
                      </a:lnTo>
                      <a:lnTo>
                        <a:pt x="252" y="37"/>
                      </a:lnTo>
                      <a:lnTo>
                        <a:pt x="271" y="33"/>
                      </a:lnTo>
                      <a:lnTo>
                        <a:pt x="291" y="27"/>
                      </a:lnTo>
                      <a:lnTo>
                        <a:pt x="309" y="22"/>
                      </a:lnTo>
                      <a:lnTo>
                        <a:pt x="329" y="17"/>
                      </a:lnTo>
                      <a:lnTo>
                        <a:pt x="347" y="12"/>
                      </a:lnTo>
                      <a:lnTo>
                        <a:pt x="367" y="6"/>
                      </a:lnTo>
                      <a:lnTo>
                        <a:pt x="385" y="0"/>
                      </a:lnTo>
                      <a:close/>
                    </a:path>
                  </a:pathLst>
                </a:custGeom>
                <a:solidFill>
                  <a:srgbClr val="D3C6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6" name="Freeform 39"/>
                <p:cNvSpPr>
                  <a:spLocks/>
                </p:cNvSpPr>
                <p:nvPr/>
              </p:nvSpPr>
              <p:spPr bwMode="auto">
                <a:xfrm>
                  <a:off x="4453" y="702"/>
                  <a:ext cx="144" cy="106"/>
                </a:xfrm>
                <a:custGeom>
                  <a:avLst/>
                  <a:gdLst>
                    <a:gd name="T0" fmla="*/ 379 w 860"/>
                    <a:gd name="T1" fmla="*/ 3 h 633"/>
                    <a:gd name="T2" fmla="*/ 420 w 860"/>
                    <a:gd name="T3" fmla="*/ 7 h 633"/>
                    <a:gd name="T4" fmla="*/ 462 w 860"/>
                    <a:gd name="T5" fmla="*/ 12 h 633"/>
                    <a:gd name="T6" fmla="*/ 503 w 860"/>
                    <a:gd name="T7" fmla="*/ 16 h 633"/>
                    <a:gd name="T8" fmla="*/ 539 w 860"/>
                    <a:gd name="T9" fmla="*/ 27 h 633"/>
                    <a:gd name="T10" fmla="*/ 569 w 860"/>
                    <a:gd name="T11" fmla="*/ 43 h 633"/>
                    <a:gd name="T12" fmla="*/ 599 w 860"/>
                    <a:gd name="T13" fmla="*/ 59 h 633"/>
                    <a:gd name="T14" fmla="*/ 629 w 860"/>
                    <a:gd name="T15" fmla="*/ 76 h 633"/>
                    <a:gd name="T16" fmla="*/ 658 w 860"/>
                    <a:gd name="T17" fmla="*/ 110 h 633"/>
                    <a:gd name="T18" fmla="*/ 685 w 860"/>
                    <a:gd name="T19" fmla="*/ 161 h 633"/>
                    <a:gd name="T20" fmla="*/ 711 w 860"/>
                    <a:gd name="T21" fmla="*/ 213 h 633"/>
                    <a:gd name="T22" fmla="*/ 739 w 860"/>
                    <a:gd name="T23" fmla="*/ 263 h 633"/>
                    <a:gd name="T24" fmla="*/ 765 w 860"/>
                    <a:gd name="T25" fmla="*/ 315 h 633"/>
                    <a:gd name="T26" fmla="*/ 793 w 860"/>
                    <a:gd name="T27" fmla="*/ 366 h 633"/>
                    <a:gd name="T28" fmla="*/ 820 w 860"/>
                    <a:gd name="T29" fmla="*/ 418 h 633"/>
                    <a:gd name="T30" fmla="*/ 846 w 860"/>
                    <a:gd name="T31" fmla="*/ 470 h 633"/>
                    <a:gd name="T32" fmla="*/ 834 w 860"/>
                    <a:gd name="T33" fmla="*/ 500 h 633"/>
                    <a:gd name="T34" fmla="*/ 779 w 860"/>
                    <a:gd name="T35" fmla="*/ 508 h 633"/>
                    <a:gd name="T36" fmla="*/ 726 w 860"/>
                    <a:gd name="T37" fmla="*/ 516 h 633"/>
                    <a:gd name="T38" fmla="*/ 672 w 860"/>
                    <a:gd name="T39" fmla="*/ 525 h 633"/>
                    <a:gd name="T40" fmla="*/ 619 w 860"/>
                    <a:gd name="T41" fmla="*/ 534 h 633"/>
                    <a:gd name="T42" fmla="*/ 564 w 860"/>
                    <a:gd name="T43" fmla="*/ 543 h 633"/>
                    <a:gd name="T44" fmla="*/ 511 w 860"/>
                    <a:gd name="T45" fmla="*/ 551 h 633"/>
                    <a:gd name="T46" fmla="*/ 457 w 860"/>
                    <a:gd name="T47" fmla="*/ 559 h 633"/>
                    <a:gd name="T48" fmla="*/ 404 w 860"/>
                    <a:gd name="T49" fmla="*/ 568 h 633"/>
                    <a:gd name="T50" fmla="*/ 350 w 860"/>
                    <a:gd name="T51" fmla="*/ 576 h 633"/>
                    <a:gd name="T52" fmla="*/ 295 w 860"/>
                    <a:gd name="T53" fmla="*/ 586 h 633"/>
                    <a:gd name="T54" fmla="*/ 242 w 860"/>
                    <a:gd name="T55" fmla="*/ 594 h 633"/>
                    <a:gd name="T56" fmla="*/ 188 w 860"/>
                    <a:gd name="T57" fmla="*/ 603 h 633"/>
                    <a:gd name="T58" fmla="*/ 135 w 860"/>
                    <a:gd name="T59" fmla="*/ 611 h 633"/>
                    <a:gd name="T60" fmla="*/ 81 w 860"/>
                    <a:gd name="T61" fmla="*/ 620 h 633"/>
                    <a:gd name="T62" fmla="*/ 26 w 860"/>
                    <a:gd name="T63" fmla="*/ 628 h 633"/>
                    <a:gd name="T64" fmla="*/ 6 w 860"/>
                    <a:gd name="T65" fmla="*/ 571 h 633"/>
                    <a:gd name="T66" fmla="*/ 18 w 860"/>
                    <a:gd name="T67" fmla="*/ 446 h 633"/>
                    <a:gd name="T68" fmla="*/ 30 w 860"/>
                    <a:gd name="T69" fmla="*/ 322 h 633"/>
                    <a:gd name="T70" fmla="*/ 43 w 860"/>
                    <a:gd name="T71" fmla="*/ 199 h 633"/>
                    <a:gd name="T72" fmla="*/ 52 w 860"/>
                    <a:gd name="T73" fmla="*/ 134 h 633"/>
                    <a:gd name="T74" fmla="*/ 74 w 860"/>
                    <a:gd name="T75" fmla="*/ 131 h 633"/>
                    <a:gd name="T76" fmla="*/ 110 w 860"/>
                    <a:gd name="T77" fmla="*/ 127 h 633"/>
                    <a:gd name="T78" fmla="*/ 153 w 860"/>
                    <a:gd name="T79" fmla="*/ 121 h 633"/>
                    <a:gd name="T80" fmla="*/ 197 w 860"/>
                    <a:gd name="T81" fmla="*/ 113 h 633"/>
                    <a:gd name="T82" fmla="*/ 234 w 860"/>
                    <a:gd name="T83" fmla="*/ 101 h 633"/>
                    <a:gd name="T84" fmla="*/ 256 w 860"/>
                    <a:gd name="T85" fmla="*/ 82 h 633"/>
                    <a:gd name="T86" fmla="*/ 255 w 860"/>
                    <a:gd name="T87" fmla="*/ 57 h 633"/>
                    <a:gd name="T88" fmla="*/ 259 w 860"/>
                    <a:gd name="T89" fmla="*/ 36 h 633"/>
                    <a:gd name="T90" fmla="*/ 286 w 860"/>
                    <a:gd name="T91" fmla="*/ 26 h 633"/>
                    <a:gd name="T92" fmla="*/ 315 w 860"/>
                    <a:gd name="T93" fmla="*/ 15 h 633"/>
                    <a:gd name="T94" fmla="*/ 344 w 860"/>
                    <a:gd name="T95" fmla="*/ 5 h 6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60" h="633">
                      <a:moveTo>
                        <a:pt x="358" y="0"/>
                      </a:moveTo>
                      <a:lnTo>
                        <a:pt x="379" y="3"/>
                      </a:lnTo>
                      <a:lnTo>
                        <a:pt x="399" y="5"/>
                      </a:lnTo>
                      <a:lnTo>
                        <a:pt x="420" y="7"/>
                      </a:lnTo>
                      <a:lnTo>
                        <a:pt x="441" y="9"/>
                      </a:lnTo>
                      <a:lnTo>
                        <a:pt x="462" y="12"/>
                      </a:lnTo>
                      <a:lnTo>
                        <a:pt x="483" y="14"/>
                      </a:lnTo>
                      <a:lnTo>
                        <a:pt x="503" y="16"/>
                      </a:lnTo>
                      <a:lnTo>
                        <a:pt x="524" y="19"/>
                      </a:lnTo>
                      <a:lnTo>
                        <a:pt x="539" y="27"/>
                      </a:lnTo>
                      <a:lnTo>
                        <a:pt x="554" y="35"/>
                      </a:lnTo>
                      <a:lnTo>
                        <a:pt x="569" y="43"/>
                      </a:lnTo>
                      <a:lnTo>
                        <a:pt x="584" y="51"/>
                      </a:lnTo>
                      <a:lnTo>
                        <a:pt x="599" y="59"/>
                      </a:lnTo>
                      <a:lnTo>
                        <a:pt x="614" y="68"/>
                      </a:lnTo>
                      <a:lnTo>
                        <a:pt x="629" y="76"/>
                      </a:lnTo>
                      <a:lnTo>
                        <a:pt x="644" y="84"/>
                      </a:lnTo>
                      <a:lnTo>
                        <a:pt x="658" y="110"/>
                      </a:lnTo>
                      <a:lnTo>
                        <a:pt x="671" y="135"/>
                      </a:lnTo>
                      <a:lnTo>
                        <a:pt x="685" y="161"/>
                      </a:lnTo>
                      <a:lnTo>
                        <a:pt x="698" y="187"/>
                      </a:lnTo>
                      <a:lnTo>
                        <a:pt x="711" y="213"/>
                      </a:lnTo>
                      <a:lnTo>
                        <a:pt x="725" y="238"/>
                      </a:lnTo>
                      <a:lnTo>
                        <a:pt x="739" y="263"/>
                      </a:lnTo>
                      <a:lnTo>
                        <a:pt x="753" y="290"/>
                      </a:lnTo>
                      <a:lnTo>
                        <a:pt x="765" y="315"/>
                      </a:lnTo>
                      <a:lnTo>
                        <a:pt x="779" y="341"/>
                      </a:lnTo>
                      <a:lnTo>
                        <a:pt x="793" y="366"/>
                      </a:lnTo>
                      <a:lnTo>
                        <a:pt x="806" y="393"/>
                      </a:lnTo>
                      <a:lnTo>
                        <a:pt x="820" y="418"/>
                      </a:lnTo>
                      <a:lnTo>
                        <a:pt x="834" y="444"/>
                      </a:lnTo>
                      <a:lnTo>
                        <a:pt x="846" y="470"/>
                      </a:lnTo>
                      <a:lnTo>
                        <a:pt x="860" y="495"/>
                      </a:lnTo>
                      <a:lnTo>
                        <a:pt x="834" y="500"/>
                      </a:lnTo>
                      <a:lnTo>
                        <a:pt x="806" y="504"/>
                      </a:lnTo>
                      <a:lnTo>
                        <a:pt x="779" y="508"/>
                      </a:lnTo>
                      <a:lnTo>
                        <a:pt x="753" y="513"/>
                      </a:lnTo>
                      <a:lnTo>
                        <a:pt x="726" y="516"/>
                      </a:lnTo>
                      <a:lnTo>
                        <a:pt x="698" y="521"/>
                      </a:lnTo>
                      <a:lnTo>
                        <a:pt x="672" y="525"/>
                      </a:lnTo>
                      <a:lnTo>
                        <a:pt x="645" y="529"/>
                      </a:lnTo>
                      <a:lnTo>
                        <a:pt x="619" y="534"/>
                      </a:lnTo>
                      <a:lnTo>
                        <a:pt x="591" y="538"/>
                      </a:lnTo>
                      <a:lnTo>
                        <a:pt x="564" y="543"/>
                      </a:lnTo>
                      <a:lnTo>
                        <a:pt x="538" y="546"/>
                      </a:lnTo>
                      <a:lnTo>
                        <a:pt x="511" y="551"/>
                      </a:lnTo>
                      <a:lnTo>
                        <a:pt x="484" y="555"/>
                      </a:lnTo>
                      <a:lnTo>
                        <a:pt x="457" y="559"/>
                      </a:lnTo>
                      <a:lnTo>
                        <a:pt x="431" y="564"/>
                      </a:lnTo>
                      <a:lnTo>
                        <a:pt x="404" y="568"/>
                      </a:lnTo>
                      <a:lnTo>
                        <a:pt x="376" y="573"/>
                      </a:lnTo>
                      <a:lnTo>
                        <a:pt x="350" y="576"/>
                      </a:lnTo>
                      <a:lnTo>
                        <a:pt x="323" y="581"/>
                      </a:lnTo>
                      <a:lnTo>
                        <a:pt x="295" y="586"/>
                      </a:lnTo>
                      <a:lnTo>
                        <a:pt x="269" y="590"/>
                      </a:lnTo>
                      <a:lnTo>
                        <a:pt x="242" y="594"/>
                      </a:lnTo>
                      <a:lnTo>
                        <a:pt x="216" y="598"/>
                      </a:lnTo>
                      <a:lnTo>
                        <a:pt x="188" y="603"/>
                      </a:lnTo>
                      <a:lnTo>
                        <a:pt x="162" y="607"/>
                      </a:lnTo>
                      <a:lnTo>
                        <a:pt x="135" y="611"/>
                      </a:lnTo>
                      <a:lnTo>
                        <a:pt x="107" y="616"/>
                      </a:lnTo>
                      <a:lnTo>
                        <a:pt x="81" y="620"/>
                      </a:lnTo>
                      <a:lnTo>
                        <a:pt x="54" y="625"/>
                      </a:lnTo>
                      <a:lnTo>
                        <a:pt x="26" y="628"/>
                      </a:lnTo>
                      <a:lnTo>
                        <a:pt x="0" y="633"/>
                      </a:lnTo>
                      <a:lnTo>
                        <a:pt x="6" y="571"/>
                      </a:lnTo>
                      <a:lnTo>
                        <a:pt x="13" y="508"/>
                      </a:lnTo>
                      <a:lnTo>
                        <a:pt x="18" y="446"/>
                      </a:lnTo>
                      <a:lnTo>
                        <a:pt x="24" y="385"/>
                      </a:lnTo>
                      <a:lnTo>
                        <a:pt x="30" y="322"/>
                      </a:lnTo>
                      <a:lnTo>
                        <a:pt x="37" y="260"/>
                      </a:lnTo>
                      <a:lnTo>
                        <a:pt x="43" y="199"/>
                      </a:lnTo>
                      <a:lnTo>
                        <a:pt x="48" y="136"/>
                      </a:lnTo>
                      <a:lnTo>
                        <a:pt x="52" y="134"/>
                      </a:lnTo>
                      <a:lnTo>
                        <a:pt x="60" y="132"/>
                      </a:lnTo>
                      <a:lnTo>
                        <a:pt x="74" y="131"/>
                      </a:lnTo>
                      <a:lnTo>
                        <a:pt x="90" y="128"/>
                      </a:lnTo>
                      <a:lnTo>
                        <a:pt x="110" y="127"/>
                      </a:lnTo>
                      <a:lnTo>
                        <a:pt x="132" y="125"/>
                      </a:lnTo>
                      <a:lnTo>
                        <a:pt x="153" y="121"/>
                      </a:lnTo>
                      <a:lnTo>
                        <a:pt x="177" y="118"/>
                      </a:lnTo>
                      <a:lnTo>
                        <a:pt x="197" y="113"/>
                      </a:lnTo>
                      <a:lnTo>
                        <a:pt x="217" y="108"/>
                      </a:lnTo>
                      <a:lnTo>
                        <a:pt x="234" y="101"/>
                      </a:lnTo>
                      <a:lnTo>
                        <a:pt x="247" y="93"/>
                      </a:lnTo>
                      <a:lnTo>
                        <a:pt x="256" y="82"/>
                      </a:lnTo>
                      <a:lnTo>
                        <a:pt x="259" y="71"/>
                      </a:lnTo>
                      <a:lnTo>
                        <a:pt x="255" y="57"/>
                      </a:lnTo>
                      <a:lnTo>
                        <a:pt x="245" y="41"/>
                      </a:lnTo>
                      <a:lnTo>
                        <a:pt x="259" y="36"/>
                      </a:lnTo>
                      <a:lnTo>
                        <a:pt x="272" y="30"/>
                      </a:lnTo>
                      <a:lnTo>
                        <a:pt x="286" y="26"/>
                      </a:lnTo>
                      <a:lnTo>
                        <a:pt x="301" y="20"/>
                      </a:lnTo>
                      <a:lnTo>
                        <a:pt x="315" y="15"/>
                      </a:lnTo>
                      <a:lnTo>
                        <a:pt x="329" y="11"/>
                      </a:lnTo>
                      <a:lnTo>
                        <a:pt x="344" y="5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rgbClr val="D8CC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7" name="Freeform 40"/>
                <p:cNvSpPr>
                  <a:spLocks/>
                </p:cNvSpPr>
                <p:nvPr/>
              </p:nvSpPr>
              <p:spPr bwMode="auto">
                <a:xfrm>
                  <a:off x="4454" y="718"/>
                  <a:ext cx="143" cy="90"/>
                </a:xfrm>
                <a:custGeom>
                  <a:avLst/>
                  <a:gdLst>
                    <a:gd name="T0" fmla="*/ 329 w 857"/>
                    <a:gd name="T1" fmla="*/ 0 h 538"/>
                    <a:gd name="T2" fmla="*/ 500 w 857"/>
                    <a:gd name="T3" fmla="*/ 20 h 538"/>
                    <a:gd name="T4" fmla="*/ 626 w 857"/>
                    <a:gd name="T5" fmla="*/ 85 h 538"/>
                    <a:gd name="T6" fmla="*/ 857 w 857"/>
                    <a:gd name="T7" fmla="*/ 399 h 538"/>
                    <a:gd name="T8" fmla="*/ 0 w 857"/>
                    <a:gd name="T9" fmla="*/ 538 h 538"/>
                    <a:gd name="T10" fmla="*/ 51 w 857"/>
                    <a:gd name="T11" fmla="*/ 134 h 538"/>
                    <a:gd name="T12" fmla="*/ 54 w 857"/>
                    <a:gd name="T13" fmla="*/ 133 h 538"/>
                    <a:gd name="T14" fmla="*/ 64 w 857"/>
                    <a:gd name="T15" fmla="*/ 130 h 538"/>
                    <a:gd name="T16" fmla="*/ 78 w 857"/>
                    <a:gd name="T17" fmla="*/ 129 h 538"/>
                    <a:gd name="T18" fmla="*/ 95 w 857"/>
                    <a:gd name="T19" fmla="*/ 128 h 538"/>
                    <a:gd name="T20" fmla="*/ 116 w 857"/>
                    <a:gd name="T21" fmla="*/ 127 h 538"/>
                    <a:gd name="T22" fmla="*/ 139 w 857"/>
                    <a:gd name="T23" fmla="*/ 125 h 538"/>
                    <a:gd name="T24" fmla="*/ 162 w 857"/>
                    <a:gd name="T25" fmla="*/ 122 h 538"/>
                    <a:gd name="T26" fmla="*/ 185 w 857"/>
                    <a:gd name="T27" fmla="*/ 119 h 538"/>
                    <a:gd name="T28" fmla="*/ 208 w 857"/>
                    <a:gd name="T29" fmla="*/ 114 h 538"/>
                    <a:gd name="T30" fmla="*/ 229 w 857"/>
                    <a:gd name="T31" fmla="*/ 109 h 538"/>
                    <a:gd name="T32" fmla="*/ 246 w 857"/>
                    <a:gd name="T33" fmla="*/ 102 h 538"/>
                    <a:gd name="T34" fmla="*/ 260 w 857"/>
                    <a:gd name="T35" fmla="*/ 94 h 538"/>
                    <a:gd name="T36" fmla="*/ 268 w 857"/>
                    <a:gd name="T37" fmla="*/ 82 h 538"/>
                    <a:gd name="T38" fmla="*/ 272 w 857"/>
                    <a:gd name="T39" fmla="*/ 70 h 538"/>
                    <a:gd name="T40" fmla="*/ 267 w 857"/>
                    <a:gd name="T41" fmla="*/ 55 h 538"/>
                    <a:gd name="T42" fmla="*/ 255 w 857"/>
                    <a:gd name="T43" fmla="*/ 38 h 538"/>
                    <a:gd name="T44" fmla="*/ 329 w 857"/>
                    <a:gd name="T45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57" h="538">
                      <a:moveTo>
                        <a:pt x="329" y="0"/>
                      </a:moveTo>
                      <a:lnTo>
                        <a:pt x="500" y="20"/>
                      </a:lnTo>
                      <a:lnTo>
                        <a:pt x="626" y="85"/>
                      </a:lnTo>
                      <a:lnTo>
                        <a:pt x="857" y="399"/>
                      </a:lnTo>
                      <a:lnTo>
                        <a:pt x="0" y="538"/>
                      </a:lnTo>
                      <a:lnTo>
                        <a:pt x="51" y="134"/>
                      </a:lnTo>
                      <a:lnTo>
                        <a:pt x="54" y="133"/>
                      </a:lnTo>
                      <a:lnTo>
                        <a:pt x="64" y="130"/>
                      </a:lnTo>
                      <a:lnTo>
                        <a:pt x="78" y="129"/>
                      </a:lnTo>
                      <a:lnTo>
                        <a:pt x="95" y="128"/>
                      </a:lnTo>
                      <a:lnTo>
                        <a:pt x="116" y="127"/>
                      </a:lnTo>
                      <a:lnTo>
                        <a:pt x="139" y="125"/>
                      </a:lnTo>
                      <a:lnTo>
                        <a:pt x="162" y="122"/>
                      </a:lnTo>
                      <a:lnTo>
                        <a:pt x="185" y="119"/>
                      </a:lnTo>
                      <a:lnTo>
                        <a:pt x="208" y="114"/>
                      </a:lnTo>
                      <a:lnTo>
                        <a:pt x="229" y="109"/>
                      </a:lnTo>
                      <a:lnTo>
                        <a:pt x="246" y="102"/>
                      </a:lnTo>
                      <a:lnTo>
                        <a:pt x="260" y="94"/>
                      </a:lnTo>
                      <a:lnTo>
                        <a:pt x="268" y="82"/>
                      </a:lnTo>
                      <a:lnTo>
                        <a:pt x="272" y="70"/>
                      </a:lnTo>
                      <a:lnTo>
                        <a:pt x="267" y="55"/>
                      </a:lnTo>
                      <a:lnTo>
                        <a:pt x="255" y="38"/>
                      </a:lnTo>
                      <a:lnTo>
                        <a:pt x="329" y="0"/>
                      </a:lnTo>
                      <a:close/>
                    </a:path>
                  </a:pathLst>
                </a:custGeom>
                <a:solidFill>
                  <a:srgbClr val="DDD1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8" name="Freeform 41"/>
                <p:cNvSpPr>
                  <a:spLocks/>
                </p:cNvSpPr>
                <p:nvPr/>
              </p:nvSpPr>
              <p:spPr bwMode="auto">
                <a:xfrm>
                  <a:off x="4336" y="433"/>
                  <a:ext cx="124" cy="374"/>
                </a:xfrm>
                <a:custGeom>
                  <a:avLst/>
                  <a:gdLst>
                    <a:gd name="T0" fmla="*/ 580 w 745"/>
                    <a:gd name="T1" fmla="*/ 203 h 2244"/>
                    <a:gd name="T2" fmla="*/ 745 w 745"/>
                    <a:gd name="T3" fmla="*/ 267 h 2244"/>
                    <a:gd name="T4" fmla="*/ 724 w 745"/>
                    <a:gd name="T5" fmla="*/ 276 h 2244"/>
                    <a:gd name="T6" fmla="*/ 706 w 745"/>
                    <a:gd name="T7" fmla="*/ 287 h 2244"/>
                    <a:gd name="T8" fmla="*/ 695 w 745"/>
                    <a:gd name="T9" fmla="*/ 302 h 2244"/>
                    <a:gd name="T10" fmla="*/ 688 w 745"/>
                    <a:gd name="T11" fmla="*/ 319 h 2244"/>
                    <a:gd name="T12" fmla="*/ 682 w 745"/>
                    <a:gd name="T13" fmla="*/ 335 h 2244"/>
                    <a:gd name="T14" fmla="*/ 680 w 745"/>
                    <a:gd name="T15" fmla="*/ 351 h 2244"/>
                    <a:gd name="T16" fmla="*/ 677 w 745"/>
                    <a:gd name="T17" fmla="*/ 366 h 2244"/>
                    <a:gd name="T18" fmla="*/ 675 w 745"/>
                    <a:gd name="T19" fmla="*/ 379 h 2244"/>
                    <a:gd name="T20" fmla="*/ 674 w 745"/>
                    <a:gd name="T21" fmla="*/ 470 h 2244"/>
                    <a:gd name="T22" fmla="*/ 674 w 745"/>
                    <a:gd name="T23" fmla="*/ 2244 h 2244"/>
                    <a:gd name="T24" fmla="*/ 0 w 745"/>
                    <a:gd name="T25" fmla="*/ 1811 h 2244"/>
                    <a:gd name="T26" fmla="*/ 0 w 745"/>
                    <a:gd name="T27" fmla="*/ 0 h 2244"/>
                    <a:gd name="T28" fmla="*/ 580 w 745"/>
                    <a:gd name="T29" fmla="*/ 203 h 2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45" h="2244">
                      <a:moveTo>
                        <a:pt x="580" y="203"/>
                      </a:moveTo>
                      <a:lnTo>
                        <a:pt x="745" y="267"/>
                      </a:lnTo>
                      <a:lnTo>
                        <a:pt x="724" y="276"/>
                      </a:lnTo>
                      <a:lnTo>
                        <a:pt x="706" y="287"/>
                      </a:lnTo>
                      <a:lnTo>
                        <a:pt x="695" y="302"/>
                      </a:lnTo>
                      <a:lnTo>
                        <a:pt x="688" y="319"/>
                      </a:lnTo>
                      <a:lnTo>
                        <a:pt x="682" y="335"/>
                      </a:lnTo>
                      <a:lnTo>
                        <a:pt x="680" y="351"/>
                      </a:lnTo>
                      <a:lnTo>
                        <a:pt x="677" y="366"/>
                      </a:lnTo>
                      <a:lnTo>
                        <a:pt x="675" y="379"/>
                      </a:lnTo>
                      <a:lnTo>
                        <a:pt x="674" y="470"/>
                      </a:lnTo>
                      <a:lnTo>
                        <a:pt x="674" y="2244"/>
                      </a:lnTo>
                      <a:lnTo>
                        <a:pt x="0" y="1811"/>
                      </a:lnTo>
                      <a:lnTo>
                        <a:pt x="0" y="0"/>
                      </a:lnTo>
                      <a:lnTo>
                        <a:pt x="580" y="2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9" name="Freeform 42"/>
                <p:cNvSpPr>
                  <a:spLocks/>
                </p:cNvSpPr>
                <p:nvPr/>
              </p:nvSpPr>
              <p:spPr bwMode="auto">
                <a:xfrm>
                  <a:off x="4336" y="433"/>
                  <a:ext cx="118" cy="371"/>
                </a:xfrm>
                <a:custGeom>
                  <a:avLst/>
                  <a:gdLst>
                    <a:gd name="T0" fmla="*/ 549 w 707"/>
                    <a:gd name="T1" fmla="*/ 194 h 2223"/>
                    <a:gd name="T2" fmla="*/ 569 w 707"/>
                    <a:gd name="T3" fmla="*/ 202 h 2223"/>
                    <a:gd name="T4" fmla="*/ 588 w 707"/>
                    <a:gd name="T5" fmla="*/ 210 h 2223"/>
                    <a:gd name="T6" fmla="*/ 608 w 707"/>
                    <a:gd name="T7" fmla="*/ 218 h 2223"/>
                    <a:gd name="T8" fmla="*/ 629 w 707"/>
                    <a:gd name="T9" fmla="*/ 226 h 2223"/>
                    <a:gd name="T10" fmla="*/ 649 w 707"/>
                    <a:gd name="T11" fmla="*/ 234 h 2223"/>
                    <a:gd name="T12" fmla="*/ 668 w 707"/>
                    <a:gd name="T13" fmla="*/ 241 h 2223"/>
                    <a:gd name="T14" fmla="*/ 688 w 707"/>
                    <a:gd name="T15" fmla="*/ 249 h 2223"/>
                    <a:gd name="T16" fmla="*/ 707 w 707"/>
                    <a:gd name="T17" fmla="*/ 257 h 2223"/>
                    <a:gd name="T18" fmla="*/ 687 w 707"/>
                    <a:gd name="T19" fmla="*/ 267 h 2223"/>
                    <a:gd name="T20" fmla="*/ 672 w 707"/>
                    <a:gd name="T21" fmla="*/ 279 h 2223"/>
                    <a:gd name="T22" fmla="*/ 661 w 707"/>
                    <a:gd name="T23" fmla="*/ 294 h 2223"/>
                    <a:gd name="T24" fmla="*/ 654 w 707"/>
                    <a:gd name="T25" fmla="*/ 311 h 2223"/>
                    <a:gd name="T26" fmla="*/ 650 w 707"/>
                    <a:gd name="T27" fmla="*/ 327 h 2223"/>
                    <a:gd name="T28" fmla="*/ 647 w 707"/>
                    <a:gd name="T29" fmla="*/ 343 h 2223"/>
                    <a:gd name="T30" fmla="*/ 646 w 707"/>
                    <a:gd name="T31" fmla="*/ 358 h 2223"/>
                    <a:gd name="T32" fmla="*/ 644 w 707"/>
                    <a:gd name="T33" fmla="*/ 371 h 2223"/>
                    <a:gd name="T34" fmla="*/ 644 w 707"/>
                    <a:gd name="T35" fmla="*/ 394 h 2223"/>
                    <a:gd name="T36" fmla="*/ 644 w 707"/>
                    <a:gd name="T37" fmla="*/ 417 h 2223"/>
                    <a:gd name="T38" fmla="*/ 644 w 707"/>
                    <a:gd name="T39" fmla="*/ 440 h 2223"/>
                    <a:gd name="T40" fmla="*/ 643 w 707"/>
                    <a:gd name="T41" fmla="*/ 463 h 2223"/>
                    <a:gd name="T42" fmla="*/ 644 w 707"/>
                    <a:gd name="T43" fmla="*/ 903 h 2223"/>
                    <a:gd name="T44" fmla="*/ 644 w 707"/>
                    <a:gd name="T45" fmla="*/ 1343 h 2223"/>
                    <a:gd name="T46" fmla="*/ 644 w 707"/>
                    <a:gd name="T47" fmla="*/ 1784 h 2223"/>
                    <a:gd name="T48" fmla="*/ 644 w 707"/>
                    <a:gd name="T49" fmla="*/ 2223 h 2223"/>
                    <a:gd name="T50" fmla="*/ 603 w 707"/>
                    <a:gd name="T51" fmla="*/ 2198 h 2223"/>
                    <a:gd name="T52" fmla="*/ 563 w 707"/>
                    <a:gd name="T53" fmla="*/ 2171 h 2223"/>
                    <a:gd name="T54" fmla="*/ 523 w 707"/>
                    <a:gd name="T55" fmla="*/ 2146 h 2223"/>
                    <a:gd name="T56" fmla="*/ 482 w 707"/>
                    <a:gd name="T57" fmla="*/ 2121 h 2223"/>
                    <a:gd name="T58" fmla="*/ 442 w 707"/>
                    <a:gd name="T59" fmla="*/ 2094 h 2223"/>
                    <a:gd name="T60" fmla="*/ 401 w 707"/>
                    <a:gd name="T61" fmla="*/ 2069 h 2223"/>
                    <a:gd name="T62" fmla="*/ 361 w 707"/>
                    <a:gd name="T63" fmla="*/ 2043 h 2223"/>
                    <a:gd name="T64" fmla="*/ 321 w 707"/>
                    <a:gd name="T65" fmla="*/ 2017 h 2223"/>
                    <a:gd name="T66" fmla="*/ 280 w 707"/>
                    <a:gd name="T67" fmla="*/ 1991 h 2223"/>
                    <a:gd name="T68" fmla="*/ 240 w 707"/>
                    <a:gd name="T69" fmla="*/ 1966 h 2223"/>
                    <a:gd name="T70" fmla="*/ 199 w 707"/>
                    <a:gd name="T71" fmla="*/ 1941 h 2223"/>
                    <a:gd name="T72" fmla="*/ 160 w 707"/>
                    <a:gd name="T73" fmla="*/ 1914 h 2223"/>
                    <a:gd name="T74" fmla="*/ 120 w 707"/>
                    <a:gd name="T75" fmla="*/ 1889 h 2223"/>
                    <a:gd name="T76" fmla="*/ 79 w 707"/>
                    <a:gd name="T77" fmla="*/ 1863 h 2223"/>
                    <a:gd name="T78" fmla="*/ 40 w 707"/>
                    <a:gd name="T79" fmla="*/ 1837 h 2223"/>
                    <a:gd name="T80" fmla="*/ 0 w 707"/>
                    <a:gd name="T81" fmla="*/ 1811 h 2223"/>
                    <a:gd name="T82" fmla="*/ 0 w 707"/>
                    <a:gd name="T83" fmla="*/ 1359 h 2223"/>
                    <a:gd name="T84" fmla="*/ 0 w 707"/>
                    <a:gd name="T85" fmla="*/ 905 h 2223"/>
                    <a:gd name="T86" fmla="*/ 0 w 707"/>
                    <a:gd name="T87" fmla="*/ 453 h 2223"/>
                    <a:gd name="T88" fmla="*/ 0 w 707"/>
                    <a:gd name="T89" fmla="*/ 0 h 2223"/>
                    <a:gd name="T90" fmla="*/ 33 w 707"/>
                    <a:gd name="T91" fmla="*/ 12 h 2223"/>
                    <a:gd name="T92" fmla="*/ 68 w 707"/>
                    <a:gd name="T93" fmla="*/ 24 h 2223"/>
                    <a:gd name="T94" fmla="*/ 102 w 707"/>
                    <a:gd name="T95" fmla="*/ 36 h 2223"/>
                    <a:gd name="T96" fmla="*/ 136 w 707"/>
                    <a:gd name="T97" fmla="*/ 49 h 2223"/>
                    <a:gd name="T98" fmla="*/ 171 w 707"/>
                    <a:gd name="T99" fmla="*/ 60 h 2223"/>
                    <a:gd name="T100" fmla="*/ 205 w 707"/>
                    <a:gd name="T101" fmla="*/ 73 h 2223"/>
                    <a:gd name="T102" fmla="*/ 239 w 707"/>
                    <a:gd name="T103" fmla="*/ 84 h 2223"/>
                    <a:gd name="T104" fmla="*/ 273 w 707"/>
                    <a:gd name="T105" fmla="*/ 97 h 2223"/>
                    <a:gd name="T106" fmla="*/ 308 w 707"/>
                    <a:gd name="T107" fmla="*/ 109 h 2223"/>
                    <a:gd name="T108" fmla="*/ 343 w 707"/>
                    <a:gd name="T109" fmla="*/ 121 h 2223"/>
                    <a:gd name="T110" fmla="*/ 377 w 707"/>
                    <a:gd name="T111" fmla="*/ 133 h 2223"/>
                    <a:gd name="T112" fmla="*/ 412 w 707"/>
                    <a:gd name="T113" fmla="*/ 145 h 2223"/>
                    <a:gd name="T114" fmla="*/ 445 w 707"/>
                    <a:gd name="T115" fmla="*/ 157 h 2223"/>
                    <a:gd name="T116" fmla="*/ 480 w 707"/>
                    <a:gd name="T117" fmla="*/ 170 h 2223"/>
                    <a:gd name="T118" fmla="*/ 515 w 707"/>
                    <a:gd name="T119" fmla="*/ 181 h 2223"/>
                    <a:gd name="T120" fmla="*/ 549 w 707"/>
                    <a:gd name="T121" fmla="*/ 194 h 2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07" h="2223">
                      <a:moveTo>
                        <a:pt x="549" y="194"/>
                      </a:moveTo>
                      <a:lnTo>
                        <a:pt x="569" y="202"/>
                      </a:lnTo>
                      <a:lnTo>
                        <a:pt x="588" y="210"/>
                      </a:lnTo>
                      <a:lnTo>
                        <a:pt x="608" y="218"/>
                      </a:lnTo>
                      <a:lnTo>
                        <a:pt x="629" y="226"/>
                      </a:lnTo>
                      <a:lnTo>
                        <a:pt x="649" y="234"/>
                      </a:lnTo>
                      <a:lnTo>
                        <a:pt x="668" y="241"/>
                      </a:lnTo>
                      <a:lnTo>
                        <a:pt x="688" y="249"/>
                      </a:lnTo>
                      <a:lnTo>
                        <a:pt x="707" y="257"/>
                      </a:lnTo>
                      <a:lnTo>
                        <a:pt x="687" y="267"/>
                      </a:lnTo>
                      <a:lnTo>
                        <a:pt x="672" y="279"/>
                      </a:lnTo>
                      <a:lnTo>
                        <a:pt x="661" y="294"/>
                      </a:lnTo>
                      <a:lnTo>
                        <a:pt x="654" y="311"/>
                      </a:lnTo>
                      <a:lnTo>
                        <a:pt x="650" y="327"/>
                      </a:lnTo>
                      <a:lnTo>
                        <a:pt x="647" y="343"/>
                      </a:lnTo>
                      <a:lnTo>
                        <a:pt x="646" y="358"/>
                      </a:lnTo>
                      <a:lnTo>
                        <a:pt x="644" y="371"/>
                      </a:lnTo>
                      <a:lnTo>
                        <a:pt x="644" y="394"/>
                      </a:lnTo>
                      <a:lnTo>
                        <a:pt x="644" y="417"/>
                      </a:lnTo>
                      <a:lnTo>
                        <a:pt x="644" y="440"/>
                      </a:lnTo>
                      <a:lnTo>
                        <a:pt x="643" y="463"/>
                      </a:lnTo>
                      <a:lnTo>
                        <a:pt x="644" y="903"/>
                      </a:lnTo>
                      <a:lnTo>
                        <a:pt x="644" y="1343"/>
                      </a:lnTo>
                      <a:lnTo>
                        <a:pt x="644" y="1784"/>
                      </a:lnTo>
                      <a:lnTo>
                        <a:pt x="644" y="2223"/>
                      </a:lnTo>
                      <a:lnTo>
                        <a:pt x="603" y="2198"/>
                      </a:lnTo>
                      <a:lnTo>
                        <a:pt x="563" y="2171"/>
                      </a:lnTo>
                      <a:lnTo>
                        <a:pt x="523" y="2146"/>
                      </a:lnTo>
                      <a:lnTo>
                        <a:pt x="482" y="2121"/>
                      </a:lnTo>
                      <a:lnTo>
                        <a:pt x="442" y="2094"/>
                      </a:lnTo>
                      <a:lnTo>
                        <a:pt x="401" y="2069"/>
                      </a:lnTo>
                      <a:lnTo>
                        <a:pt x="361" y="2043"/>
                      </a:lnTo>
                      <a:lnTo>
                        <a:pt x="321" y="2017"/>
                      </a:lnTo>
                      <a:lnTo>
                        <a:pt x="280" y="1991"/>
                      </a:lnTo>
                      <a:lnTo>
                        <a:pt x="240" y="1966"/>
                      </a:lnTo>
                      <a:lnTo>
                        <a:pt x="199" y="1941"/>
                      </a:lnTo>
                      <a:lnTo>
                        <a:pt x="160" y="1914"/>
                      </a:lnTo>
                      <a:lnTo>
                        <a:pt x="120" y="1889"/>
                      </a:lnTo>
                      <a:lnTo>
                        <a:pt x="79" y="1863"/>
                      </a:lnTo>
                      <a:lnTo>
                        <a:pt x="40" y="1837"/>
                      </a:lnTo>
                      <a:lnTo>
                        <a:pt x="0" y="1811"/>
                      </a:lnTo>
                      <a:lnTo>
                        <a:pt x="0" y="1359"/>
                      </a:lnTo>
                      <a:lnTo>
                        <a:pt x="0" y="905"/>
                      </a:lnTo>
                      <a:lnTo>
                        <a:pt x="0" y="453"/>
                      </a:lnTo>
                      <a:lnTo>
                        <a:pt x="0" y="0"/>
                      </a:lnTo>
                      <a:lnTo>
                        <a:pt x="33" y="12"/>
                      </a:lnTo>
                      <a:lnTo>
                        <a:pt x="68" y="24"/>
                      </a:lnTo>
                      <a:lnTo>
                        <a:pt x="102" y="36"/>
                      </a:lnTo>
                      <a:lnTo>
                        <a:pt x="136" y="49"/>
                      </a:lnTo>
                      <a:lnTo>
                        <a:pt x="171" y="60"/>
                      </a:lnTo>
                      <a:lnTo>
                        <a:pt x="205" y="73"/>
                      </a:lnTo>
                      <a:lnTo>
                        <a:pt x="239" y="84"/>
                      </a:lnTo>
                      <a:lnTo>
                        <a:pt x="273" y="97"/>
                      </a:lnTo>
                      <a:lnTo>
                        <a:pt x="308" y="109"/>
                      </a:lnTo>
                      <a:lnTo>
                        <a:pt x="343" y="121"/>
                      </a:lnTo>
                      <a:lnTo>
                        <a:pt x="377" y="133"/>
                      </a:lnTo>
                      <a:lnTo>
                        <a:pt x="412" y="145"/>
                      </a:lnTo>
                      <a:lnTo>
                        <a:pt x="445" y="157"/>
                      </a:lnTo>
                      <a:lnTo>
                        <a:pt x="480" y="170"/>
                      </a:lnTo>
                      <a:lnTo>
                        <a:pt x="515" y="181"/>
                      </a:lnTo>
                      <a:lnTo>
                        <a:pt x="549" y="194"/>
                      </a:lnTo>
                      <a:close/>
                    </a:path>
                  </a:pathLst>
                </a:custGeom>
                <a:solidFill>
                  <a:srgbClr val="00020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0" name="Freeform 43"/>
                <p:cNvSpPr>
                  <a:spLocks/>
                </p:cNvSpPr>
                <p:nvPr/>
              </p:nvSpPr>
              <p:spPr bwMode="auto">
                <a:xfrm>
                  <a:off x="4336" y="433"/>
                  <a:ext cx="112" cy="367"/>
                </a:xfrm>
                <a:custGeom>
                  <a:avLst/>
                  <a:gdLst>
                    <a:gd name="T0" fmla="*/ 520 w 672"/>
                    <a:gd name="T1" fmla="*/ 186 h 2204"/>
                    <a:gd name="T2" fmla="*/ 540 w 672"/>
                    <a:gd name="T3" fmla="*/ 194 h 2204"/>
                    <a:gd name="T4" fmla="*/ 558 w 672"/>
                    <a:gd name="T5" fmla="*/ 202 h 2204"/>
                    <a:gd name="T6" fmla="*/ 578 w 672"/>
                    <a:gd name="T7" fmla="*/ 210 h 2204"/>
                    <a:gd name="T8" fmla="*/ 596 w 672"/>
                    <a:gd name="T9" fmla="*/ 217 h 2204"/>
                    <a:gd name="T10" fmla="*/ 616 w 672"/>
                    <a:gd name="T11" fmla="*/ 225 h 2204"/>
                    <a:gd name="T12" fmla="*/ 634 w 672"/>
                    <a:gd name="T13" fmla="*/ 233 h 2204"/>
                    <a:gd name="T14" fmla="*/ 654 w 672"/>
                    <a:gd name="T15" fmla="*/ 241 h 2204"/>
                    <a:gd name="T16" fmla="*/ 672 w 672"/>
                    <a:gd name="T17" fmla="*/ 249 h 2204"/>
                    <a:gd name="T18" fmla="*/ 653 w 672"/>
                    <a:gd name="T19" fmla="*/ 260 h 2204"/>
                    <a:gd name="T20" fmla="*/ 639 w 672"/>
                    <a:gd name="T21" fmla="*/ 272 h 2204"/>
                    <a:gd name="T22" fmla="*/ 630 w 672"/>
                    <a:gd name="T23" fmla="*/ 287 h 2204"/>
                    <a:gd name="T24" fmla="*/ 623 w 672"/>
                    <a:gd name="T25" fmla="*/ 302 h 2204"/>
                    <a:gd name="T26" fmla="*/ 618 w 672"/>
                    <a:gd name="T27" fmla="*/ 320 h 2204"/>
                    <a:gd name="T28" fmla="*/ 616 w 672"/>
                    <a:gd name="T29" fmla="*/ 336 h 2204"/>
                    <a:gd name="T30" fmla="*/ 615 w 672"/>
                    <a:gd name="T31" fmla="*/ 351 h 2204"/>
                    <a:gd name="T32" fmla="*/ 614 w 672"/>
                    <a:gd name="T33" fmla="*/ 364 h 2204"/>
                    <a:gd name="T34" fmla="*/ 614 w 672"/>
                    <a:gd name="T35" fmla="*/ 387 h 2204"/>
                    <a:gd name="T36" fmla="*/ 614 w 672"/>
                    <a:gd name="T37" fmla="*/ 410 h 2204"/>
                    <a:gd name="T38" fmla="*/ 614 w 672"/>
                    <a:gd name="T39" fmla="*/ 432 h 2204"/>
                    <a:gd name="T40" fmla="*/ 614 w 672"/>
                    <a:gd name="T41" fmla="*/ 455 h 2204"/>
                    <a:gd name="T42" fmla="*/ 615 w 672"/>
                    <a:gd name="T43" fmla="*/ 892 h 2204"/>
                    <a:gd name="T44" fmla="*/ 615 w 672"/>
                    <a:gd name="T45" fmla="*/ 1329 h 2204"/>
                    <a:gd name="T46" fmla="*/ 615 w 672"/>
                    <a:gd name="T47" fmla="*/ 1766 h 2204"/>
                    <a:gd name="T48" fmla="*/ 616 w 672"/>
                    <a:gd name="T49" fmla="*/ 2204 h 2204"/>
                    <a:gd name="T50" fmla="*/ 577 w 672"/>
                    <a:gd name="T51" fmla="*/ 2180 h 2204"/>
                    <a:gd name="T52" fmla="*/ 539 w 672"/>
                    <a:gd name="T53" fmla="*/ 2154 h 2204"/>
                    <a:gd name="T54" fmla="*/ 499 w 672"/>
                    <a:gd name="T55" fmla="*/ 2130 h 2204"/>
                    <a:gd name="T56" fmla="*/ 461 w 672"/>
                    <a:gd name="T57" fmla="*/ 2106 h 2204"/>
                    <a:gd name="T58" fmla="*/ 423 w 672"/>
                    <a:gd name="T59" fmla="*/ 2080 h 2204"/>
                    <a:gd name="T60" fmla="*/ 384 w 672"/>
                    <a:gd name="T61" fmla="*/ 2056 h 2204"/>
                    <a:gd name="T62" fmla="*/ 346 w 672"/>
                    <a:gd name="T63" fmla="*/ 2032 h 2204"/>
                    <a:gd name="T64" fmla="*/ 306 w 672"/>
                    <a:gd name="T65" fmla="*/ 2006 h 2204"/>
                    <a:gd name="T66" fmla="*/ 268 w 672"/>
                    <a:gd name="T67" fmla="*/ 1982 h 2204"/>
                    <a:gd name="T68" fmla="*/ 230 w 672"/>
                    <a:gd name="T69" fmla="*/ 1958 h 2204"/>
                    <a:gd name="T70" fmla="*/ 192 w 672"/>
                    <a:gd name="T71" fmla="*/ 1934 h 2204"/>
                    <a:gd name="T72" fmla="*/ 153 w 672"/>
                    <a:gd name="T73" fmla="*/ 1908 h 2204"/>
                    <a:gd name="T74" fmla="*/ 115 w 672"/>
                    <a:gd name="T75" fmla="*/ 1884 h 2204"/>
                    <a:gd name="T76" fmla="*/ 77 w 672"/>
                    <a:gd name="T77" fmla="*/ 1860 h 2204"/>
                    <a:gd name="T78" fmla="*/ 39 w 672"/>
                    <a:gd name="T79" fmla="*/ 1834 h 2204"/>
                    <a:gd name="T80" fmla="*/ 0 w 672"/>
                    <a:gd name="T81" fmla="*/ 1810 h 2204"/>
                    <a:gd name="T82" fmla="*/ 0 w 672"/>
                    <a:gd name="T83" fmla="*/ 1358 h 2204"/>
                    <a:gd name="T84" fmla="*/ 2 w 672"/>
                    <a:gd name="T85" fmla="*/ 905 h 2204"/>
                    <a:gd name="T86" fmla="*/ 2 w 672"/>
                    <a:gd name="T87" fmla="*/ 453 h 2204"/>
                    <a:gd name="T88" fmla="*/ 2 w 672"/>
                    <a:gd name="T89" fmla="*/ 0 h 2204"/>
                    <a:gd name="T90" fmla="*/ 34 w 672"/>
                    <a:gd name="T91" fmla="*/ 12 h 2204"/>
                    <a:gd name="T92" fmla="*/ 66 w 672"/>
                    <a:gd name="T93" fmla="*/ 23 h 2204"/>
                    <a:gd name="T94" fmla="*/ 97 w 672"/>
                    <a:gd name="T95" fmla="*/ 35 h 2204"/>
                    <a:gd name="T96" fmla="*/ 130 w 672"/>
                    <a:gd name="T97" fmla="*/ 46 h 2204"/>
                    <a:gd name="T98" fmla="*/ 162 w 672"/>
                    <a:gd name="T99" fmla="*/ 58 h 2204"/>
                    <a:gd name="T100" fmla="*/ 194 w 672"/>
                    <a:gd name="T101" fmla="*/ 69 h 2204"/>
                    <a:gd name="T102" fmla="*/ 227 w 672"/>
                    <a:gd name="T103" fmla="*/ 81 h 2204"/>
                    <a:gd name="T104" fmla="*/ 259 w 672"/>
                    <a:gd name="T105" fmla="*/ 92 h 2204"/>
                    <a:gd name="T106" fmla="*/ 291 w 672"/>
                    <a:gd name="T107" fmla="*/ 104 h 2204"/>
                    <a:gd name="T108" fmla="*/ 325 w 672"/>
                    <a:gd name="T109" fmla="*/ 115 h 2204"/>
                    <a:gd name="T110" fmla="*/ 357 w 672"/>
                    <a:gd name="T111" fmla="*/ 127 h 2204"/>
                    <a:gd name="T112" fmla="*/ 390 w 672"/>
                    <a:gd name="T113" fmla="*/ 140 h 2204"/>
                    <a:gd name="T114" fmla="*/ 422 w 672"/>
                    <a:gd name="T115" fmla="*/ 151 h 2204"/>
                    <a:gd name="T116" fmla="*/ 454 w 672"/>
                    <a:gd name="T117" fmla="*/ 163 h 2204"/>
                    <a:gd name="T118" fmla="*/ 488 w 672"/>
                    <a:gd name="T119" fmla="*/ 174 h 2204"/>
                    <a:gd name="T120" fmla="*/ 520 w 672"/>
                    <a:gd name="T121" fmla="*/ 186 h 2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72" h="2204">
                      <a:moveTo>
                        <a:pt x="520" y="186"/>
                      </a:moveTo>
                      <a:lnTo>
                        <a:pt x="540" y="194"/>
                      </a:lnTo>
                      <a:lnTo>
                        <a:pt x="558" y="202"/>
                      </a:lnTo>
                      <a:lnTo>
                        <a:pt x="578" y="210"/>
                      </a:lnTo>
                      <a:lnTo>
                        <a:pt x="596" y="217"/>
                      </a:lnTo>
                      <a:lnTo>
                        <a:pt x="616" y="225"/>
                      </a:lnTo>
                      <a:lnTo>
                        <a:pt x="634" y="233"/>
                      </a:lnTo>
                      <a:lnTo>
                        <a:pt x="654" y="241"/>
                      </a:lnTo>
                      <a:lnTo>
                        <a:pt x="672" y="249"/>
                      </a:lnTo>
                      <a:lnTo>
                        <a:pt x="653" y="260"/>
                      </a:lnTo>
                      <a:lnTo>
                        <a:pt x="639" y="272"/>
                      </a:lnTo>
                      <a:lnTo>
                        <a:pt x="630" y="287"/>
                      </a:lnTo>
                      <a:lnTo>
                        <a:pt x="623" y="302"/>
                      </a:lnTo>
                      <a:lnTo>
                        <a:pt x="618" y="320"/>
                      </a:lnTo>
                      <a:lnTo>
                        <a:pt x="616" y="336"/>
                      </a:lnTo>
                      <a:lnTo>
                        <a:pt x="615" y="351"/>
                      </a:lnTo>
                      <a:lnTo>
                        <a:pt x="614" y="364"/>
                      </a:lnTo>
                      <a:lnTo>
                        <a:pt x="614" y="387"/>
                      </a:lnTo>
                      <a:lnTo>
                        <a:pt x="614" y="410"/>
                      </a:lnTo>
                      <a:lnTo>
                        <a:pt x="614" y="432"/>
                      </a:lnTo>
                      <a:lnTo>
                        <a:pt x="614" y="455"/>
                      </a:lnTo>
                      <a:lnTo>
                        <a:pt x="615" y="892"/>
                      </a:lnTo>
                      <a:lnTo>
                        <a:pt x="615" y="1329"/>
                      </a:lnTo>
                      <a:lnTo>
                        <a:pt x="615" y="1766"/>
                      </a:lnTo>
                      <a:lnTo>
                        <a:pt x="616" y="2204"/>
                      </a:lnTo>
                      <a:lnTo>
                        <a:pt x="577" y="2180"/>
                      </a:lnTo>
                      <a:lnTo>
                        <a:pt x="539" y="2154"/>
                      </a:lnTo>
                      <a:lnTo>
                        <a:pt x="499" y="2130"/>
                      </a:lnTo>
                      <a:lnTo>
                        <a:pt x="461" y="2106"/>
                      </a:lnTo>
                      <a:lnTo>
                        <a:pt x="423" y="2080"/>
                      </a:lnTo>
                      <a:lnTo>
                        <a:pt x="384" y="2056"/>
                      </a:lnTo>
                      <a:lnTo>
                        <a:pt x="346" y="2032"/>
                      </a:lnTo>
                      <a:lnTo>
                        <a:pt x="306" y="2006"/>
                      </a:lnTo>
                      <a:lnTo>
                        <a:pt x="268" y="1982"/>
                      </a:lnTo>
                      <a:lnTo>
                        <a:pt x="230" y="1958"/>
                      </a:lnTo>
                      <a:lnTo>
                        <a:pt x="192" y="1934"/>
                      </a:lnTo>
                      <a:lnTo>
                        <a:pt x="153" y="1908"/>
                      </a:lnTo>
                      <a:lnTo>
                        <a:pt x="115" y="1884"/>
                      </a:lnTo>
                      <a:lnTo>
                        <a:pt x="77" y="1860"/>
                      </a:lnTo>
                      <a:lnTo>
                        <a:pt x="39" y="1834"/>
                      </a:lnTo>
                      <a:lnTo>
                        <a:pt x="0" y="1810"/>
                      </a:lnTo>
                      <a:lnTo>
                        <a:pt x="0" y="1358"/>
                      </a:lnTo>
                      <a:lnTo>
                        <a:pt x="2" y="905"/>
                      </a:lnTo>
                      <a:lnTo>
                        <a:pt x="2" y="453"/>
                      </a:lnTo>
                      <a:lnTo>
                        <a:pt x="2" y="0"/>
                      </a:lnTo>
                      <a:lnTo>
                        <a:pt x="34" y="12"/>
                      </a:lnTo>
                      <a:lnTo>
                        <a:pt x="66" y="23"/>
                      </a:lnTo>
                      <a:lnTo>
                        <a:pt x="97" y="35"/>
                      </a:lnTo>
                      <a:lnTo>
                        <a:pt x="130" y="46"/>
                      </a:lnTo>
                      <a:lnTo>
                        <a:pt x="162" y="58"/>
                      </a:lnTo>
                      <a:lnTo>
                        <a:pt x="194" y="69"/>
                      </a:lnTo>
                      <a:lnTo>
                        <a:pt x="227" y="81"/>
                      </a:lnTo>
                      <a:lnTo>
                        <a:pt x="259" y="92"/>
                      </a:lnTo>
                      <a:lnTo>
                        <a:pt x="291" y="104"/>
                      </a:lnTo>
                      <a:lnTo>
                        <a:pt x="325" y="115"/>
                      </a:lnTo>
                      <a:lnTo>
                        <a:pt x="357" y="127"/>
                      </a:lnTo>
                      <a:lnTo>
                        <a:pt x="390" y="140"/>
                      </a:lnTo>
                      <a:lnTo>
                        <a:pt x="422" y="151"/>
                      </a:lnTo>
                      <a:lnTo>
                        <a:pt x="454" y="163"/>
                      </a:lnTo>
                      <a:lnTo>
                        <a:pt x="488" y="174"/>
                      </a:lnTo>
                      <a:lnTo>
                        <a:pt x="520" y="186"/>
                      </a:lnTo>
                      <a:close/>
                    </a:path>
                  </a:pathLst>
                </a:custGeom>
                <a:solidFill>
                  <a:srgbClr val="0007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1" name="Freeform 44"/>
                <p:cNvSpPr>
                  <a:spLocks/>
                </p:cNvSpPr>
                <p:nvPr/>
              </p:nvSpPr>
              <p:spPr bwMode="auto">
                <a:xfrm>
                  <a:off x="4336" y="433"/>
                  <a:ext cx="106" cy="364"/>
                </a:xfrm>
                <a:custGeom>
                  <a:avLst/>
                  <a:gdLst>
                    <a:gd name="T0" fmla="*/ 488 w 634"/>
                    <a:gd name="T1" fmla="*/ 177 h 2183"/>
                    <a:gd name="T2" fmla="*/ 506 w 634"/>
                    <a:gd name="T3" fmla="*/ 185 h 2183"/>
                    <a:gd name="T4" fmla="*/ 525 w 634"/>
                    <a:gd name="T5" fmla="*/ 193 h 2183"/>
                    <a:gd name="T6" fmla="*/ 543 w 634"/>
                    <a:gd name="T7" fmla="*/ 201 h 2183"/>
                    <a:gd name="T8" fmla="*/ 562 w 634"/>
                    <a:gd name="T9" fmla="*/ 209 h 2183"/>
                    <a:gd name="T10" fmla="*/ 579 w 634"/>
                    <a:gd name="T11" fmla="*/ 217 h 2183"/>
                    <a:gd name="T12" fmla="*/ 597 w 634"/>
                    <a:gd name="T13" fmla="*/ 225 h 2183"/>
                    <a:gd name="T14" fmla="*/ 616 w 634"/>
                    <a:gd name="T15" fmla="*/ 233 h 2183"/>
                    <a:gd name="T16" fmla="*/ 634 w 634"/>
                    <a:gd name="T17" fmla="*/ 241 h 2183"/>
                    <a:gd name="T18" fmla="*/ 617 w 634"/>
                    <a:gd name="T19" fmla="*/ 252 h 2183"/>
                    <a:gd name="T20" fmla="*/ 604 w 634"/>
                    <a:gd name="T21" fmla="*/ 264 h 2183"/>
                    <a:gd name="T22" fmla="*/ 595 w 634"/>
                    <a:gd name="T23" fmla="*/ 279 h 2183"/>
                    <a:gd name="T24" fmla="*/ 589 w 634"/>
                    <a:gd name="T25" fmla="*/ 296 h 2183"/>
                    <a:gd name="T26" fmla="*/ 586 w 634"/>
                    <a:gd name="T27" fmla="*/ 312 h 2183"/>
                    <a:gd name="T28" fmla="*/ 585 w 634"/>
                    <a:gd name="T29" fmla="*/ 328 h 2183"/>
                    <a:gd name="T30" fmla="*/ 584 w 634"/>
                    <a:gd name="T31" fmla="*/ 343 h 2183"/>
                    <a:gd name="T32" fmla="*/ 582 w 634"/>
                    <a:gd name="T33" fmla="*/ 357 h 2183"/>
                    <a:gd name="T34" fmla="*/ 582 w 634"/>
                    <a:gd name="T35" fmla="*/ 380 h 2183"/>
                    <a:gd name="T36" fmla="*/ 582 w 634"/>
                    <a:gd name="T37" fmla="*/ 402 h 2183"/>
                    <a:gd name="T38" fmla="*/ 582 w 634"/>
                    <a:gd name="T39" fmla="*/ 425 h 2183"/>
                    <a:gd name="T40" fmla="*/ 584 w 634"/>
                    <a:gd name="T41" fmla="*/ 448 h 2183"/>
                    <a:gd name="T42" fmla="*/ 584 w 634"/>
                    <a:gd name="T43" fmla="*/ 882 h 2183"/>
                    <a:gd name="T44" fmla="*/ 585 w 634"/>
                    <a:gd name="T45" fmla="*/ 1315 h 2183"/>
                    <a:gd name="T46" fmla="*/ 585 w 634"/>
                    <a:gd name="T47" fmla="*/ 1749 h 2183"/>
                    <a:gd name="T48" fmla="*/ 585 w 634"/>
                    <a:gd name="T49" fmla="*/ 2183 h 2183"/>
                    <a:gd name="T50" fmla="*/ 548 w 634"/>
                    <a:gd name="T51" fmla="*/ 2160 h 2183"/>
                    <a:gd name="T52" fmla="*/ 512 w 634"/>
                    <a:gd name="T53" fmla="*/ 2137 h 2183"/>
                    <a:gd name="T54" fmla="*/ 475 w 634"/>
                    <a:gd name="T55" fmla="*/ 2113 h 2183"/>
                    <a:gd name="T56" fmla="*/ 438 w 634"/>
                    <a:gd name="T57" fmla="*/ 2090 h 2183"/>
                    <a:gd name="T58" fmla="*/ 401 w 634"/>
                    <a:gd name="T59" fmla="*/ 2066 h 2183"/>
                    <a:gd name="T60" fmla="*/ 365 w 634"/>
                    <a:gd name="T61" fmla="*/ 2043 h 2183"/>
                    <a:gd name="T62" fmla="*/ 328 w 634"/>
                    <a:gd name="T63" fmla="*/ 2020 h 2183"/>
                    <a:gd name="T64" fmla="*/ 291 w 634"/>
                    <a:gd name="T65" fmla="*/ 1996 h 2183"/>
                    <a:gd name="T66" fmla="*/ 256 w 634"/>
                    <a:gd name="T67" fmla="*/ 1973 h 2183"/>
                    <a:gd name="T68" fmla="*/ 219 w 634"/>
                    <a:gd name="T69" fmla="*/ 1950 h 2183"/>
                    <a:gd name="T70" fmla="*/ 182 w 634"/>
                    <a:gd name="T71" fmla="*/ 1927 h 2183"/>
                    <a:gd name="T72" fmla="*/ 146 w 634"/>
                    <a:gd name="T73" fmla="*/ 1904 h 2183"/>
                    <a:gd name="T74" fmla="*/ 109 w 634"/>
                    <a:gd name="T75" fmla="*/ 1881 h 2183"/>
                    <a:gd name="T76" fmla="*/ 73 w 634"/>
                    <a:gd name="T77" fmla="*/ 1856 h 2183"/>
                    <a:gd name="T78" fmla="*/ 36 w 634"/>
                    <a:gd name="T79" fmla="*/ 1833 h 2183"/>
                    <a:gd name="T80" fmla="*/ 0 w 634"/>
                    <a:gd name="T81" fmla="*/ 1810 h 2183"/>
                    <a:gd name="T82" fmla="*/ 0 w 634"/>
                    <a:gd name="T83" fmla="*/ 1358 h 2183"/>
                    <a:gd name="T84" fmla="*/ 2 w 634"/>
                    <a:gd name="T85" fmla="*/ 905 h 2183"/>
                    <a:gd name="T86" fmla="*/ 2 w 634"/>
                    <a:gd name="T87" fmla="*/ 453 h 2183"/>
                    <a:gd name="T88" fmla="*/ 2 w 634"/>
                    <a:gd name="T89" fmla="*/ 0 h 2183"/>
                    <a:gd name="T90" fmla="*/ 32 w 634"/>
                    <a:gd name="T91" fmla="*/ 12 h 2183"/>
                    <a:gd name="T92" fmla="*/ 63 w 634"/>
                    <a:gd name="T93" fmla="*/ 22 h 2183"/>
                    <a:gd name="T94" fmla="*/ 93 w 634"/>
                    <a:gd name="T95" fmla="*/ 34 h 2183"/>
                    <a:gd name="T96" fmla="*/ 123 w 634"/>
                    <a:gd name="T97" fmla="*/ 44 h 2183"/>
                    <a:gd name="T98" fmla="*/ 153 w 634"/>
                    <a:gd name="T99" fmla="*/ 55 h 2183"/>
                    <a:gd name="T100" fmla="*/ 184 w 634"/>
                    <a:gd name="T101" fmla="*/ 66 h 2183"/>
                    <a:gd name="T102" fmla="*/ 214 w 634"/>
                    <a:gd name="T103" fmla="*/ 77 h 2183"/>
                    <a:gd name="T104" fmla="*/ 244 w 634"/>
                    <a:gd name="T105" fmla="*/ 88 h 2183"/>
                    <a:gd name="T106" fmla="*/ 274 w 634"/>
                    <a:gd name="T107" fmla="*/ 99 h 2183"/>
                    <a:gd name="T108" fmla="*/ 305 w 634"/>
                    <a:gd name="T109" fmla="*/ 111 h 2183"/>
                    <a:gd name="T110" fmla="*/ 335 w 634"/>
                    <a:gd name="T111" fmla="*/ 121 h 2183"/>
                    <a:gd name="T112" fmla="*/ 365 w 634"/>
                    <a:gd name="T113" fmla="*/ 133 h 2183"/>
                    <a:gd name="T114" fmla="*/ 397 w 634"/>
                    <a:gd name="T115" fmla="*/ 143 h 2183"/>
                    <a:gd name="T116" fmla="*/ 427 w 634"/>
                    <a:gd name="T117" fmla="*/ 155 h 2183"/>
                    <a:gd name="T118" fmla="*/ 458 w 634"/>
                    <a:gd name="T119" fmla="*/ 165 h 2183"/>
                    <a:gd name="T120" fmla="*/ 488 w 634"/>
                    <a:gd name="T121" fmla="*/ 177 h 2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34" h="2183">
                      <a:moveTo>
                        <a:pt x="488" y="177"/>
                      </a:moveTo>
                      <a:lnTo>
                        <a:pt x="506" y="185"/>
                      </a:lnTo>
                      <a:lnTo>
                        <a:pt x="525" y="193"/>
                      </a:lnTo>
                      <a:lnTo>
                        <a:pt x="543" y="201"/>
                      </a:lnTo>
                      <a:lnTo>
                        <a:pt x="562" y="209"/>
                      </a:lnTo>
                      <a:lnTo>
                        <a:pt x="579" y="217"/>
                      </a:lnTo>
                      <a:lnTo>
                        <a:pt x="597" y="225"/>
                      </a:lnTo>
                      <a:lnTo>
                        <a:pt x="616" y="233"/>
                      </a:lnTo>
                      <a:lnTo>
                        <a:pt x="634" y="241"/>
                      </a:lnTo>
                      <a:lnTo>
                        <a:pt x="617" y="252"/>
                      </a:lnTo>
                      <a:lnTo>
                        <a:pt x="604" y="264"/>
                      </a:lnTo>
                      <a:lnTo>
                        <a:pt x="595" y="279"/>
                      </a:lnTo>
                      <a:lnTo>
                        <a:pt x="589" y="296"/>
                      </a:lnTo>
                      <a:lnTo>
                        <a:pt x="586" y="312"/>
                      </a:lnTo>
                      <a:lnTo>
                        <a:pt x="585" y="328"/>
                      </a:lnTo>
                      <a:lnTo>
                        <a:pt x="584" y="343"/>
                      </a:lnTo>
                      <a:lnTo>
                        <a:pt x="582" y="357"/>
                      </a:lnTo>
                      <a:lnTo>
                        <a:pt x="582" y="380"/>
                      </a:lnTo>
                      <a:lnTo>
                        <a:pt x="582" y="402"/>
                      </a:lnTo>
                      <a:lnTo>
                        <a:pt x="582" y="425"/>
                      </a:lnTo>
                      <a:lnTo>
                        <a:pt x="584" y="448"/>
                      </a:lnTo>
                      <a:lnTo>
                        <a:pt x="584" y="882"/>
                      </a:lnTo>
                      <a:lnTo>
                        <a:pt x="585" y="1315"/>
                      </a:lnTo>
                      <a:lnTo>
                        <a:pt x="585" y="1749"/>
                      </a:lnTo>
                      <a:lnTo>
                        <a:pt x="585" y="2183"/>
                      </a:lnTo>
                      <a:lnTo>
                        <a:pt x="548" y="2160"/>
                      </a:lnTo>
                      <a:lnTo>
                        <a:pt x="512" y="2137"/>
                      </a:lnTo>
                      <a:lnTo>
                        <a:pt x="475" y="2113"/>
                      </a:lnTo>
                      <a:lnTo>
                        <a:pt x="438" y="2090"/>
                      </a:lnTo>
                      <a:lnTo>
                        <a:pt x="401" y="2066"/>
                      </a:lnTo>
                      <a:lnTo>
                        <a:pt x="365" y="2043"/>
                      </a:lnTo>
                      <a:lnTo>
                        <a:pt x="328" y="2020"/>
                      </a:lnTo>
                      <a:lnTo>
                        <a:pt x="291" y="1996"/>
                      </a:lnTo>
                      <a:lnTo>
                        <a:pt x="256" y="1973"/>
                      </a:lnTo>
                      <a:lnTo>
                        <a:pt x="219" y="1950"/>
                      </a:lnTo>
                      <a:lnTo>
                        <a:pt x="182" y="1927"/>
                      </a:lnTo>
                      <a:lnTo>
                        <a:pt x="146" y="1904"/>
                      </a:lnTo>
                      <a:lnTo>
                        <a:pt x="109" y="1881"/>
                      </a:lnTo>
                      <a:lnTo>
                        <a:pt x="73" y="1856"/>
                      </a:lnTo>
                      <a:lnTo>
                        <a:pt x="36" y="1833"/>
                      </a:lnTo>
                      <a:lnTo>
                        <a:pt x="0" y="1810"/>
                      </a:lnTo>
                      <a:lnTo>
                        <a:pt x="0" y="1358"/>
                      </a:lnTo>
                      <a:lnTo>
                        <a:pt x="2" y="905"/>
                      </a:lnTo>
                      <a:lnTo>
                        <a:pt x="2" y="453"/>
                      </a:lnTo>
                      <a:lnTo>
                        <a:pt x="2" y="0"/>
                      </a:lnTo>
                      <a:lnTo>
                        <a:pt x="32" y="12"/>
                      </a:lnTo>
                      <a:lnTo>
                        <a:pt x="63" y="22"/>
                      </a:lnTo>
                      <a:lnTo>
                        <a:pt x="93" y="34"/>
                      </a:lnTo>
                      <a:lnTo>
                        <a:pt x="123" y="44"/>
                      </a:lnTo>
                      <a:lnTo>
                        <a:pt x="153" y="55"/>
                      </a:lnTo>
                      <a:lnTo>
                        <a:pt x="184" y="66"/>
                      </a:lnTo>
                      <a:lnTo>
                        <a:pt x="214" y="77"/>
                      </a:lnTo>
                      <a:lnTo>
                        <a:pt x="244" y="88"/>
                      </a:lnTo>
                      <a:lnTo>
                        <a:pt x="274" y="99"/>
                      </a:lnTo>
                      <a:lnTo>
                        <a:pt x="305" y="111"/>
                      </a:lnTo>
                      <a:lnTo>
                        <a:pt x="335" y="121"/>
                      </a:lnTo>
                      <a:lnTo>
                        <a:pt x="365" y="133"/>
                      </a:lnTo>
                      <a:lnTo>
                        <a:pt x="397" y="143"/>
                      </a:lnTo>
                      <a:lnTo>
                        <a:pt x="427" y="155"/>
                      </a:lnTo>
                      <a:lnTo>
                        <a:pt x="458" y="165"/>
                      </a:lnTo>
                      <a:lnTo>
                        <a:pt x="488" y="177"/>
                      </a:lnTo>
                      <a:close/>
                    </a:path>
                  </a:pathLst>
                </a:custGeom>
                <a:solidFill>
                  <a:srgbClr val="000A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2" name="Freeform 45"/>
                <p:cNvSpPr>
                  <a:spLocks/>
                </p:cNvSpPr>
                <p:nvPr/>
              </p:nvSpPr>
              <p:spPr bwMode="auto">
                <a:xfrm>
                  <a:off x="4336" y="433"/>
                  <a:ext cx="99" cy="360"/>
                </a:xfrm>
                <a:custGeom>
                  <a:avLst/>
                  <a:gdLst>
                    <a:gd name="T0" fmla="*/ 458 w 597"/>
                    <a:gd name="T1" fmla="*/ 167 h 2162"/>
                    <a:gd name="T2" fmla="*/ 475 w 597"/>
                    <a:gd name="T3" fmla="*/ 176 h 2162"/>
                    <a:gd name="T4" fmla="*/ 492 w 597"/>
                    <a:gd name="T5" fmla="*/ 184 h 2162"/>
                    <a:gd name="T6" fmla="*/ 509 w 597"/>
                    <a:gd name="T7" fmla="*/ 192 h 2162"/>
                    <a:gd name="T8" fmla="*/ 528 w 597"/>
                    <a:gd name="T9" fmla="*/ 200 h 2162"/>
                    <a:gd name="T10" fmla="*/ 545 w 597"/>
                    <a:gd name="T11" fmla="*/ 208 h 2162"/>
                    <a:gd name="T12" fmla="*/ 563 w 597"/>
                    <a:gd name="T13" fmla="*/ 216 h 2162"/>
                    <a:gd name="T14" fmla="*/ 580 w 597"/>
                    <a:gd name="T15" fmla="*/ 224 h 2162"/>
                    <a:gd name="T16" fmla="*/ 597 w 597"/>
                    <a:gd name="T17" fmla="*/ 232 h 2162"/>
                    <a:gd name="T18" fmla="*/ 581 w 597"/>
                    <a:gd name="T19" fmla="*/ 242 h 2162"/>
                    <a:gd name="T20" fmla="*/ 570 w 597"/>
                    <a:gd name="T21" fmla="*/ 256 h 2162"/>
                    <a:gd name="T22" fmla="*/ 563 w 597"/>
                    <a:gd name="T23" fmla="*/ 271 h 2162"/>
                    <a:gd name="T24" fmla="*/ 558 w 597"/>
                    <a:gd name="T25" fmla="*/ 287 h 2162"/>
                    <a:gd name="T26" fmla="*/ 555 w 597"/>
                    <a:gd name="T27" fmla="*/ 304 h 2162"/>
                    <a:gd name="T28" fmla="*/ 553 w 597"/>
                    <a:gd name="T29" fmla="*/ 320 h 2162"/>
                    <a:gd name="T30" fmla="*/ 553 w 597"/>
                    <a:gd name="T31" fmla="*/ 335 h 2162"/>
                    <a:gd name="T32" fmla="*/ 552 w 597"/>
                    <a:gd name="T33" fmla="*/ 349 h 2162"/>
                    <a:gd name="T34" fmla="*/ 552 w 597"/>
                    <a:gd name="T35" fmla="*/ 372 h 2162"/>
                    <a:gd name="T36" fmla="*/ 552 w 597"/>
                    <a:gd name="T37" fmla="*/ 395 h 2162"/>
                    <a:gd name="T38" fmla="*/ 552 w 597"/>
                    <a:gd name="T39" fmla="*/ 418 h 2162"/>
                    <a:gd name="T40" fmla="*/ 553 w 597"/>
                    <a:gd name="T41" fmla="*/ 441 h 2162"/>
                    <a:gd name="T42" fmla="*/ 553 w 597"/>
                    <a:gd name="T43" fmla="*/ 872 h 2162"/>
                    <a:gd name="T44" fmla="*/ 555 w 597"/>
                    <a:gd name="T45" fmla="*/ 1301 h 2162"/>
                    <a:gd name="T46" fmla="*/ 555 w 597"/>
                    <a:gd name="T47" fmla="*/ 1732 h 2162"/>
                    <a:gd name="T48" fmla="*/ 556 w 597"/>
                    <a:gd name="T49" fmla="*/ 2162 h 2162"/>
                    <a:gd name="T50" fmla="*/ 521 w 597"/>
                    <a:gd name="T51" fmla="*/ 2140 h 2162"/>
                    <a:gd name="T52" fmla="*/ 486 w 597"/>
                    <a:gd name="T53" fmla="*/ 2118 h 2162"/>
                    <a:gd name="T54" fmla="*/ 451 w 597"/>
                    <a:gd name="T55" fmla="*/ 2096 h 2162"/>
                    <a:gd name="T56" fmla="*/ 416 w 597"/>
                    <a:gd name="T57" fmla="*/ 2075 h 2162"/>
                    <a:gd name="T58" fmla="*/ 381 w 597"/>
                    <a:gd name="T59" fmla="*/ 2051 h 2162"/>
                    <a:gd name="T60" fmla="*/ 347 w 597"/>
                    <a:gd name="T61" fmla="*/ 2030 h 2162"/>
                    <a:gd name="T62" fmla="*/ 312 w 597"/>
                    <a:gd name="T63" fmla="*/ 2008 h 2162"/>
                    <a:gd name="T64" fmla="*/ 277 w 597"/>
                    <a:gd name="T65" fmla="*/ 1986 h 2162"/>
                    <a:gd name="T66" fmla="*/ 243 w 597"/>
                    <a:gd name="T67" fmla="*/ 1964 h 2162"/>
                    <a:gd name="T68" fmla="*/ 208 w 597"/>
                    <a:gd name="T69" fmla="*/ 1942 h 2162"/>
                    <a:gd name="T70" fmla="*/ 174 w 597"/>
                    <a:gd name="T71" fmla="*/ 1920 h 2162"/>
                    <a:gd name="T72" fmla="*/ 139 w 597"/>
                    <a:gd name="T73" fmla="*/ 1898 h 2162"/>
                    <a:gd name="T74" fmla="*/ 104 w 597"/>
                    <a:gd name="T75" fmla="*/ 1876 h 2162"/>
                    <a:gd name="T76" fmla="*/ 70 w 597"/>
                    <a:gd name="T77" fmla="*/ 1854 h 2162"/>
                    <a:gd name="T78" fmla="*/ 35 w 597"/>
                    <a:gd name="T79" fmla="*/ 1832 h 2162"/>
                    <a:gd name="T80" fmla="*/ 0 w 597"/>
                    <a:gd name="T81" fmla="*/ 1810 h 2162"/>
                    <a:gd name="T82" fmla="*/ 1 w 597"/>
                    <a:gd name="T83" fmla="*/ 1358 h 2162"/>
                    <a:gd name="T84" fmla="*/ 1 w 597"/>
                    <a:gd name="T85" fmla="*/ 905 h 2162"/>
                    <a:gd name="T86" fmla="*/ 1 w 597"/>
                    <a:gd name="T87" fmla="*/ 453 h 2162"/>
                    <a:gd name="T88" fmla="*/ 3 w 597"/>
                    <a:gd name="T89" fmla="*/ 0 h 2162"/>
                    <a:gd name="T90" fmla="*/ 32 w 597"/>
                    <a:gd name="T91" fmla="*/ 10 h 2162"/>
                    <a:gd name="T92" fmla="*/ 59 w 597"/>
                    <a:gd name="T93" fmla="*/ 21 h 2162"/>
                    <a:gd name="T94" fmla="*/ 88 w 597"/>
                    <a:gd name="T95" fmla="*/ 31 h 2162"/>
                    <a:gd name="T96" fmla="*/ 117 w 597"/>
                    <a:gd name="T97" fmla="*/ 42 h 2162"/>
                    <a:gd name="T98" fmla="*/ 145 w 597"/>
                    <a:gd name="T99" fmla="*/ 52 h 2162"/>
                    <a:gd name="T100" fmla="*/ 174 w 597"/>
                    <a:gd name="T101" fmla="*/ 62 h 2162"/>
                    <a:gd name="T102" fmla="*/ 201 w 597"/>
                    <a:gd name="T103" fmla="*/ 73 h 2162"/>
                    <a:gd name="T104" fmla="*/ 230 w 597"/>
                    <a:gd name="T105" fmla="*/ 83 h 2162"/>
                    <a:gd name="T106" fmla="*/ 259 w 597"/>
                    <a:gd name="T107" fmla="*/ 95 h 2162"/>
                    <a:gd name="T108" fmla="*/ 287 w 597"/>
                    <a:gd name="T109" fmla="*/ 105 h 2162"/>
                    <a:gd name="T110" fmla="*/ 316 w 597"/>
                    <a:gd name="T111" fmla="*/ 115 h 2162"/>
                    <a:gd name="T112" fmla="*/ 343 w 597"/>
                    <a:gd name="T113" fmla="*/ 126 h 2162"/>
                    <a:gd name="T114" fmla="*/ 372 w 597"/>
                    <a:gd name="T115" fmla="*/ 136 h 2162"/>
                    <a:gd name="T116" fmla="*/ 401 w 597"/>
                    <a:gd name="T117" fmla="*/ 147 h 2162"/>
                    <a:gd name="T118" fmla="*/ 429 w 597"/>
                    <a:gd name="T119" fmla="*/ 157 h 2162"/>
                    <a:gd name="T120" fmla="*/ 458 w 597"/>
                    <a:gd name="T121" fmla="*/ 167 h 2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97" h="2162">
                      <a:moveTo>
                        <a:pt x="458" y="167"/>
                      </a:moveTo>
                      <a:lnTo>
                        <a:pt x="475" y="176"/>
                      </a:lnTo>
                      <a:lnTo>
                        <a:pt x="492" y="184"/>
                      </a:lnTo>
                      <a:lnTo>
                        <a:pt x="509" y="192"/>
                      </a:lnTo>
                      <a:lnTo>
                        <a:pt x="528" y="200"/>
                      </a:lnTo>
                      <a:lnTo>
                        <a:pt x="545" y="208"/>
                      </a:lnTo>
                      <a:lnTo>
                        <a:pt x="563" y="216"/>
                      </a:lnTo>
                      <a:lnTo>
                        <a:pt x="580" y="224"/>
                      </a:lnTo>
                      <a:lnTo>
                        <a:pt x="597" y="232"/>
                      </a:lnTo>
                      <a:lnTo>
                        <a:pt x="581" y="242"/>
                      </a:lnTo>
                      <a:lnTo>
                        <a:pt x="570" y="256"/>
                      </a:lnTo>
                      <a:lnTo>
                        <a:pt x="563" y="271"/>
                      </a:lnTo>
                      <a:lnTo>
                        <a:pt x="558" y="287"/>
                      </a:lnTo>
                      <a:lnTo>
                        <a:pt x="555" y="304"/>
                      </a:lnTo>
                      <a:lnTo>
                        <a:pt x="553" y="320"/>
                      </a:lnTo>
                      <a:lnTo>
                        <a:pt x="553" y="335"/>
                      </a:lnTo>
                      <a:lnTo>
                        <a:pt x="552" y="349"/>
                      </a:lnTo>
                      <a:lnTo>
                        <a:pt x="552" y="372"/>
                      </a:lnTo>
                      <a:lnTo>
                        <a:pt x="552" y="395"/>
                      </a:lnTo>
                      <a:lnTo>
                        <a:pt x="552" y="418"/>
                      </a:lnTo>
                      <a:lnTo>
                        <a:pt x="553" y="441"/>
                      </a:lnTo>
                      <a:lnTo>
                        <a:pt x="553" y="872"/>
                      </a:lnTo>
                      <a:lnTo>
                        <a:pt x="555" y="1301"/>
                      </a:lnTo>
                      <a:lnTo>
                        <a:pt x="555" y="1732"/>
                      </a:lnTo>
                      <a:lnTo>
                        <a:pt x="556" y="2162"/>
                      </a:lnTo>
                      <a:lnTo>
                        <a:pt x="521" y="2140"/>
                      </a:lnTo>
                      <a:lnTo>
                        <a:pt x="486" y="2118"/>
                      </a:lnTo>
                      <a:lnTo>
                        <a:pt x="451" y="2096"/>
                      </a:lnTo>
                      <a:lnTo>
                        <a:pt x="416" y="2075"/>
                      </a:lnTo>
                      <a:lnTo>
                        <a:pt x="381" y="2051"/>
                      </a:lnTo>
                      <a:lnTo>
                        <a:pt x="347" y="2030"/>
                      </a:lnTo>
                      <a:lnTo>
                        <a:pt x="312" y="2008"/>
                      </a:lnTo>
                      <a:lnTo>
                        <a:pt x="277" y="1986"/>
                      </a:lnTo>
                      <a:lnTo>
                        <a:pt x="243" y="1964"/>
                      </a:lnTo>
                      <a:lnTo>
                        <a:pt x="208" y="1942"/>
                      </a:lnTo>
                      <a:lnTo>
                        <a:pt x="174" y="1920"/>
                      </a:lnTo>
                      <a:lnTo>
                        <a:pt x="139" y="1898"/>
                      </a:lnTo>
                      <a:lnTo>
                        <a:pt x="104" y="1876"/>
                      </a:lnTo>
                      <a:lnTo>
                        <a:pt x="70" y="1854"/>
                      </a:lnTo>
                      <a:lnTo>
                        <a:pt x="35" y="1832"/>
                      </a:lnTo>
                      <a:lnTo>
                        <a:pt x="0" y="1810"/>
                      </a:lnTo>
                      <a:lnTo>
                        <a:pt x="1" y="1358"/>
                      </a:lnTo>
                      <a:lnTo>
                        <a:pt x="1" y="905"/>
                      </a:lnTo>
                      <a:lnTo>
                        <a:pt x="1" y="453"/>
                      </a:lnTo>
                      <a:lnTo>
                        <a:pt x="3" y="0"/>
                      </a:lnTo>
                      <a:lnTo>
                        <a:pt x="32" y="10"/>
                      </a:lnTo>
                      <a:lnTo>
                        <a:pt x="59" y="21"/>
                      </a:lnTo>
                      <a:lnTo>
                        <a:pt x="88" y="31"/>
                      </a:lnTo>
                      <a:lnTo>
                        <a:pt x="117" y="42"/>
                      </a:lnTo>
                      <a:lnTo>
                        <a:pt x="145" y="52"/>
                      </a:lnTo>
                      <a:lnTo>
                        <a:pt x="174" y="62"/>
                      </a:lnTo>
                      <a:lnTo>
                        <a:pt x="201" y="73"/>
                      </a:lnTo>
                      <a:lnTo>
                        <a:pt x="230" y="83"/>
                      </a:lnTo>
                      <a:lnTo>
                        <a:pt x="259" y="95"/>
                      </a:lnTo>
                      <a:lnTo>
                        <a:pt x="287" y="105"/>
                      </a:lnTo>
                      <a:lnTo>
                        <a:pt x="316" y="115"/>
                      </a:lnTo>
                      <a:lnTo>
                        <a:pt x="343" y="126"/>
                      </a:lnTo>
                      <a:lnTo>
                        <a:pt x="372" y="136"/>
                      </a:lnTo>
                      <a:lnTo>
                        <a:pt x="401" y="147"/>
                      </a:lnTo>
                      <a:lnTo>
                        <a:pt x="429" y="157"/>
                      </a:lnTo>
                      <a:lnTo>
                        <a:pt x="458" y="167"/>
                      </a:lnTo>
                      <a:close/>
                    </a:path>
                  </a:pathLst>
                </a:custGeom>
                <a:solidFill>
                  <a:srgbClr val="000C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3" name="Freeform 46"/>
                <p:cNvSpPr>
                  <a:spLocks/>
                </p:cNvSpPr>
                <p:nvPr/>
              </p:nvSpPr>
              <p:spPr bwMode="auto">
                <a:xfrm>
                  <a:off x="4336" y="433"/>
                  <a:ext cx="93" cy="357"/>
                </a:xfrm>
                <a:custGeom>
                  <a:avLst/>
                  <a:gdLst>
                    <a:gd name="T0" fmla="*/ 425 w 560"/>
                    <a:gd name="T1" fmla="*/ 158 h 2141"/>
                    <a:gd name="T2" fmla="*/ 443 w 560"/>
                    <a:gd name="T3" fmla="*/ 166 h 2141"/>
                    <a:gd name="T4" fmla="*/ 459 w 560"/>
                    <a:gd name="T5" fmla="*/ 174 h 2141"/>
                    <a:gd name="T6" fmla="*/ 476 w 560"/>
                    <a:gd name="T7" fmla="*/ 182 h 2141"/>
                    <a:gd name="T8" fmla="*/ 493 w 560"/>
                    <a:gd name="T9" fmla="*/ 191 h 2141"/>
                    <a:gd name="T10" fmla="*/ 509 w 560"/>
                    <a:gd name="T11" fmla="*/ 200 h 2141"/>
                    <a:gd name="T12" fmla="*/ 527 w 560"/>
                    <a:gd name="T13" fmla="*/ 208 h 2141"/>
                    <a:gd name="T14" fmla="*/ 543 w 560"/>
                    <a:gd name="T15" fmla="*/ 216 h 2141"/>
                    <a:gd name="T16" fmla="*/ 560 w 560"/>
                    <a:gd name="T17" fmla="*/ 224 h 2141"/>
                    <a:gd name="T18" fmla="*/ 545 w 560"/>
                    <a:gd name="T19" fmla="*/ 234 h 2141"/>
                    <a:gd name="T20" fmla="*/ 535 w 560"/>
                    <a:gd name="T21" fmla="*/ 248 h 2141"/>
                    <a:gd name="T22" fmla="*/ 528 w 560"/>
                    <a:gd name="T23" fmla="*/ 263 h 2141"/>
                    <a:gd name="T24" fmla="*/ 525 w 560"/>
                    <a:gd name="T25" fmla="*/ 279 h 2141"/>
                    <a:gd name="T26" fmla="*/ 522 w 560"/>
                    <a:gd name="T27" fmla="*/ 296 h 2141"/>
                    <a:gd name="T28" fmla="*/ 521 w 560"/>
                    <a:gd name="T29" fmla="*/ 312 h 2141"/>
                    <a:gd name="T30" fmla="*/ 520 w 560"/>
                    <a:gd name="T31" fmla="*/ 328 h 2141"/>
                    <a:gd name="T32" fmla="*/ 520 w 560"/>
                    <a:gd name="T33" fmla="*/ 342 h 2141"/>
                    <a:gd name="T34" fmla="*/ 521 w 560"/>
                    <a:gd name="T35" fmla="*/ 364 h 2141"/>
                    <a:gd name="T36" fmla="*/ 521 w 560"/>
                    <a:gd name="T37" fmla="*/ 387 h 2141"/>
                    <a:gd name="T38" fmla="*/ 521 w 560"/>
                    <a:gd name="T39" fmla="*/ 410 h 2141"/>
                    <a:gd name="T40" fmla="*/ 522 w 560"/>
                    <a:gd name="T41" fmla="*/ 433 h 2141"/>
                    <a:gd name="T42" fmla="*/ 523 w 560"/>
                    <a:gd name="T43" fmla="*/ 860 h 2141"/>
                    <a:gd name="T44" fmla="*/ 523 w 560"/>
                    <a:gd name="T45" fmla="*/ 1287 h 2141"/>
                    <a:gd name="T46" fmla="*/ 525 w 560"/>
                    <a:gd name="T47" fmla="*/ 1714 h 2141"/>
                    <a:gd name="T48" fmla="*/ 526 w 560"/>
                    <a:gd name="T49" fmla="*/ 2141 h 2141"/>
                    <a:gd name="T50" fmla="*/ 492 w 560"/>
                    <a:gd name="T51" fmla="*/ 2121 h 2141"/>
                    <a:gd name="T52" fmla="*/ 460 w 560"/>
                    <a:gd name="T53" fmla="*/ 2100 h 2141"/>
                    <a:gd name="T54" fmla="*/ 426 w 560"/>
                    <a:gd name="T55" fmla="*/ 2079 h 2141"/>
                    <a:gd name="T56" fmla="*/ 393 w 560"/>
                    <a:gd name="T57" fmla="*/ 2058 h 2141"/>
                    <a:gd name="T58" fmla="*/ 361 w 560"/>
                    <a:gd name="T59" fmla="*/ 2038 h 2141"/>
                    <a:gd name="T60" fmla="*/ 327 w 560"/>
                    <a:gd name="T61" fmla="*/ 2017 h 2141"/>
                    <a:gd name="T62" fmla="*/ 295 w 560"/>
                    <a:gd name="T63" fmla="*/ 1996 h 2141"/>
                    <a:gd name="T64" fmla="*/ 261 w 560"/>
                    <a:gd name="T65" fmla="*/ 1975 h 2141"/>
                    <a:gd name="T66" fmla="*/ 229 w 560"/>
                    <a:gd name="T67" fmla="*/ 1954 h 2141"/>
                    <a:gd name="T68" fmla="*/ 197 w 560"/>
                    <a:gd name="T69" fmla="*/ 1934 h 2141"/>
                    <a:gd name="T70" fmla="*/ 163 w 560"/>
                    <a:gd name="T71" fmla="*/ 1913 h 2141"/>
                    <a:gd name="T72" fmla="*/ 131 w 560"/>
                    <a:gd name="T73" fmla="*/ 1892 h 2141"/>
                    <a:gd name="T74" fmla="*/ 98 w 560"/>
                    <a:gd name="T75" fmla="*/ 1871 h 2141"/>
                    <a:gd name="T76" fmla="*/ 65 w 560"/>
                    <a:gd name="T77" fmla="*/ 1851 h 2141"/>
                    <a:gd name="T78" fmla="*/ 33 w 560"/>
                    <a:gd name="T79" fmla="*/ 1830 h 2141"/>
                    <a:gd name="T80" fmla="*/ 0 w 560"/>
                    <a:gd name="T81" fmla="*/ 1809 h 2141"/>
                    <a:gd name="T82" fmla="*/ 1 w 560"/>
                    <a:gd name="T83" fmla="*/ 1356 h 2141"/>
                    <a:gd name="T84" fmla="*/ 1 w 560"/>
                    <a:gd name="T85" fmla="*/ 904 h 2141"/>
                    <a:gd name="T86" fmla="*/ 1 w 560"/>
                    <a:gd name="T87" fmla="*/ 453 h 2141"/>
                    <a:gd name="T88" fmla="*/ 3 w 560"/>
                    <a:gd name="T89" fmla="*/ 0 h 2141"/>
                    <a:gd name="T90" fmla="*/ 29 w 560"/>
                    <a:gd name="T91" fmla="*/ 9 h 2141"/>
                    <a:gd name="T92" fmla="*/ 56 w 560"/>
                    <a:gd name="T93" fmla="*/ 20 h 2141"/>
                    <a:gd name="T94" fmla="*/ 82 w 560"/>
                    <a:gd name="T95" fmla="*/ 29 h 2141"/>
                    <a:gd name="T96" fmla="*/ 109 w 560"/>
                    <a:gd name="T97" fmla="*/ 39 h 2141"/>
                    <a:gd name="T98" fmla="*/ 135 w 560"/>
                    <a:gd name="T99" fmla="*/ 49 h 2141"/>
                    <a:gd name="T100" fmla="*/ 162 w 560"/>
                    <a:gd name="T101" fmla="*/ 59 h 2141"/>
                    <a:gd name="T102" fmla="*/ 189 w 560"/>
                    <a:gd name="T103" fmla="*/ 69 h 2141"/>
                    <a:gd name="T104" fmla="*/ 215 w 560"/>
                    <a:gd name="T105" fmla="*/ 79 h 2141"/>
                    <a:gd name="T106" fmla="*/ 242 w 560"/>
                    <a:gd name="T107" fmla="*/ 89 h 2141"/>
                    <a:gd name="T108" fmla="*/ 267 w 560"/>
                    <a:gd name="T109" fmla="*/ 98 h 2141"/>
                    <a:gd name="T110" fmla="*/ 294 w 560"/>
                    <a:gd name="T111" fmla="*/ 109 h 2141"/>
                    <a:gd name="T112" fmla="*/ 320 w 560"/>
                    <a:gd name="T113" fmla="*/ 119 h 2141"/>
                    <a:gd name="T114" fmla="*/ 347 w 560"/>
                    <a:gd name="T115" fmla="*/ 128 h 2141"/>
                    <a:gd name="T116" fmla="*/ 373 w 560"/>
                    <a:gd name="T117" fmla="*/ 139 h 2141"/>
                    <a:gd name="T118" fmla="*/ 399 w 560"/>
                    <a:gd name="T119" fmla="*/ 148 h 2141"/>
                    <a:gd name="T120" fmla="*/ 425 w 560"/>
                    <a:gd name="T121" fmla="*/ 158 h 2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60" h="2141">
                      <a:moveTo>
                        <a:pt x="425" y="158"/>
                      </a:moveTo>
                      <a:lnTo>
                        <a:pt x="443" y="166"/>
                      </a:lnTo>
                      <a:lnTo>
                        <a:pt x="459" y="174"/>
                      </a:lnTo>
                      <a:lnTo>
                        <a:pt x="476" y="182"/>
                      </a:lnTo>
                      <a:lnTo>
                        <a:pt x="493" y="191"/>
                      </a:lnTo>
                      <a:lnTo>
                        <a:pt x="509" y="200"/>
                      </a:lnTo>
                      <a:lnTo>
                        <a:pt x="527" y="208"/>
                      </a:lnTo>
                      <a:lnTo>
                        <a:pt x="543" y="216"/>
                      </a:lnTo>
                      <a:lnTo>
                        <a:pt x="560" y="224"/>
                      </a:lnTo>
                      <a:lnTo>
                        <a:pt x="545" y="234"/>
                      </a:lnTo>
                      <a:lnTo>
                        <a:pt x="535" y="248"/>
                      </a:lnTo>
                      <a:lnTo>
                        <a:pt x="528" y="263"/>
                      </a:lnTo>
                      <a:lnTo>
                        <a:pt x="525" y="279"/>
                      </a:lnTo>
                      <a:lnTo>
                        <a:pt x="522" y="296"/>
                      </a:lnTo>
                      <a:lnTo>
                        <a:pt x="521" y="312"/>
                      </a:lnTo>
                      <a:lnTo>
                        <a:pt x="520" y="328"/>
                      </a:lnTo>
                      <a:lnTo>
                        <a:pt x="520" y="342"/>
                      </a:lnTo>
                      <a:lnTo>
                        <a:pt x="521" y="364"/>
                      </a:lnTo>
                      <a:lnTo>
                        <a:pt x="521" y="387"/>
                      </a:lnTo>
                      <a:lnTo>
                        <a:pt x="521" y="410"/>
                      </a:lnTo>
                      <a:lnTo>
                        <a:pt x="522" y="433"/>
                      </a:lnTo>
                      <a:lnTo>
                        <a:pt x="523" y="860"/>
                      </a:lnTo>
                      <a:lnTo>
                        <a:pt x="523" y="1287"/>
                      </a:lnTo>
                      <a:lnTo>
                        <a:pt x="525" y="1714"/>
                      </a:lnTo>
                      <a:lnTo>
                        <a:pt x="526" y="2141"/>
                      </a:lnTo>
                      <a:lnTo>
                        <a:pt x="492" y="2121"/>
                      </a:lnTo>
                      <a:lnTo>
                        <a:pt x="460" y="2100"/>
                      </a:lnTo>
                      <a:lnTo>
                        <a:pt x="426" y="2079"/>
                      </a:lnTo>
                      <a:lnTo>
                        <a:pt x="393" y="2058"/>
                      </a:lnTo>
                      <a:lnTo>
                        <a:pt x="361" y="2038"/>
                      </a:lnTo>
                      <a:lnTo>
                        <a:pt x="327" y="2017"/>
                      </a:lnTo>
                      <a:lnTo>
                        <a:pt x="295" y="1996"/>
                      </a:lnTo>
                      <a:lnTo>
                        <a:pt x="261" y="1975"/>
                      </a:lnTo>
                      <a:lnTo>
                        <a:pt x="229" y="1954"/>
                      </a:lnTo>
                      <a:lnTo>
                        <a:pt x="197" y="1934"/>
                      </a:lnTo>
                      <a:lnTo>
                        <a:pt x="163" y="1913"/>
                      </a:lnTo>
                      <a:lnTo>
                        <a:pt x="131" y="1892"/>
                      </a:lnTo>
                      <a:lnTo>
                        <a:pt x="98" y="1871"/>
                      </a:lnTo>
                      <a:lnTo>
                        <a:pt x="65" y="1851"/>
                      </a:lnTo>
                      <a:lnTo>
                        <a:pt x="33" y="1830"/>
                      </a:lnTo>
                      <a:lnTo>
                        <a:pt x="0" y="1809"/>
                      </a:lnTo>
                      <a:lnTo>
                        <a:pt x="1" y="1356"/>
                      </a:lnTo>
                      <a:lnTo>
                        <a:pt x="1" y="904"/>
                      </a:lnTo>
                      <a:lnTo>
                        <a:pt x="1" y="453"/>
                      </a:lnTo>
                      <a:lnTo>
                        <a:pt x="3" y="0"/>
                      </a:lnTo>
                      <a:lnTo>
                        <a:pt x="29" y="9"/>
                      </a:lnTo>
                      <a:lnTo>
                        <a:pt x="56" y="20"/>
                      </a:lnTo>
                      <a:lnTo>
                        <a:pt x="82" y="29"/>
                      </a:lnTo>
                      <a:lnTo>
                        <a:pt x="109" y="39"/>
                      </a:lnTo>
                      <a:lnTo>
                        <a:pt x="135" y="49"/>
                      </a:lnTo>
                      <a:lnTo>
                        <a:pt x="162" y="59"/>
                      </a:lnTo>
                      <a:lnTo>
                        <a:pt x="189" y="69"/>
                      </a:lnTo>
                      <a:lnTo>
                        <a:pt x="215" y="79"/>
                      </a:lnTo>
                      <a:lnTo>
                        <a:pt x="242" y="89"/>
                      </a:lnTo>
                      <a:lnTo>
                        <a:pt x="267" y="98"/>
                      </a:lnTo>
                      <a:lnTo>
                        <a:pt x="294" y="109"/>
                      </a:lnTo>
                      <a:lnTo>
                        <a:pt x="320" y="119"/>
                      </a:lnTo>
                      <a:lnTo>
                        <a:pt x="347" y="128"/>
                      </a:lnTo>
                      <a:lnTo>
                        <a:pt x="373" y="139"/>
                      </a:lnTo>
                      <a:lnTo>
                        <a:pt x="399" y="148"/>
                      </a:lnTo>
                      <a:lnTo>
                        <a:pt x="425" y="158"/>
                      </a:lnTo>
                      <a:close/>
                    </a:path>
                  </a:pathLst>
                </a:custGeom>
                <a:solidFill>
                  <a:srgbClr val="0014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4" name="Freeform 47"/>
                <p:cNvSpPr>
                  <a:spLocks/>
                </p:cNvSpPr>
                <p:nvPr/>
              </p:nvSpPr>
              <p:spPr bwMode="auto">
                <a:xfrm>
                  <a:off x="4336" y="433"/>
                  <a:ext cx="87" cy="353"/>
                </a:xfrm>
                <a:custGeom>
                  <a:avLst/>
                  <a:gdLst>
                    <a:gd name="T0" fmla="*/ 395 w 523"/>
                    <a:gd name="T1" fmla="*/ 149 h 2121"/>
                    <a:gd name="T2" fmla="*/ 411 w 523"/>
                    <a:gd name="T3" fmla="*/ 157 h 2121"/>
                    <a:gd name="T4" fmla="*/ 427 w 523"/>
                    <a:gd name="T5" fmla="*/ 165 h 2121"/>
                    <a:gd name="T6" fmla="*/ 444 w 523"/>
                    <a:gd name="T7" fmla="*/ 173 h 2121"/>
                    <a:gd name="T8" fmla="*/ 460 w 523"/>
                    <a:gd name="T9" fmla="*/ 181 h 2121"/>
                    <a:gd name="T10" fmla="*/ 475 w 523"/>
                    <a:gd name="T11" fmla="*/ 191 h 2121"/>
                    <a:gd name="T12" fmla="*/ 491 w 523"/>
                    <a:gd name="T13" fmla="*/ 199 h 2121"/>
                    <a:gd name="T14" fmla="*/ 507 w 523"/>
                    <a:gd name="T15" fmla="*/ 207 h 2121"/>
                    <a:gd name="T16" fmla="*/ 523 w 523"/>
                    <a:gd name="T17" fmla="*/ 215 h 2121"/>
                    <a:gd name="T18" fmla="*/ 510 w 523"/>
                    <a:gd name="T19" fmla="*/ 226 h 2121"/>
                    <a:gd name="T20" fmla="*/ 501 w 523"/>
                    <a:gd name="T21" fmla="*/ 240 h 2121"/>
                    <a:gd name="T22" fmla="*/ 495 w 523"/>
                    <a:gd name="T23" fmla="*/ 255 h 2121"/>
                    <a:gd name="T24" fmla="*/ 492 w 523"/>
                    <a:gd name="T25" fmla="*/ 271 h 2121"/>
                    <a:gd name="T26" fmla="*/ 490 w 523"/>
                    <a:gd name="T27" fmla="*/ 289 h 2121"/>
                    <a:gd name="T28" fmla="*/ 490 w 523"/>
                    <a:gd name="T29" fmla="*/ 305 h 2121"/>
                    <a:gd name="T30" fmla="*/ 490 w 523"/>
                    <a:gd name="T31" fmla="*/ 320 h 2121"/>
                    <a:gd name="T32" fmla="*/ 490 w 523"/>
                    <a:gd name="T33" fmla="*/ 334 h 2121"/>
                    <a:gd name="T34" fmla="*/ 490 w 523"/>
                    <a:gd name="T35" fmla="*/ 357 h 2121"/>
                    <a:gd name="T36" fmla="*/ 491 w 523"/>
                    <a:gd name="T37" fmla="*/ 380 h 2121"/>
                    <a:gd name="T38" fmla="*/ 491 w 523"/>
                    <a:gd name="T39" fmla="*/ 403 h 2121"/>
                    <a:gd name="T40" fmla="*/ 492 w 523"/>
                    <a:gd name="T41" fmla="*/ 426 h 2121"/>
                    <a:gd name="T42" fmla="*/ 493 w 523"/>
                    <a:gd name="T43" fmla="*/ 850 h 2121"/>
                    <a:gd name="T44" fmla="*/ 494 w 523"/>
                    <a:gd name="T45" fmla="*/ 1273 h 2121"/>
                    <a:gd name="T46" fmla="*/ 494 w 523"/>
                    <a:gd name="T47" fmla="*/ 1697 h 2121"/>
                    <a:gd name="T48" fmla="*/ 495 w 523"/>
                    <a:gd name="T49" fmla="*/ 2121 h 2121"/>
                    <a:gd name="T50" fmla="*/ 464 w 523"/>
                    <a:gd name="T51" fmla="*/ 2101 h 2121"/>
                    <a:gd name="T52" fmla="*/ 433 w 523"/>
                    <a:gd name="T53" fmla="*/ 2081 h 2121"/>
                    <a:gd name="T54" fmla="*/ 402 w 523"/>
                    <a:gd name="T55" fmla="*/ 2062 h 2121"/>
                    <a:gd name="T56" fmla="*/ 371 w 523"/>
                    <a:gd name="T57" fmla="*/ 2042 h 2121"/>
                    <a:gd name="T58" fmla="*/ 340 w 523"/>
                    <a:gd name="T59" fmla="*/ 2024 h 2121"/>
                    <a:gd name="T60" fmla="*/ 310 w 523"/>
                    <a:gd name="T61" fmla="*/ 2004 h 2121"/>
                    <a:gd name="T62" fmla="*/ 278 w 523"/>
                    <a:gd name="T63" fmla="*/ 1984 h 2121"/>
                    <a:gd name="T64" fmla="*/ 247 w 523"/>
                    <a:gd name="T65" fmla="*/ 1965 h 2121"/>
                    <a:gd name="T66" fmla="*/ 216 w 523"/>
                    <a:gd name="T67" fmla="*/ 1945 h 2121"/>
                    <a:gd name="T68" fmla="*/ 186 w 523"/>
                    <a:gd name="T69" fmla="*/ 1926 h 2121"/>
                    <a:gd name="T70" fmla="*/ 155 w 523"/>
                    <a:gd name="T71" fmla="*/ 1906 h 2121"/>
                    <a:gd name="T72" fmla="*/ 124 w 523"/>
                    <a:gd name="T73" fmla="*/ 1886 h 2121"/>
                    <a:gd name="T74" fmla="*/ 93 w 523"/>
                    <a:gd name="T75" fmla="*/ 1868 h 2121"/>
                    <a:gd name="T76" fmla="*/ 63 w 523"/>
                    <a:gd name="T77" fmla="*/ 1848 h 2121"/>
                    <a:gd name="T78" fmla="*/ 31 w 523"/>
                    <a:gd name="T79" fmla="*/ 1829 h 2121"/>
                    <a:gd name="T80" fmla="*/ 0 w 523"/>
                    <a:gd name="T81" fmla="*/ 1809 h 2121"/>
                    <a:gd name="T82" fmla="*/ 1 w 523"/>
                    <a:gd name="T83" fmla="*/ 1356 h 2121"/>
                    <a:gd name="T84" fmla="*/ 2 w 523"/>
                    <a:gd name="T85" fmla="*/ 904 h 2121"/>
                    <a:gd name="T86" fmla="*/ 2 w 523"/>
                    <a:gd name="T87" fmla="*/ 453 h 2121"/>
                    <a:gd name="T88" fmla="*/ 4 w 523"/>
                    <a:gd name="T89" fmla="*/ 0 h 2121"/>
                    <a:gd name="T90" fmla="*/ 28 w 523"/>
                    <a:gd name="T91" fmla="*/ 9 h 2121"/>
                    <a:gd name="T92" fmla="*/ 53 w 523"/>
                    <a:gd name="T93" fmla="*/ 19 h 2121"/>
                    <a:gd name="T94" fmla="*/ 78 w 523"/>
                    <a:gd name="T95" fmla="*/ 28 h 2121"/>
                    <a:gd name="T96" fmla="*/ 102 w 523"/>
                    <a:gd name="T97" fmla="*/ 37 h 2121"/>
                    <a:gd name="T98" fmla="*/ 126 w 523"/>
                    <a:gd name="T99" fmla="*/ 46 h 2121"/>
                    <a:gd name="T100" fmla="*/ 150 w 523"/>
                    <a:gd name="T101" fmla="*/ 55 h 2121"/>
                    <a:gd name="T102" fmla="*/ 175 w 523"/>
                    <a:gd name="T103" fmla="*/ 65 h 2121"/>
                    <a:gd name="T104" fmla="*/ 200 w 523"/>
                    <a:gd name="T105" fmla="*/ 74 h 2121"/>
                    <a:gd name="T106" fmla="*/ 224 w 523"/>
                    <a:gd name="T107" fmla="*/ 84 h 2121"/>
                    <a:gd name="T108" fmla="*/ 248 w 523"/>
                    <a:gd name="T109" fmla="*/ 94 h 2121"/>
                    <a:gd name="T110" fmla="*/ 273 w 523"/>
                    <a:gd name="T111" fmla="*/ 103 h 2121"/>
                    <a:gd name="T112" fmla="*/ 297 w 523"/>
                    <a:gd name="T113" fmla="*/ 112 h 2121"/>
                    <a:gd name="T114" fmla="*/ 321 w 523"/>
                    <a:gd name="T115" fmla="*/ 121 h 2121"/>
                    <a:gd name="T116" fmla="*/ 345 w 523"/>
                    <a:gd name="T117" fmla="*/ 130 h 2121"/>
                    <a:gd name="T118" fmla="*/ 371 w 523"/>
                    <a:gd name="T119" fmla="*/ 140 h 2121"/>
                    <a:gd name="T120" fmla="*/ 395 w 523"/>
                    <a:gd name="T121" fmla="*/ 149 h 2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23" h="2121">
                      <a:moveTo>
                        <a:pt x="395" y="149"/>
                      </a:moveTo>
                      <a:lnTo>
                        <a:pt x="411" y="157"/>
                      </a:lnTo>
                      <a:lnTo>
                        <a:pt x="427" y="165"/>
                      </a:lnTo>
                      <a:lnTo>
                        <a:pt x="444" y="173"/>
                      </a:lnTo>
                      <a:lnTo>
                        <a:pt x="460" y="181"/>
                      </a:lnTo>
                      <a:lnTo>
                        <a:pt x="475" y="191"/>
                      </a:lnTo>
                      <a:lnTo>
                        <a:pt x="491" y="199"/>
                      </a:lnTo>
                      <a:lnTo>
                        <a:pt x="507" y="207"/>
                      </a:lnTo>
                      <a:lnTo>
                        <a:pt x="523" y="215"/>
                      </a:lnTo>
                      <a:lnTo>
                        <a:pt x="510" y="226"/>
                      </a:lnTo>
                      <a:lnTo>
                        <a:pt x="501" y="240"/>
                      </a:lnTo>
                      <a:lnTo>
                        <a:pt x="495" y="255"/>
                      </a:lnTo>
                      <a:lnTo>
                        <a:pt x="492" y="271"/>
                      </a:lnTo>
                      <a:lnTo>
                        <a:pt x="490" y="289"/>
                      </a:lnTo>
                      <a:lnTo>
                        <a:pt x="490" y="305"/>
                      </a:lnTo>
                      <a:lnTo>
                        <a:pt x="490" y="320"/>
                      </a:lnTo>
                      <a:lnTo>
                        <a:pt x="490" y="334"/>
                      </a:lnTo>
                      <a:lnTo>
                        <a:pt x="490" y="357"/>
                      </a:lnTo>
                      <a:lnTo>
                        <a:pt x="491" y="380"/>
                      </a:lnTo>
                      <a:lnTo>
                        <a:pt x="491" y="403"/>
                      </a:lnTo>
                      <a:lnTo>
                        <a:pt x="492" y="426"/>
                      </a:lnTo>
                      <a:lnTo>
                        <a:pt x="493" y="850"/>
                      </a:lnTo>
                      <a:lnTo>
                        <a:pt x="494" y="1273"/>
                      </a:lnTo>
                      <a:lnTo>
                        <a:pt x="494" y="1697"/>
                      </a:lnTo>
                      <a:lnTo>
                        <a:pt x="495" y="2121"/>
                      </a:lnTo>
                      <a:lnTo>
                        <a:pt x="464" y="2101"/>
                      </a:lnTo>
                      <a:lnTo>
                        <a:pt x="433" y="2081"/>
                      </a:lnTo>
                      <a:lnTo>
                        <a:pt x="402" y="2062"/>
                      </a:lnTo>
                      <a:lnTo>
                        <a:pt x="371" y="2042"/>
                      </a:lnTo>
                      <a:lnTo>
                        <a:pt x="340" y="2024"/>
                      </a:lnTo>
                      <a:lnTo>
                        <a:pt x="310" y="2004"/>
                      </a:lnTo>
                      <a:lnTo>
                        <a:pt x="278" y="1984"/>
                      </a:lnTo>
                      <a:lnTo>
                        <a:pt x="247" y="1965"/>
                      </a:lnTo>
                      <a:lnTo>
                        <a:pt x="216" y="1945"/>
                      </a:lnTo>
                      <a:lnTo>
                        <a:pt x="186" y="1926"/>
                      </a:lnTo>
                      <a:lnTo>
                        <a:pt x="155" y="1906"/>
                      </a:lnTo>
                      <a:lnTo>
                        <a:pt x="124" y="1886"/>
                      </a:lnTo>
                      <a:lnTo>
                        <a:pt x="93" y="1868"/>
                      </a:lnTo>
                      <a:lnTo>
                        <a:pt x="63" y="1848"/>
                      </a:lnTo>
                      <a:lnTo>
                        <a:pt x="31" y="1829"/>
                      </a:lnTo>
                      <a:lnTo>
                        <a:pt x="0" y="1809"/>
                      </a:lnTo>
                      <a:lnTo>
                        <a:pt x="1" y="1356"/>
                      </a:lnTo>
                      <a:lnTo>
                        <a:pt x="2" y="904"/>
                      </a:lnTo>
                      <a:lnTo>
                        <a:pt x="2" y="453"/>
                      </a:lnTo>
                      <a:lnTo>
                        <a:pt x="4" y="0"/>
                      </a:lnTo>
                      <a:lnTo>
                        <a:pt x="28" y="9"/>
                      </a:lnTo>
                      <a:lnTo>
                        <a:pt x="53" y="19"/>
                      </a:lnTo>
                      <a:lnTo>
                        <a:pt x="78" y="28"/>
                      </a:lnTo>
                      <a:lnTo>
                        <a:pt x="102" y="37"/>
                      </a:lnTo>
                      <a:lnTo>
                        <a:pt x="126" y="46"/>
                      </a:lnTo>
                      <a:lnTo>
                        <a:pt x="150" y="55"/>
                      </a:lnTo>
                      <a:lnTo>
                        <a:pt x="175" y="65"/>
                      </a:lnTo>
                      <a:lnTo>
                        <a:pt x="200" y="74"/>
                      </a:lnTo>
                      <a:lnTo>
                        <a:pt x="224" y="84"/>
                      </a:lnTo>
                      <a:lnTo>
                        <a:pt x="248" y="94"/>
                      </a:lnTo>
                      <a:lnTo>
                        <a:pt x="273" y="103"/>
                      </a:lnTo>
                      <a:lnTo>
                        <a:pt x="297" y="112"/>
                      </a:lnTo>
                      <a:lnTo>
                        <a:pt x="321" y="121"/>
                      </a:lnTo>
                      <a:lnTo>
                        <a:pt x="345" y="130"/>
                      </a:lnTo>
                      <a:lnTo>
                        <a:pt x="371" y="140"/>
                      </a:lnTo>
                      <a:lnTo>
                        <a:pt x="395" y="149"/>
                      </a:lnTo>
                      <a:close/>
                    </a:path>
                  </a:pathLst>
                </a:custGeom>
                <a:solidFill>
                  <a:srgbClr val="0016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5" name="Freeform 48"/>
                <p:cNvSpPr>
                  <a:spLocks/>
                </p:cNvSpPr>
                <p:nvPr/>
              </p:nvSpPr>
              <p:spPr bwMode="auto">
                <a:xfrm>
                  <a:off x="4336" y="433"/>
                  <a:ext cx="81" cy="350"/>
                </a:xfrm>
                <a:custGeom>
                  <a:avLst/>
                  <a:gdLst>
                    <a:gd name="T0" fmla="*/ 364 w 486"/>
                    <a:gd name="T1" fmla="*/ 141 h 2100"/>
                    <a:gd name="T2" fmla="*/ 379 w 486"/>
                    <a:gd name="T3" fmla="*/ 149 h 2100"/>
                    <a:gd name="T4" fmla="*/ 394 w 486"/>
                    <a:gd name="T5" fmla="*/ 157 h 2100"/>
                    <a:gd name="T6" fmla="*/ 409 w 486"/>
                    <a:gd name="T7" fmla="*/ 165 h 2100"/>
                    <a:gd name="T8" fmla="*/ 425 w 486"/>
                    <a:gd name="T9" fmla="*/ 173 h 2100"/>
                    <a:gd name="T10" fmla="*/ 440 w 486"/>
                    <a:gd name="T11" fmla="*/ 182 h 2100"/>
                    <a:gd name="T12" fmla="*/ 455 w 486"/>
                    <a:gd name="T13" fmla="*/ 191 h 2100"/>
                    <a:gd name="T14" fmla="*/ 471 w 486"/>
                    <a:gd name="T15" fmla="*/ 199 h 2100"/>
                    <a:gd name="T16" fmla="*/ 486 w 486"/>
                    <a:gd name="T17" fmla="*/ 207 h 2100"/>
                    <a:gd name="T18" fmla="*/ 475 w 486"/>
                    <a:gd name="T19" fmla="*/ 218 h 2100"/>
                    <a:gd name="T20" fmla="*/ 467 w 486"/>
                    <a:gd name="T21" fmla="*/ 232 h 2100"/>
                    <a:gd name="T22" fmla="*/ 462 w 486"/>
                    <a:gd name="T23" fmla="*/ 248 h 2100"/>
                    <a:gd name="T24" fmla="*/ 459 w 486"/>
                    <a:gd name="T25" fmla="*/ 264 h 2100"/>
                    <a:gd name="T26" fmla="*/ 457 w 486"/>
                    <a:gd name="T27" fmla="*/ 281 h 2100"/>
                    <a:gd name="T28" fmla="*/ 457 w 486"/>
                    <a:gd name="T29" fmla="*/ 297 h 2100"/>
                    <a:gd name="T30" fmla="*/ 457 w 486"/>
                    <a:gd name="T31" fmla="*/ 312 h 2100"/>
                    <a:gd name="T32" fmla="*/ 457 w 486"/>
                    <a:gd name="T33" fmla="*/ 326 h 2100"/>
                    <a:gd name="T34" fmla="*/ 459 w 486"/>
                    <a:gd name="T35" fmla="*/ 349 h 2100"/>
                    <a:gd name="T36" fmla="*/ 460 w 486"/>
                    <a:gd name="T37" fmla="*/ 372 h 2100"/>
                    <a:gd name="T38" fmla="*/ 460 w 486"/>
                    <a:gd name="T39" fmla="*/ 395 h 2100"/>
                    <a:gd name="T40" fmla="*/ 461 w 486"/>
                    <a:gd name="T41" fmla="*/ 418 h 2100"/>
                    <a:gd name="T42" fmla="*/ 462 w 486"/>
                    <a:gd name="T43" fmla="*/ 838 h 2100"/>
                    <a:gd name="T44" fmla="*/ 463 w 486"/>
                    <a:gd name="T45" fmla="*/ 1260 h 2100"/>
                    <a:gd name="T46" fmla="*/ 463 w 486"/>
                    <a:gd name="T47" fmla="*/ 1680 h 2100"/>
                    <a:gd name="T48" fmla="*/ 464 w 486"/>
                    <a:gd name="T49" fmla="*/ 2100 h 2100"/>
                    <a:gd name="T50" fmla="*/ 435 w 486"/>
                    <a:gd name="T51" fmla="*/ 2081 h 2100"/>
                    <a:gd name="T52" fmla="*/ 407 w 486"/>
                    <a:gd name="T53" fmla="*/ 2063 h 2100"/>
                    <a:gd name="T54" fmla="*/ 378 w 486"/>
                    <a:gd name="T55" fmla="*/ 2046 h 2100"/>
                    <a:gd name="T56" fmla="*/ 349 w 486"/>
                    <a:gd name="T57" fmla="*/ 2027 h 2100"/>
                    <a:gd name="T58" fmla="*/ 320 w 486"/>
                    <a:gd name="T59" fmla="*/ 2009 h 2100"/>
                    <a:gd name="T60" fmla="*/ 291 w 486"/>
                    <a:gd name="T61" fmla="*/ 1990 h 2100"/>
                    <a:gd name="T62" fmla="*/ 261 w 486"/>
                    <a:gd name="T63" fmla="*/ 1973 h 2100"/>
                    <a:gd name="T64" fmla="*/ 232 w 486"/>
                    <a:gd name="T65" fmla="*/ 1954 h 2100"/>
                    <a:gd name="T66" fmla="*/ 203 w 486"/>
                    <a:gd name="T67" fmla="*/ 1936 h 2100"/>
                    <a:gd name="T68" fmla="*/ 175 w 486"/>
                    <a:gd name="T69" fmla="*/ 1918 h 2100"/>
                    <a:gd name="T70" fmla="*/ 146 w 486"/>
                    <a:gd name="T71" fmla="*/ 1900 h 2100"/>
                    <a:gd name="T72" fmla="*/ 117 w 486"/>
                    <a:gd name="T73" fmla="*/ 1882 h 2100"/>
                    <a:gd name="T74" fmla="*/ 88 w 486"/>
                    <a:gd name="T75" fmla="*/ 1863 h 2100"/>
                    <a:gd name="T76" fmla="*/ 59 w 486"/>
                    <a:gd name="T77" fmla="*/ 1845 h 2100"/>
                    <a:gd name="T78" fmla="*/ 29 w 486"/>
                    <a:gd name="T79" fmla="*/ 1827 h 2100"/>
                    <a:gd name="T80" fmla="*/ 0 w 486"/>
                    <a:gd name="T81" fmla="*/ 1809 h 2100"/>
                    <a:gd name="T82" fmla="*/ 1 w 486"/>
                    <a:gd name="T83" fmla="*/ 1356 h 2100"/>
                    <a:gd name="T84" fmla="*/ 2 w 486"/>
                    <a:gd name="T85" fmla="*/ 904 h 2100"/>
                    <a:gd name="T86" fmla="*/ 2 w 486"/>
                    <a:gd name="T87" fmla="*/ 453 h 2100"/>
                    <a:gd name="T88" fmla="*/ 4 w 486"/>
                    <a:gd name="T89" fmla="*/ 0 h 2100"/>
                    <a:gd name="T90" fmla="*/ 26 w 486"/>
                    <a:gd name="T91" fmla="*/ 9 h 2100"/>
                    <a:gd name="T92" fmla="*/ 49 w 486"/>
                    <a:gd name="T93" fmla="*/ 17 h 2100"/>
                    <a:gd name="T94" fmla="*/ 71 w 486"/>
                    <a:gd name="T95" fmla="*/ 27 h 2100"/>
                    <a:gd name="T96" fmla="*/ 94 w 486"/>
                    <a:gd name="T97" fmla="*/ 35 h 2100"/>
                    <a:gd name="T98" fmla="*/ 116 w 486"/>
                    <a:gd name="T99" fmla="*/ 44 h 2100"/>
                    <a:gd name="T100" fmla="*/ 139 w 486"/>
                    <a:gd name="T101" fmla="*/ 52 h 2100"/>
                    <a:gd name="T102" fmla="*/ 161 w 486"/>
                    <a:gd name="T103" fmla="*/ 61 h 2100"/>
                    <a:gd name="T104" fmla="*/ 184 w 486"/>
                    <a:gd name="T105" fmla="*/ 70 h 2100"/>
                    <a:gd name="T106" fmla="*/ 206 w 486"/>
                    <a:gd name="T107" fmla="*/ 79 h 2100"/>
                    <a:gd name="T108" fmla="*/ 229 w 486"/>
                    <a:gd name="T109" fmla="*/ 88 h 2100"/>
                    <a:gd name="T110" fmla="*/ 251 w 486"/>
                    <a:gd name="T111" fmla="*/ 97 h 2100"/>
                    <a:gd name="T112" fmla="*/ 274 w 486"/>
                    <a:gd name="T113" fmla="*/ 105 h 2100"/>
                    <a:gd name="T114" fmla="*/ 296 w 486"/>
                    <a:gd name="T115" fmla="*/ 114 h 2100"/>
                    <a:gd name="T116" fmla="*/ 319 w 486"/>
                    <a:gd name="T117" fmla="*/ 124 h 2100"/>
                    <a:gd name="T118" fmla="*/ 341 w 486"/>
                    <a:gd name="T119" fmla="*/ 132 h 2100"/>
                    <a:gd name="T120" fmla="*/ 364 w 486"/>
                    <a:gd name="T121" fmla="*/ 141 h 2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486" h="2100">
                      <a:moveTo>
                        <a:pt x="364" y="141"/>
                      </a:moveTo>
                      <a:lnTo>
                        <a:pt x="379" y="149"/>
                      </a:lnTo>
                      <a:lnTo>
                        <a:pt x="394" y="157"/>
                      </a:lnTo>
                      <a:lnTo>
                        <a:pt x="409" y="165"/>
                      </a:lnTo>
                      <a:lnTo>
                        <a:pt x="425" y="173"/>
                      </a:lnTo>
                      <a:lnTo>
                        <a:pt x="440" y="182"/>
                      </a:lnTo>
                      <a:lnTo>
                        <a:pt x="455" y="191"/>
                      </a:lnTo>
                      <a:lnTo>
                        <a:pt x="471" y="199"/>
                      </a:lnTo>
                      <a:lnTo>
                        <a:pt x="486" y="207"/>
                      </a:lnTo>
                      <a:lnTo>
                        <a:pt x="475" y="218"/>
                      </a:lnTo>
                      <a:lnTo>
                        <a:pt x="467" y="232"/>
                      </a:lnTo>
                      <a:lnTo>
                        <a:pt x="462" y="248"/>
                      </a:lnTo>
                      <a:lnTo>
                        <a:pt x="459" y="264"/>
                      </a:lnTo>
                      <a:lnTo>
                        <a:pt x="457" y="281"/>
                      </a:lnTo>
                      <a:lnTo>
                        <a:pt x="457" y="297"/>
                      </a:lnTo>
                      <a:lnTo>
                        <a:pt x="457" y="312"/>
                      </a:lnTo>
                      <a:lnTo>
                        <a:pt x="457" y="326"/>
                      </a:lnTo>
                      <a:lnTo>
                        <a:pt x="459" y="349"/>
                      </a:lnTo>
                      <a:lnTo>
                        <a:pt x="460" y="372"/>
                      </a:lnTo>
                      <a:lnTo>
                        <a:pt x="460" y="395"/>
                      </a:lnTo>
                      <a:lnTo>
                        <a:pt x="461" y="418"/>
                      </a:lnTo>
                      <a:lnTo>
                        <a:pt x="462" y="838"/>
                      </a:lnTo>
                      <a:lnTo>
                        <a:pt x="463" y="1260"/>
                      </a:lnTo>
                      <a:lnTo>
                        <a:pt x="463" y="1680"/>
                      </a:lnTo>
                      <a:lnTo>
                        <a:pt x="464" y="2100"/>
                      </a:lnTo>
                      <a:lnTo>
                        <a:pt x="435" y="2081"/>
                      </a:lnTo>
                      <a:lnTo>
                        <a:pt x="407" y="2063"/>
                      </a:lnTo>
                      <a:lnTo>
                        <a:pt x="378" y="2046"/>
                      </a:lnTo>
                      <a:lnTo>
                        <a:pt x="349" y="2027"/>
                      </a:lnTo>
                      <a:lnTo>
                        <a:pt x="320" y="2009"/>
                      </a:lnTo>
                      <a:lnTo>
                        <a:pt x="291" y="1990"/>
                      </a:lnTo>
                      <a:lnTo>
                        <a:pt x="261" y="1973"/>
                      </a:lnTo>
                      <a:lnTo>
                        <a:pt x="232" y="1954"/>
                      </a:lnTo>
                      <a:lnTo>
                        <a:pt x="203" y="1936"/>
                      </a:lnTo>
                      <a:lnTo>
                        <a:pt x="175" y="1918"/>
                      </a:lnTo>
                      <a:lnTo>
                        <a:pt x="146" y="1900"/>
                      </a:lnTo>
                      <a:lnTo>
                        <a:pt x="117" y="1882"/>
                      </a:lnTo>
                      <a:lnTo>
                        <a:pt x="88" y="1863"/>
                      </a:lnTo>
                      <a:lnTo>
                        <a:pt x="59" y="1845"/>
                      </a:lnTo>
                      <a:lnTo>
                        <a:pt x="29" y="1827"/>
                      </a:lnTo>
                      <a:lnTo>
                        <a:pt x="0" y="1809"/>
                      </a:lnTo>
                      <a:lnTo>
                        <a:pt x="1" y="1356"/>
                      </a:lnTo>
                      <a:lnTo>
                        <a:pt x="2" y="904"/>
                      </a:lnTo>
                      <a:lnTo>
                        <a:pt x="2" y="453"/>
                      </a:lnTo>
                      <a:lnTo>
                        <a:pt x="4" y="0"/>
                      </a:lnTo>
                      <a:lnTo>
                        <a:pt x="26" y="9"/>
                      </a:lnTo>
                      <a:lnTo>
                        <a:pt x="49" y="17"/>
                      </a:lnTo>
                      <a:lnTo>
                        <a:pt x="71" y="27"/>
                      </a:lnTo>
                      <a:lnTo>
                        <a:pt x="94" y="35"/>
                      </a:lnTo>
                      <a:lnTo>
                        <a:pt x="116" y="44"/>
                      </a:lnTo>
                      <a:lnTo>
                        <a:pt x="139" y="52"/>
                      </a:lnTo>
                      <a:lnTo>
                        <a:pt x="161" y="61"/>
                      </a:lnTo>
                      <a:lnTo>
                        <a:pt x="184" y="70"/>
                      </a:lnTo>
                      <a:lnTo>
                        <a:pt x="206" y="79"/>
                      </a:lnTo>
                      <a:lnTo>
                        <a:pt x="229" y="88"/>
                      </a:lnTo>
                      <a:lnTo>
                        <a:pt x="251" y="97"/>
                      </a:lnTo>
                      <a:lnTo>
                        <a:pt x="274" y="105"/>
                      </a:lnTo>
                      <a:lnTo>
                        <a:pt x="296" y="114"/>
                      </a:lnTo>
                      <a:lnTo>
                        <a:pt x="319" y="124"/>
                      </a:lnTo>
                      <a:lnTo>
                        <a:pt x="341" y="132"/>
                      </a:lnTo>
                      <a:lnTo>
                        <a:pt x="364" y="141"/>
                      </a:lnTo>
                      <a:close/>
                    </a:path>
                  </a:pathLst>
                </a:custGeom>
                <a:solidFill>
                  <a:srgbClr val="001C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6" name="Freeform 49"/>
                <p:cNvSpPr>
                  <a:spLocks/>
                </p:cNvSpPr>
                <p:nvPr/>
              </p:nvSpPr>
              <p:spPr bwMode="auto">
                <a:xfrm>
                  <a:off x="4335" y="433"/>
                  <a:ext cx="75" cy="347"/>
                </a:xfrm>
                <a:custGeom>
                  <a:avLst/>
                  <a:gdLst>
                    <a:gd name="T0" fmla="*/ 333 w 449"/>
                    <a:gd name="T1" fmla="*/ 130 h 2080"/>
                    <a:gd name="T2" fmla="*/ 348 w 449"/>
                    <a:gd name="T3" fmla="*/ 139 h 2080"/>
                    <a:gd name="T4" fmla="*/ 361 w 449"/>
                    <a:gd name="T5" fmla="*/ 148 h 2080"/>
                    <a:gd name="T6" fmla="*/ 376 w 449"/>
                    <a:gd name="T7" fmla="*/ 156 h 2080"/>
                    <a:gd name="T8" fmla="*/ 391 w 449"/>
                    <a:gd name="T9" fmla="*/ 164 h 2080"/>
                    <a:gd name="T10" fmla="*/ 405 w 449"/>
                    <a:gd name="T11" fmla="*/ 173 h 2080"/>
                    <a:gd name="T12" fmla="*/ 420 w 449"/>
                    <a:gd name="T13" fmla="*/ 181 h 2080"/>
                    <a:gd name="T14" fmla="*/ 434 w 449"/>
                    <a:gd name="T15" fmla="*/ 189 h 2080"/>
                    <a:gd name="T16" fmla="*/ 449 w 449"/>
                    <a:gd name="T17" fmla="*/ 197 h 2080"/>
                    <a:gd name="T18" fmla="*/ 433 w 449"/>
                    <a:gd name="T19" fmla="*/ 224 h 2080"/>
                    <a:gd name="T20" fmla="*/ 426 w 449"/>
                    <a:gd name="T21" fmla="*/ 256 h 2080"/>
                    <a:gd name="T22" fmla="*/ 426 w 449"/>
                    <a:gd name="T23" fmla="*/ 289 h 2080"/>
                    <a:gd name="T24" fmla="*/ 427 w 449"/>
                    <a:gd name="T25" fmla="*/ 319 h 2080"/>
                    <a:gd name="T26" fmla="*/ 428 w 449"/>
                    <a:gd name="T27" fmla="*/ 342 h 2080"/>
                    <a:gd name="T28" fmla="*/ 430 w 449"/>
                    <a:gd name="T29" fmla="*/ 365 h 2080"/>
                    <a:gd name="T30" fmla="*/ 431 w 449"/>
                    <a:gd name="T31" fmla="*/ 388 h 2080"/>
                    <a:gd name="T32" fmla="*/ 432 w 449"/>
                    <a:gd name="T33" fmla="*/ 411 h 2080"/>
                    <a:gd name="T34" fmla="*/ 432 w 449"/>
                    <a:gd name="T35" fmla="*/ 828 h 2080"/>
                    <a:gd name="T36" fmla="*/ 433 w 449"/>
                    <a:gd name="T37" fmla="*/ 1246 h 2080"/>
                    <a:gd name="T38" fmla="*/ 434 w 449"/>
                    <a:gd name="T39" fmla="*/ 1662 h 2080"/>
                    <a:gd name="T40" fmla="*/ 435 w 449"/>
                    <a:gd name="T41" fmla="*/ 2080 h 2080"/>
                    <a:gd name="T42" fmla="*/ 408 w 449"/>
                    <a:gd name="T43" fmla="*/ 2063 h 2080"/>
                    <a:gd name="T44" fmla="*/ 381 w 449"/>
                    <a:gd name="T45" fmla="*/ 2046 h 2080"/>
                    <a:gd name="T46" fmla="*/ 353 w 449"/>
                    <a:gd name="T47" fmla="*/ 2030 h 2080"/>
                    <a:gd name="T48" fmla="*/ 327 w 449"/>
                    <a:gd name="T49" fmla="*/ 2012 h 2080"/>
                    <a:gd name="T50" fmla="*/ 299 w 449"/>
                    <a:gd name="T51" fmla="*/ 1995 h 2080"/>
                    <a:gd name="T52" fmla="*/ 273 w 449"/>
                    <a:gd name="T53" fmla="*/ 1978 h 2080"/>
                    <a:gd name="T54" fmla="*/ 245 w 449"/>
                    <a:gd name="T55" fmla="*/ 1961 h 2080"/>
                    <a:gd name="T56" fmla="*/ 218 w 449"/>
                    <a:gd name="T57" fmla="*/ 1944 h 2080"/>
                    <a:gd name="T58" fmla="*/ 191 w 449"/>
                    <a:gd name="T59" fmla="*/ 1927 h 2080"/>
                    <a:gd name="T60" fmla="*/ 164 w 449"/>
                    <a:gd name="T61" fmla="*/ 1911 h 2080"/>
                    <a:gd name="T62" fmla="*/ 136 w 449"/>
                    <a:gd name="T63" fmla="*/ 1893 h 2080"/>
                    <a:gd name="T64" fmla="*/ 110 w 449"/>
                    <a:gd name="T65" fmla="*/ 1876 h 2080"/>
                    <a:gd name="T66" fmla="*/ 82 w 449"/>
                    <a:gd name="T67" fmla="*/ 1859 h 2080"/>
                    <a:gd name="T68" fmla="*/ 54 w 449"/>
                    <a:gd name="T69" fmla="*/ 1842 h 2080"/>
                    <a:gd name="T70" fmla="*/ 28 w 449"/>
                    <a:gd name="T71" fmla="*/ 1825 h 2080"/>
                    <a:gd name="T72" fmla="*/ 0 w 449"/>
                    <a:gd name="T73" fmla="*/ 1808 h 2080"/>
                    <a:gd name="T74" fmla="*/ 1 w 449"/>
                    <a:gd name="T75" fmla="*/ 1355 h 2080"/>
                    <a:gd name="T76" fmla="*/ 2 w 449"/>
                    <a:gd name="T77" fmla="*/ 904 h 2080"/>
                    <a:gd name="T78" fmla="*/ 3 w 449"/>
                    <a:gd name="T79" fmla="*/ 451 h 2080"/>
                    <a:gd name="T80" fmla="*/ 5 w 449"/>
                    <a:gd name="T81" fmla="*/ 0 h 2080"/>
                    <a:gd name="T82" fmla="*/ 25 w 449"/>
                    <a:gd name="T83" fmla="*/ 8 h 2080"/>
                    <a:gd name="T84" fmla="*/ 46 w 449"/>
                    <a:gd name="T85" fmla="*/ 16 h 2080"/>
                    <a:gd name="T86" fmla="*/ 66 w 449"/>
                    <a:gd name="T87" fmla="*/ 24 h 2080"/>
                    <a:gd name="T88" fmla="*/ 87 w 449"/>
                    <a:gd name="T89" fmla="*/ 32 h 2080"/>
                    <a:gd name="T90" fmla="*/ 107 w 449"/>
                    <a:gd name="T91" fmla="*/ 42 h 2080"/>
                    <a:gd name="T92" fmla="*/ 128 w 449"/>
                    <a:gd name="T93" fmla="*/ 50 h 2080"/>
                    <a:gd name="T94" fmla="*/ 148 w 449"/>
                    <a:gd name="T95" fmla="*/ 58 h 2080"/>
                    <a:gd name="T96" fmla="*/ 169 w 449"/>
                    <a:gd name="T97" fmla="*/ 66 h 2080"/>
                    <a:gd name="T98" fmla="*/ 189 w 449"/>
                    <a:gd name="T99" fmla="*/ 74 h 2080"/>
                    <a:gd name="T100" fmla="*/ 209 w 449"/>
                    <a:gd name="T101" fmla="*/ 82 h 2080"/>
                    <a:gd name="T102" fmla="*/ 230 w 449"/>
                    <a:gd name="T103" fmla="*/ 90 h 2080"/>
                    <a:gd name="T104" fmla="*/ 251 w 449"/>
                    <a:gd name="T105" fmla="*/ 98 h 2080"/>
                    <a:gd name="T106" fmla="*/ 271 w 449"/>
                    <a:gd name="T107" fmla="*/ 106 h 2080"/>
                    <a:gd name="T108" fmla="*/ 291 w 449"/>
                    <a:gd name="T109" fmla="*/ 114 h 2080"/>
                    <a:gd name="T110" fmla="*/ 312 w 449"/>
                    <a:gd name="T111" fmla="*/ 122 h 2080"/>
                    <a:gd name="T112" fmla="*/ 333 w 449"/>
                    <a:gd name="T113" fmla="*/ 130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449" h="2080">
                      <a:moveTo>
                        <a:pt x="333" y="130"/>
                      </a:moveTo>
                      <a:lnTo>
                        <a:pt x="348" y="139"/>
                      </a:lnTo>
                      <a:lnTo>
                        <a:pt x="361" y="148"/>
                      </a:lnTo>
                      <a:lnTo>
                        <a:pt x="376" y="156"/>
                      </a:lnTo>
                      <a:lnTo>
                        <a:pt x="391" y="164"/>
                      </a:lnTo>
                      <a:lnTo>
                        <a:pt x="405" y="173"/>
                      </a:lnTo>
                      <a:lnTo>
                        <a:pt x="420" y="181"/>
                      </a:lnTo>
                      <a:lnTo>
                        <a:pt x="434" y="189"/>
                      </a:lnTo>
                      <a:lnTo>
                        <a:pt x="449" y="197"/>
                      </a:lnTo>
                      <a:lnTo>
                        <a:pt x="433" y="224"/>
                      </a:lnTo>
                      <a:lnTo>
                        <a:pt x="426" y="256"/>
                      </a:lnTo>
                      <a:lnTo>
                        <a:pt x="426" y="289"/>
                      </a:lnTo>
                      <a:lnTo>
                        <a:pt x="427" y="319"/>
                      </a:lnTo>
                      <a:lnTo>
                        <a:pt x="428" y="342"/>
                      </a:lnTo>
                      <a:lnTo>
                        <a:pt x="430" y="365"/>
                      </a:lnTo>
                      <a:lnTo>
                        <a:pt x="431" y="388"/>
                      </a:lnTo>
                      <a:lnTo>
                        <a:pt x="432" y="411"/>
                      </a:lnTo>
                      <a:lnTo>
                        <a:pt x="432" y="828"/>
                      </a:lnTo>
                      <a:lnTo>
                        <a:pt x="433" y="1246"/>
                      </a:lnTo>
                      <a:lnTo>
                        <a:pt x="434" y="1662"/>
                      </a:lnTo>
                      <a:lnTo>
                        <a:pt x="435" y="2080"/>
                      </a:lnTo>
                      <a:lnTo>
                        <a:pt x="408" y="2063"/>
                      </a:lnTo>
                      <a:lnTo>
                        <a:pt x="381" y="2046"/>
                      </a:lnTo>
                      <a:lnTo>
                        <a:pt x="353" y="2030"/>
                      </a:lnTo>
                      <a:lnTo>
                        <a:pt x="327" y="2012"/>
                      </a:lnTo>
                      <a:lnTo>
                        <a:pt x="299" y="1995"/>
                      </a:lnTo>
                      <a:lnTo>
                        <a:pt x="273" y="1978"/>
                      </a:lnTo>
                      <a:lnTo>
                        <a:pt x="245" y="1961"/>
                      </a:lnTo>
                      <a:lnTo>
                        <a:pt x="218" y="1944"/>
                      </a:lnTo>
                      <a:lnTo>
                        <a:pt x="191" y="1927"/>
                      </a:lnTo>
                      <a:lnTo>
                        <a:pt x="164" y="1911"/>
                      </a:lnTo>
                      <a:lnTo>
                        <a:pt x="136" y="1893"/>
                      </a:lnTo>
                      <a:lnTo>
                        <a:pt x="110" y="1876"/>
                      </a:lnTo>
                      <a:lnTo>
                        <a:pt x="82" y="1859"/>
                      </a:lnTo>
                      <a:lnTo>
                        <a:pt x="54" y="1842"/>
                      </a:lnTo>
                      <a:lnTo>
                        <a:pt x="28" y="1825"/>
                      </a:lnTo>
                      <a:lnTo>
                        <a:pt x="0" y="1808"/>
                      </a:lnTo>
                      <a:lnTo>
                        <a:pt x="1" y="1355"/>
                      </a:lnTo>
                      <a:lnTo>
                        <a:pt x="2" y="904"/>
                      </a:lnTo>
                      <a:lnTo>
                        <a:pt x="3" y="451"/>
                      </a:lnTo>
                      <a:lnTo>
                        <a:pt x="5" y="0"/>
                      </a:lnTo>
                      <a:lnTo>
                        <a:pt x="25" y="8"/>
                      </a:lnTo>
                      <a:lnTo>
                        <a:pt x="46" y="16"/>
                      </a:lnTo>
                      <a:lnTo>
                        <a:pt x="66" y="24"/>
                      </a:lnTo>
                      <a:lnTo>
                        <a:pt x="87" y="32"/>
                      </a:lnTo>
                      <a:lnTo>
                        <a:pt x="107" y="42"/>
                      </a:lnTo>
                      <a:lnTo>
                        <a:pt x="128" y="50"/>
                      </a:lnTo>
                      <a:lnTo>
                        <a:pt x="148" y="58"/>
                      </a:lnTo>
                      <a:lnTo>
                        <a:pt x="169" y="66"/>
                      </a:lnTo>
                      <a:lnTo>
                        <a:pt x="189" y="74"/>
                      </a:lnTo>
                      <a:lnTo>
                        <a:pt x="209" y="82"/>
                      </a:lnTo>
                      <a:lnTo>
                        <a:pt x="230" y="90"/>
                      </a:lnTo>
                      <a:lnTo>
                        <a:pt x="251" y="98"/>
                      </a:lnTo>
                      <a:lnTo>
                        <a:pt x="271" y="106"/>
                      </a:lnTo>
                      <a:lnTo>
                        <a:pt x="291" y="114"/>
                      </a:lnTo>
                      <a:lnTo>
                        <a:pt x="312" y="122"/>
                      </a:lnTo>
                      <a:lnTo>
                        <a:pt x="333" y="130"/>
                      </a:lnTo>
                      <a:close/>
                    </a:path>
                  </a:pathLst>
                </a:custGeom>
                <a:solidFill>
                  <a:srgbClr val="001E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" name="Freeform 50"/>
                <p:cNvSpPr>
                  <a:spLocks/>
                </p:cNvSpPr>
                <p:nvPr/>
              </p:nvSpPr>
              <p:spPr bwMode="auto">
                <a:xfrm>
                  <a:off x="4335" y="433"/>
                  <a:ext cx="69" cy="343"/>
                </a:xfrm>
                <a:custGeom>
                  <a:avLst/>
                  <a:gdLst>
                    <a:gd name="T0" fmla="*/ 301 w 411"/>
                    <a:gd name="T1" fmla="*/ 122 h 2060"/>
                    <a:gd name="T2" fmla="*/ 315 w 411"/>
                    <a:gd name="T3" fmla="*/ 130 h 2060"/>
                    <a:gd name="T4" fmla="*/ 329 w 411"/>
                    <a:gd name="T5" fmla="*/ 139 h 2060"/>
                    <a:gd name="T6" fmla="*/ 343 w 411"/>
                    <a:gd name="T7" fmla="*/ 148 h 2060"/>
                    <a:gd name="T8" fmla="*/ 357 w 411"/>
                    <a:gd name="T9" fmla="*/ 156 h 2060"/>
                    <a:gd name="T10" fmla="*/ 371 w 411"/>
                    <a:gd name="T11" fmla="*/ 164 h 2060"/>
                    <a:gd name="T12" fmla="*/ 384 w 411"/>
                    <a:gd name="T13" fmla="*/ 173 h 2060"/>
                    <a:gd name="T14" fmla="*/ 397 w 411"/>
                    <a:gd name="T15" fmla="*/ 181 h 2060"/>
                    <a:gd name="T16" fmla="*/ 411 w 411"/>
                    <a:gd name="T17" fmla="*/ 189 h 2060"/>
                    <a:gd name="T18" fmla="*/ 398 w 411"/>
                    <a:gd name="T19" fmla="*/ 217 h 2060"/>
                    <a:gd name="T20" fmla="*/ 394 w 411"/>
                    <a:gd name="T21" fmla="*/ 248 h 2060"/>
                    <a:gd name="T22" fmla="*/ 394 w 411"/>
                    <a:gd name="T23" fmla="*/ 281 h 2060"/>
                    <a:gd name="T24" fmla="*/ 396 w 411"/>
                    <a:gd name="T25" fmla="*/ 312 h 2060"/>
                    <a:gd name="T26" fmla="*/ 397 w 411"/>
                    <a:gd name="T27" fmla="*/ 335 h 2060"/>
                    <a:gd name="T28" fmla="*/ 398 w 411"/>
                    <a:gd name="T29" fmla="*/ 358 h 2060"/>
                    <a:gd name="T30" fmla="*/ 398 w 411"/>
                    <a:gd name="T31" fmla="*/ 381 h 2060"/>
                    <a:gd name="T32" fmla="*/ 400 w 411"/>
                    <a:gd name="T33" fmla="*/ 404 h 2060"/>
                    <a:gd name="T34" fmla="*/ 401 w 411"/>
                    <a:gd name="T35" fmla="*/ 817 h 2060"/>
                    <a:gd name="T36" fmla="*/ 403 w 411"/>
                    <a:gd name="T37" fmla="*/ 1232 h 2060"/>
                    <a:gd name="T38" fmla="*/ 404 w 411"/>
                    <a:gd name="T39" fmla="*/ 1645 h 2060"/>
                    <a:gd name="T40" fmla="*/ 405 w 411"/>
                    <a:gd name="T41" fmla="*/ 2060 h 2060"/>
                    <a:gd name="T42" fmla="*/ 380 w 411"/>
                    <a:gd name="T43" fmla="*/ 2043 h 2060"/>
                    <a:gd name="T44" fmla="*/ 354 w 411"/>
                    <a:gd name="T45" fmla="*/ 2028 h 2060"/>
                    <a:gd name="T46" fmla="*/ 329 w 411"/>
                    <a:gd name="T47" fmla="*/ 2012 h 2060"/>
                    <a:gd name="T48" fmla="*/ 304 w 411"/>
                    <a:gd name="T49" fmla="*/ 1996 h 2060"/>
                    <a:gd name="T50" fmla="*/ 278 w 411"/>
                    <a:gd name="T51" fmla="*/ 1981 h 2060"/>
                    <a:gd name="T52" fmla="*/ 253 w 411"/>
                    <a:gd name="T53" fmla="*/ 1965 h 2060"/>
                    <a:gd name="T54" fmla="*/ 227 w 411"/>
                    <a:gd name="T55" fmla="*/ 1950 h 2060"/>
                    <a:gd name="T56" fmla="*/ 203 w 411"/>
                    <a:gd name="T57" fmla="*/ 1934 h 2060"/>
                    <a:gd name="T58" fmla="*/ 178 w 411"/>
                    <a:gd name="T59" fmla="*/ 1918 h 2060"/>
                    <a:gd name="T60" fmla="*/ 152 w 411"/>
                    <a:gd name="T61" fmla="*/ 1903 h 2060"/>
                    <a:gd name="T62" fmla="*/ 127 w 411"/>
                    <a:gd name="T63" fmla="*/ 1886 h 2060"/>
                    <a:gd name="T64" fmla="*/ 102 w 411"/>
                    <a:gd name="T65" fmla="*/ 1871 h 2060"/>
                    <a:gd name="T66" fmla="*/ 76 w 411"/>
                    <a:gd name="T67" fmla="*/ 1855 h 2060"/>
                    <a:gd name="T68" fmla="*/ 51 w 411"/>
                    <a:gd name="T69" fmla="*/ 1839 h 2060"/>
                    <a:gd name="T70" fmla="*/ 25 w 411"/>
                    <a:gd name="T71" fmla="*/ 1824 h 2060"/>
                    <a:gd name="T72" fmla="*/ 0 w 411"/>
                    <a:gd name="T73" fmla="*/ 1808 h 2060"/>
                    <a:gd name="T74" fmla="*/ 1 w 411"/>
                    <a:gd name="T75" fmla="*/ 1355 h 2060"/>
                    <a:gd name="T76" fmla="*/ 2 w 411"/>
                    <a:gd name="T77" fmla="*/ 904 h 2060"/>
                    <a:gd name="T78" fmla="*/ 3 w 411"/>
                    <a:gd name="T79" fmla="*/ 451 h 2060"/>
                    <a:gd name="T80" fmla="*/ 5 w 411"/>
                    <a:gd name="T81" fmla="*/ 0 h 2060"/>
                    <a:gd name="T82" fmla="*/ 23 w 411"/>
                    <a:gd name="T83" fmla="*/ 8 h 2060"/>
                    <a:gd name="T84" fmla="*/ 42 w 411"/>
                    <a:gd name="T85" fmla="*/ 15 h 2060"/>
                    <a:gd name="T86" fmla="*/ 60 w 411"/>
                    <a:gd name="T87" fmla="*/ 23 h 2060"/>
                    <a:gd name="T88" fmla="*/ 79 w 411"/>
                    <a:gd name="T89" fmla="*/ 30 h 2060"/>
                    <a:gd name="T90" fmla="*/ 97 w 411"/>
                    <a:gd name="T91" fmla="*/ 38 h 2060"/>
                    <a:gd name="T92" fmla="*/ 115 w 411"/>
                    <a:gd name="T93" fmla="*/ 46 h 2060"/>
                    <a:gd name="T94" fmla="*/ 134 w 411"/>
                    <a:gd name="T95" fmla="*/ 53 h 2060"/>
                    <a:gd name="T96" fmla="*/ 152 w 411"/>
                    <a:gd name="T97" fmla="*/ 61 h 2060"/>
                    <a:gd name="T98" fmla="*/ 171 w 411"/>
                    <a:gd name="T99" fmla="*/ 69 h 2060"/>
                    <a:gd name="T100" fmla="*/ 189 w 411"/>
                    <a:gd name="T101" fmla="*/ 76 h 2060"/>
                    <a:gd name="T102" fmla="*/ 208 w 411"/>
                    <a:gd name="T103" fmla="*/ 84 h 2060"/>
                    <a:gd name="T104" fmla="*/ 226 w 411"/>
                    <a:gd name="T105" fmla="*/ 92 h 2060"/>
                    <a:gd name="T106" fmla="*/ 245 w 411"/>
                    <a:gd name="T107" fmla="*/ 99 h 2060"/>
                    <a:gd name="T108" fmla="*/ 264 w 411"/>
                    <a:gd name="T109" fmla="*/ 107 h 2060"/>
                    <a:gd name="T110" fmla="*/ 283 w 411"/>
                    <a:gd name="T111" fmla="*/ 114 h 2060"/>
                    <a:gd name="T112" fmla="*/ 301 w 411"/>
                    <a:gd name="T113" fmla="*/ 122 h 2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411" h="2060">
                      <a:moveTo>
                        <a:pt x="301" y="122"/>
                      </a:moveTo>
                      <a:lnTo>
                        <a:pt x="315" y="130"/>
                      </a:lnTo>
                      <a:lnTo>
                        <a:pt x="329" y="139"/>
                      </a:lnTo>
                      <a:lnTo>
                        <a:pt x="343" y="148"/>
                      </a:lnTo>
                      <a:lnTo>
                        <a:pt x="357" y="156"/>
                      </a:lnTo>
                      <a:lnTo>
                        <a:pt x="371" y="164"/>
                      </a:lnTo>
                      <a:lnTo>
                        <a:pt x="384" y="173"/>
                      </a:lnTo>
                      <a:lnTo>
                        <a:pt x="397" y="181"/>
                      </a:lnTo>
                      <a:lnTo>
                        <a:pt x="411" y="189"/>
                      </a:lnTo>
                      <a:lnTo>
                        <a:pt x="398" y="217"/>
                      </a:lnTo>
                      <a:lnTo>
                        <a:pt x="394" y="248"/>
                      </a:lnTo>
                      <a:lnTo>
                        <a:pt x="394" y="281"/>
                      </a:lnTo>
                      <a:lnTo>
                        <a:pt x="396" y="312"/>
                      </a:lnTo>
                      <a:lnTo>
                        <a:pt x="397" y="335"/>
                      </a:lnTo>
                      <a:lnTo>
                        <a:pt x="398" y="358"/>
                      </a:lnTo>
                      <a:lnTo>
                        <a:pt x="398" y="381"/>
                      </a:lnTo>
                      <a:lnTo>
                        <a:pt x="400" y="404"/>
                      </a:lnTo>
                      <a:lnTo>
                        <a:pt x="401" y="817"/>
                      </a:lnTo>
                      <a:lnTo>
                        <a:pt x="403" y="1232"/>
                      </a:lnTo>
                      <a:lnTo>
                        <a:pt x="404" y="1645"/>
                      </a:lnTo>
                      <a:lnTo>
                        <a:pt x="405" y="2060"/>
                      </a:lnTo>
                      <a:lnTo>
                        <a:pt x="380" y="2043"/>
                      </a:lnTo>
                      <a:lnTo>
                        <a:pt x="354" y="2028"/>
                      </a:lnTo>
                      <a:lnTo>
                        <a:pt x="329" y="2012"/>
                      </a:lnTo>
                      <a:lnTo>
                        <a:pt x="304" y="1996"/>
                      </a:lnTo>
                      <a:lnTo>
                        <a:pt x="278" y="1981"/>
                      </a:lnTo>
                      <a:lnTo>
                        <a:pt x="253" y="1965"/>
                      </a:lnTo>
                      <a:lnTo>
                        <a:pt x="227" y="1950"/>
                      </a:lnTo>
                      <a:lnTo>
                        <a:pt x="203" y="1934"/>
                      </a:lnTo>
                      <a:lnTo>
                        <a:pt x="178" y="1918"/>
                      </a:lnTo>
                      <a:lnTo>
                        <a:pt x="152" y="1903"/>
                      </a:lnTo>
                      <a:lnTo>
                        <a:pt x="127" y="1886"/>
                      </a:lnTo>
                      <a:lnTo>
                        <a:pt x="102" y="1871"/>
                      </a:lnTo>
                      <a:lnTo>
                        <a:pt x="76" y="1855"/>
                      </a:lnTo>
                      <a:lnTo>
                        <a:pt x="51" y="1839"/>
                      </a:lnTo>
                      <a:lnTo>
                        <a:pt x="25" y="1824"/>
                      </a:lnTo>
                      <a:lnTo>
                        <a:pt x="0" y="1808"/>
                      </a:lnTo>
                      <a:lnTo>
                        <a:pt x="1" y="1355"/>
                      </a:lnTo>
                      <a:lnTo>
                        <a:pt x="2" y="904"/>
                      </a:lnTo>
                      <a:lnTo>
                        <a:pt x="3" y="451"/>
                      </a:lnTo>
                      <a:lnTo>
                        <a:pt x="5" y="0"/>
                      </a:lnTo>
                      <a:lnTo>
                        <a:pt x="23" y="8"/>
                      </a:lnTo>
                      <a:lnTo>
                        <a:pt x="42" y="15"/>
                      </a:lnTo>
                      <a:lnTo>
                        <a:pt x="60" y="23"/>
                      </a:lnTo>
                      <a:lnTo>
                        <a:pt x="79" y="30"/>
                      </a:lnTo>
                      <a:lnTo>
                        <a:pt x="97" y="38"/>
                      </a:lnTo>
                      <a:lnTo>
                        <a:pt x="115" y="46"/>
                      </a:lnTo>
                      <a:lnTo>
                        <a:pt x="134" y="53"/>
                      </a:lnTo>
                      <a:lnTo>
                        <a:pt x="152" y="61"/>
                      </a:lnTo>
                      <a:lnTo>
                        <a:pt x="171" y="69"/>
                      </a:lnTo>
                      <a:lnTo>
                        <a:pt x="189" y="76"/>
                      </a:lnTo>
                      <a:lnTo>
                        <a:pt x="208" y="84"/>
                      </a:lnTo>
                      <a:lnTo>
                        <a:pt x="226" y="92"/>
                      </a:lnTo>
                      <a:lnTo>
                        <a:pt x="245" y="99"/>
                      </a:lnTo>
                      <a:lnTo>
                        <a:pt x="264" y="107"/>
                      </a:lnTo>
                      <a:lnTo>
                        <a:pt x="283" y="114"/>
                      </a:lnTo>
                      <a:lnTo>
                        <a:pt x="301" y="122"/>
                      </a:lnTo>
                      <a:close/>
                    </a:path>
                  </a:pathLst>
                </a:custGeom>
                <a:solidFill>
                  <a:srgbClr val="0021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" name="Freeform 51"/>
                <p:cNvSpPr>
                  <a:spLocks/>
                </p:cNvSpPr>
                <p:nvPr/>
              </p:nvSpPr>
              <p:spPr bwMode="auto">
                <a:xfrm>
                  <a:off x="4335" y="433"/>
                  <a:ext cx="63" cy="340"/>
                </a:xfrm>
                <a:custGeom>
                  <a:avLst/>
                  <a:gdLst>
                    <a:gd name="T0" fmla="*/ 269 w 374"/>
                    <a:gd name="T1" fmla="*/ 113 h 2039"/>
                    <a:gd name="T2" fmla="*/ 283 w 374"/>
                    <a:gd name="T3" fmla="*/ 121 h 2039"/>
                    <a:gd name="T4" fmla="*/ 296 w 374"/>
                    <a:gd name="T5" fmla="*/ 130 h 2039"/>
                    <a:gd name="T6" fmla="*/ 309 w 374"/>
                    <a:gd name="T7" fmla="*/ 139 h 2039"/>
                    <a:gd name="T8" fmla="*/ 322 w 374"/>
                    <a:gd name="T9" fmla="*/ 147 h 2039"/>
                    <a:gd name="T10" fmla="*/ 335 w 374"/>
                    <a:gd name="T11" fmla="*/ 156 h 2039"/>
                    <a:gd name="T12" fmla="*/ 348 w 374"/>
                    <a:gd name="T13" fmla="*/ 164 h 2039"/>
                    <a:gd name="T14" fmla="*/ 361 w 374"/>
                    <a:gd name="T15" fmla="*/ 172 h 2039"/>
                    <a:gd name="T16" fmla="*/ 374 w 374"/>
                    <a:gd name="T17" fmla="*/ 180 h 2039"/>
                    <a:gd name="T18" fmla="*/ 364 w 374"/>
                    <a:gd name="T19" fmla="*/ 209 h 2039"/>
                    <a:gd name="T20" fmla="*/ 360 w 374"/>
                    <a:gd name="T21" fmla="*/ 240 h 2039"/>
                    <a:gd name="T22" fmla="*/ 361 w 374"/>
                    <a:gd name="T23" fmla="*/ 274 h 2039"/>
                    <a:gd name="T24" fmla="*/ 364 w 374"/>
                    <a:gd name="T25" fmla="*/ 304 h 2039"/>
                    <a:gd name="T26" fmla="*/ 365 w 374"/>
                    <a:gd name="T27" fmla="*/ 327 h 2039"/>
                    <a:gd name="T28" fmla="*/ 366 w 374"/>
                    <a:gd name="T29" fmla="*/ 350 h 2039"/>
                    <a:gd name="T30" fmla="*/ 367 w 374"/>
                    <a:gd name="T31" fmla="*/ 374 h 2039"/>
                    <a:gd name="T32" fmla="*/ 368 w 374"/>
                    <a:gd name="T33" fmla="*/ 397 h 2039"/>
                    <a:gd name="T34" fmla="*/ 369 w 374"/>
                    <a:gd name="T35" fmla="*/ 807 h 2039"/>
                    <a:gd name="T36" fmla="*/ 372 w 374"/>
                    <a:gd name="T37" fmla="*/ 1218 h 2039"/>
                    <a:gd name="T38" fmla="*/ 373 w 374"/>
                    <a:gd name="T39" fmla="*/ 1628 h 2039"/>
                    <a:gd name="T40" fmla="*/ 374 w 374"/>
                    <a:gd name="T41" fmla="*/ 2039 h 2039"/>
                    <a:gd name="T42" fmla="*/ 351 w 374"/>
                    <a:gd name="T43" fmla="*/ 2024 h 2039"/>
                    <a:gd name="T44" fmla="*/ 327 w 374"/>
                    <a:gd name="T45" fmla="*/ 2010 h 2039"/>
                    <a:gd name="T46" fmla="*/ 304 w 374"/>
                    <a:gd name="T47" fmla="*/ 1995 h 2039"/>
                    <a:gd name="T48" fmla="*/ 281 w 374"/>
                    <a:gd name="T49" fmla="*/ 1981 h 2039"/>
                    <a:gd name="T50" fmla="*/ 256 w 374"/>
                    <a:gd name="T51" fmla="*/ 1966 h 2039"/>
                    <a:gd name="T52" fmla="*/ 233 w 374"/>
                    <a:gd name="T53" fmla="*/ 1952 h 2039"/>
                    <a:gd name="T54" fmla="*/ 210 w 374"/>
                    <a:gd name="T55" fmla="*/ 1937 h 2039"/>
                    <a:gd name="T56" fmla="*/ 187 w 374"/>
                    <a:gd name="T57" fmla="*/ 1923 h 2039"/>
                    <a:gd name="T58" fmla="*/ 163 w 374"/>
                    <a:gd name="T59" fmla="*/ 1908 h 2039"/>
                    <a:gd name="T60" fmla="*/ 140 w 374"/>
                    <a:gd name="T61" fmla="*/ 1894 h 2039"/>
                    <a:gd name="T62" fmla="*/ 117 w 374"/>
                    <a:gd name="T63" fmla="*/ 1879 h 2039"/>
                    <a:gd name="T64" fmla="*/ 94 w 374"/>
                    <a:gd name="T65" fmla="*/ 1866 h 2039"/>
                    <a:gd name="T66" fmla="*/ 70 w 374"/>
                    <a:gd name="T67" fmla="*/ 1851 h 2039"/>
                    <a:gd name="T68" fmla="*/ 46 w 374"/>
                    <a:gd name="T69" fmla="*/ 1837 h 2039"/>
                    <a:gd name="T70" fmla="*/ 23 w 374"/>
                    <a:gd name="T71" fmla="*/ 1822 h 2039"/>
                    <a:gd name="T72" fmla="*/ 0 w 374"/>
                    <a:gd name="T73" fmla="*/ 1808 h 2039"/>
                    <a:gd name="T74" fmla="*/ 1 w 374"/>
                    <a:gd name="T75" fmla="*/ 1355 h 2039"/>
                    <a:gd name="T76" fmla="*/ 2 w 374"/>
                    <a:gd name="T77" fmla="*/ 904 h 2039"/>
                    <a:gd name="T78" fmla="*/ 3 w 374"/>
                    <a:gd name="T79" fmla="*/ 451 h 2039"/>
                    <a:gd name="T80" fmla="*/ 5 w 374"/>
                    <a:gd name="T81" fmla="*/ 0 h 2039"/>
                    <a:gd name="T82" fmla="*/ 21 w 374"/>
                    <a:gd name="T83" fmla="*/ 7 h 2039"/>
                    <a:gd name="T84" fmla="*/ 38 w 374"/>
                    <a:gd name="T85" fmla="*/ 14 h 2039"/>
                    <a:gd name="T86" fmla="*/ 54 w 374"/>
                    <a:gd name="T87" fmla="*/ 21 h 2039"/>
                    <a:gd name="T88" fmla="*/ 70 w 374"/>
                    <a:gd name="T89" fmla="*/ 28 h 2039"/>
                    <a:gd name="T90" fmla="*/ 88 w 374"/>
                    <a:gd name="T91" fmla="*/ 35 h 2039"/>
                    <a:gd name="T92" fmla="*/ 104 w 374"/>
                    <a:gd name="T93" fmla="*/ 42 h 2039"/>
                    <a:gd name="T94" fmla="*/ 120 w 374"/>
                    <a:gd name="T95" fmla="*/ 49 h 2039"/>
                    <a:gd name="T96" fmla="*/ 137 w 374"/>
                    <a:gd name="T97" fmla="*/ 57 h 2039"/>
                    <a:gd name="T98" fmla="*/ 154 w 374"/>
                    <a:gd name="T99" fmla="*/ 64 h 2039"/>
                    <a:gd name="T100" fmla="*/ 170 w 374"/>
                    <a:gd name="T101" fmla="*/ 70 h 2039"/>
                    <a:gd name="T102" fmla="*/ 186 w 374"/>
                    <a:gd name="T103" fmla="*/ 77 h 2039"/>
                    <a:gd name="T104" fmla="*/ 203 w 374"/>
                    <a:gd name="T105" fmla="*/ 84 h 2039"/>
                    <a:gd name="T106" fmla="*/ 219 w 374"/>
                    <a:gd name="T107" fmla="*/ 91 h 2039"/>
                    <a:gd name="T108" fmla="*/ 236 w 374"/>
                    <a:gd name="T109" fmla="*/ 99 h 2039"/>
                    <a:gd name="T110" fmla="*/ 253 w 374"/>
                    <a:gd name="T111" fmla="*/ 106 h 2039"/>
                    <a:gd name="T112" fmla="*/ 269 w 374"/>
                    <a:gd name="T113" fmla="*/ 113 h 20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74" h="2039">
                      <a:moveTo>
                        <a:pt x="269" y="113"/>
                      </a:moveTo>
                      <a:lnTo>
                        <a:pt x="283" y="121"/>
                      </a:lnTo>
                      <a:lnTo>
                        <a:pt x="296" y="130"/>
                      </a:lnTo>
                      <a:lnTo>
                        <a:pt x="309" y="139"/>
                      </a:lnTo>
                      <a:lnTo>
                        <a:pt x="322" y="147"/>
                      </a:lnTo>
                      <a:lnTo>
                        <a:pt x="335" y="156"/>
                      </a:lnTo>
                      <a:lnTo>
                        <a:pt x="348" y="164"/>
                      </a:lnTo>
                      <a:lnTo>
                        <a:pt x="361" y="172"/>
                      </a:lnTo>
                      <a:lnTo>
                        <a:pt x="374" y="180"/>
                      </a:lnTo>
                      <a:lnTo>
                        <a:pt x="364" y="209"/>
                      </a:lnTo>
                      <a:lnTo>
                        <a:pt x="360" y="240"/>
                      </a:lnTo>
                      <a:lnTo>
                        <a:pt x="361" y="274"/>
                      </a:lnTo>
                      <a:lnTo>
                        <a:pt x="364" y="304"/>
                      </a:lnTo>
                      <a:lnTo>
                        <a:pt x="365" y="327"/>
                      </a:lnTo>
                      <a:lnTo>
                        <a:pt x="366" y="350"/>
                      </a:lnTo>
                      <a:lnTo>
                        <a:pt x="367" y="374"/>
                      </a:lnTo>
                      <a:lnTo>
                        <a:pt x="368" y="397"/>
                      </a:lnTo>
                      <a:lnTo>
                        <a:pt x="369" y="807"/>
                      </a:lnTo>
                      <a:lnTo>
                        <a:pt x="372" y="1218"/>
                      </a:lnTo>
                      <a:lnTo>
                        <a:pt x="373" y="1628"/>
                      </a:lnTo>
                      <a:lnTo>
                        <a:pt x="374" y="2039"/>
                      </a:lnTo>
                      <a:lnTo>
                        <a:pt x="351" y="2024"/>
                      </a:lnTo>
                      <a:lnTo>
                        <a:pt x="327" y="2010"/>
                      </a:lnTo>
                      <a:lnTo>
                        <a:pt x="304" y="1995"/>
                      </a:lnTo>
                      <a:lnTo>
                        <a:pt x="281" y="1981"/>
                      </a:lnTo>
                      <a:lnTo>
                        <a:pt x="256" y="1966"/>
                      </a:lnTo>
                      <a:lnTo>
                        <a:pt x="233" y="1952"/>
                      </a:lnTo>
                      <a:lnTo>
                        <a:pt x="210" y="1937"/>
                      </a:lnTo>
                      <a:lnTo>
                        <a:pt x="187" y="1923"/>
                      </a:lnTo>
                      <a:lnTo>
                        <a:pt x="163" y="1908"/>
                      </a:lnTo>
                      <a:lnTo>
                        <a:pt x="140" y="1894"/>
                      </a:lnTo>
                      <a:lnTo>
                        <a:pt x="117" y="1879"/>
                      </a:lnTo>
                      <a:lnTo>
                        <a:pt x="94" y="1866"/>
                      </a:lnTo>
                      <a:lnTo>
                        <a:pt x="70" y="1851"/>
                      </a:lnTo>
                      <a:lnTo>
                        <a:pt x="46" y="1837"/>
                      </a:lnTo>
                      <a:lnTo>
                        <a:pt x="23" y="1822"/>
                      </a:lnTo>
                      <a:lnTo>
                        <a:pt x="0" y="1808"/>
                      </a:lnTo>
                      <a:lnTo>
                        <a:pt x="1" y="1355"/>
                      </a:lnTo>
                      <a:lnTo>
                        <a:pt x="2" y="904"/>
                      </a:lnTo>
                      <a:lnTo>
                        <a:pt x="3" y="451"/>
                      </a:lnTo>
                      <a:lnTo>
                        <a:pt x="5" y="0"/>
                      </a:lnTo>
                      <a:lnTo>
                        <a:pt x="21" y="7"/>
                      </a:lnTo>
                      <a:lnTo>
                        <a:pt x="38" y="14"/>
                      </a:lnTo>
                      <a:lnTo>
                        <a:pt x="54" y="21"/>
                      </a:lnTo>
                      <a:lnTo>
                        <a:pt x="70" y="28"/>
                      </a:lnTo>
                      <a:lnTo>
                        <a:pt x="88" y="35"/>
                      </a:lnTo>
                      <a:lnTo>
                        <a:pt x="104" y="42"/>
                      </a:lnTo>
                      <a:lnTo>
                        <a:pt x="120" y="49"/>
                      </a:lnTo>
                      <a:lnTo>
                        <a:pt x="137" y="57"/>
                      </a:lnTo>
                      <a:lnTo>
                        <a:pt x="154" y="64"/>
                      </a:lnTo>
                      <a:lnTo>
                        <a:pt x="170" y="70"/>
                      </a:lnTo>
                      <a:lnTo>
                        <a:pt x="186" y="77"/>
                      </a:lnTo>
                      <a:lnTo>
                        <a:pt x="203" y="84"/>
                      </a:lnTo>
                      <a:lnTo>
                        <a:pt x="219" y="91"/>
                      </a:lnTo>
                      <a:lnTo>
                        <a:pt x="236" y="99"/>
                      </a:lnTo>
                      <a:lnTo>
                        <a:pt x="253" y="106"/>
                      </a:lnTo>
                      <a:lnTo>
                        <a:pt x="269" y="113"/>
                      </a:lnTo>
                      <a:close/>
                    </a:path>
                  </a:pathLst>
                </a:custGeom>
                <a:solidFill>
                  <a:srgbClr val="0026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9" name="Freeform 52"/>
                <p:cNvSpPr>
                  <a:spLocks/>
                </p:cNvSpPr>
                <p:nvPr/>
              </p:nvSpPr>
              <p:spPr bwMode="auto">
                <a:xfrm>
                  <a:off x="4335" y="433"/>
                  <a:ext cx="58" cy="336"/>
                </a:xfrm>
                <a:custGeom>
                  <a:avLst/>
                  <a:gdLst>
                    <a:gd name="T0" fmla="*/ 239 w 344"/>
                    <a:gd name="T1" fmla="*/ 105 h 2018"/>
                    <a:gd name="T2" fmla="*/ 251 w 344"/>
                    <a:gd name="T3" fmla="*/ 113 h 2018"/>
                    <a:gd name="T4" fmla="*/ 263 w 344"/>
                    <a:gd name="T5" fmla="*/ 121 h 2018"/>
                    <a:gd name="T6" fmla="*/ 275 w 344"/>
                    <a:gd name="T7" fmla="*/ 129 h 2018"/>
                    <a:gd name="T8" fmla="*/ 288 w 344"/>
                    <a:gd name="T9" fmla="*/ 139 h 2018"/>
                    <a:gd name="T10" fmla="*/ 299 w 344"/>
                    <a:gd name="T11" fmla="*/ 147 h 2018"/>
                    <a:gd name="T12" fmla="*/ 312 w 344"/>
                    <a:gd name="T13" fmla="*/ 155 h 2018"/>
                    <a:gd name="T14" fmla="*/ 323 w 344"/>
                    <a:gd name="T15" fmla="*/ 164 h 2018"/>
                    <a:gd name="T16" fmla="*/ 336 w 344"/>
                    <a:gd name="T17" fmla="*/ 172 h 2018"/>
                    <a:gd name="T18" fmla="*/ 328 w 344"/>
                    <a:gd name="T19" fmla="*/ 201 h 2018"/>
                    <a:gd name="T20" fmla="*/ 327 w 344"/>
                    <a:gd name="T21" fmla="*/ 233 h 2018"/>
                    <a:gd name="T22" fmla="*/ 329 w 344"/>
                    <a:gd name="T23" fmla="*/ 266 h 2018"/>
                    <a:gd name="T24" fmla="*/ 333 w 344"/>
                    <a:gd name="T25" fmla="*/ 296 h 2018"/>
                    <a:gd name="T26" fmla="*/ 334 w 344"/>
                    <a:gd name="T27" fmla="*/ 319 h 2018"/>
                    <a:gd name="T28" fmla="*/ 335 w 344"/>
                    <a:gd name="T29" fmla="*/ 342 h 2018"/>
                    <a:gd name="T30" fmla="*/ 336 w 344"/>
                    <a:gd name="T31" fmla="*/ 366 h 2018"/>
                    <a:gd name="T32" fmla="*/ 337 w 344"/>
                    <a:gd name="T33" fmla="*/ 390 h 2018"/>
                    <a:gd name="T34" fmla="*/ 339 w 344"/>
                    <a:gd name="T35" fmla="*/ 797 h 2018"/>
                    <a:gd name="T36" fmla="*/ 341 w 344"/>
                    <a:gd name="T37" fmla="*/ 1204 h 2018"/>
                    <a:gd name="T38" fmla="*/ 343 w 344"/>
                    <a:gd name="T39" fmla="*/ 1610 h 2018"/>
                    <a:gd name="T40" fmla="*/ 344 w 344"/>
                    <a:gd name="T41" fmla="*/ 2018 h 2018"/>
                    <a:gd name="T42" fmla="*/ 322 w 344"/>
                    <a:gd name="T43" fmla="*/ 2005 h 2018"/>
                    <a:gd name="T44" fmla="*/ 301 w 344"/>
                    <a:gd name="T45" fmla="*/ 1991 h 2018"/>
                    <a:gd name="T46" fmla="*/ 279 w 344"/>
                    <a:gd name="T47" fmla="*/ 1979 h 2018"/>
                    <a:gd name="T48" fmla="*/ 257 w 344"/>
                    <a:gd name="T49" fmla="*/ 1965 h 2018"/>
                    <a:gd name="T50" fmla="*/ 237 w 344"/>
                    <a:gd name="T51" fmla="*/ 1952 h 2018"/>
                    <a:gd name="T52" fmla="*/ 215 w 344"/>
                    <a:gd name="T53" fmla="*/ 1938 h 2018"/>
                    <a:gd name="T54" fmla="*/ 193 w 344"/>
                    <a:gd name="T55" fmla="*/ 1926 h 2018"/>
                    <a:gd name="T56" fmla="*/ 172 w 344"/>
                    <a:gd name="T57" fmla="*/ 1912 h 2018"/>
                    <a:gd name="T58" fmla="*/ 150 w 344"/>
                    <a:gd name="T59" fmla="*/ 1899 h 2018"/>
                    <a:gd name="T60" fmla="*/ 128 w 344"/>
                    <a:gd name="T61" fmla="*/ 1886 h 2018"/>
                    <a:gd name="T62" fmla="*/ 107 w 344"/>
                    <a:gd name="T63" fmla="*/ 1873 h 2018"/>
                    <a:gd name="T64" fmla="*/ 85 w 344"/>
                    <a:gd name="T65" fmla="*/ 1860 h 2018"/>
                    <a:gd name="T66" fmla="*/ 65 w 344"/>
                    <a:gd name="T67" fmla="*/ 1846 h 2018"/>
                    <a:gd name="T68" fmla="*/ 43 w 344"/>
                    <a:gd name="T69" fmla="*/ 1833 h 2018"/>
                    <a:gd name="T70" fmla="*/ 22 w 344"/>
                    <a:gd name="T71" fmla="*/ 1819 h 2018"/>
                    <a:gd name="T72" fmla="*/ 0 w 344"/>
                    <a:gd name="T73" fmla="*/ 1807 h 2018"/>
                    <a:gd name="T74" fmla="*/ 1 w 344"/>
                    <a:gd name="T75" fmla="*/ 1355 h 2018"/>
                    <a:gd name="T76" fmla="*/ 2 w 344"/>
                    <a:gd name="T77" fmla="*/ 903 h 2018"/>
                    <a:gd name="T78" fmla="*/ 3 w 344"/>
                    <a:gd name="T79" fmla="*/ 451 h 2018"/>
                    <a:gd name="T80" fmla="*/ 5 w 344"/>
                    <a:gd name="T81" fmla="*/ 0 h 2018"/>
                    <a:gd name="T82" fmla="*/ 20 w 344"/>
                    <a:gd name="T83" fmla="*/ 6 h 2018"/>
                    <a:gd name="T84" fmla="*/ 34 w 344"/>
                    <a:gd name="T85" fmla="*/ 13 h 2018"/>
                    <a:gd name="T86" fmla="*/ 49 w 344"/>
                    <a:gd name="T87" fmla="*/ 20 h 2018"/>
                    <a:gd name="T88" fmla="*/ 64 w 344"/>
                    <a:gd name="T89" fmla="*/ 25 h 2018"/>
                    <a:gd name="T90" fmla="*/ 79 w 344"/>
                    <a:gd name="T91" fmla="*/ 32 h 2018"/>
                    <a:gd name="T92" fmla="*/ 92 w 344"/>
                    <a:gd name="T93" fmla="*/ 38 h 2018"/>
                    <a:gd name="T94" fmla="*/ 107 w 344"/>
                    <a:gd name="T95" fmla="*/ 45 h 2018"/>
                    <a:gd name="T96" fmla="*/ 122 w 344"/>
                    <a:gd name="T97" fmla="*/ 52 h 2018"/>
                    <a:gd name="T98" fmla="*/ 137 w 344"/>
                    <a:gd name="T99" fmla="*/ 58 h 2018"/>
                    <a:gd name="T100" fmla="*/ 151 w 344"/>
                    <a:gd name="T101" fmla="*/ 65 h 2018"/>
                    <a:gd name="T102" fmla="*/ 166 w 344"/>
                    <a:gd name="T103" fmla="*/ 72 h 2018"/>
                    <a:gd name="T104" fmla="*/ 181 w 344"/>
                    <a:gd name="T105" fmla="*/ 79 h 2018"/>
                    <a:gd name="T106" fmla="*/ 195 w 344"/>
                    <a:gd name="T107" fmla="*/ 85 h 2018"/>
                    <a:gd name="T108" fmla="*/ 210 w 344"/>
                    <a:gd name="T109" fmla="*/ 91 h 2018"/>
                    <a:gd name="T110" fmla="*/ 224 w 344"/>
                    <a:gd name="T111" fmla="*/ 98 h 2018"/>
                    <a:gd name="T112" fmla="*/ 239 w 344"/>
                    <a:gd name="T113" fmla="*/ 105 h 20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44" h="2018">
                      <a:moveTo>
                        <a:pt x="239" y="105"/>
                      </a:moveTo>
                      <a:lnTo>
                        <a:pt x="251" y="113"/>
                      </a:lnTo>
                      <a:lnTo>
                        <a:pt x="263" y="121"/>
                      </a:lnTo>
                      <a:lnTo>
                        <a:pt x="275" y="129"/>
                      </a:lnTo>
                      <a:lnTo>
                        <a:pt x="288" y="139"/>
                      </a:lnTo>
                      <a:lnTo>
                        <a:pt x="299" y="147"/>
                      </a:lnTo>
                      <a:lnTo>
                        <a:pt x="312" y="155"/>
                      </a:lnTo>
                      <a:lnTo>
                        <a:pt x="323" y="164"/>
                      </a:lnTo>
                      <a:lnTo>
                        <a:pt x="336" y="172"/>
                      </a:lnTo>
                      <a:lnTo>
                        <a:pt x="328" y="201"/>
                      </a:lnTo>
                      <a:lnTo>
                        <a:pt x="327" y="233"/>
                      </a:lnTo>
                      <a:lnTo>
                        <a:pt x="329" y="266"/>
                      </a:lnTo>
                      <a:lnTo>
                        <a:pt x="333" y="296"/>
                      </a:lnTo>
                      <a:lnTo>
                        <a:pt x="334" y="319"/>
                      </a:lnTo>
                      <a:lnTo>
                        <a:pt x="335" y="342"/>
                      </a:lnTo>
                      <a:lnTo>
                        <a:pt x="336" y="366"/>
                      </a:lnTo>
                      <a:lnTo>
                        <a:pt x="337" y="390"/>
                      </a:lnTo>
                      <a:lnTo>
                        <a:pt x="339" y="797"/>
                      </a:lnTo>
                      <a:lnTo>
                        <a:pt x="341" y="1204"/>
                      </a:lnTo>
                      <a:lnTo>
                        <a:pt x="343" y="1610"/>
                      </a:lnTo>
                      <a:lnTo>
                        <a:pt x="344" y="2018"/>
                      </a:lnTo>
                      <a:lnTo>
                        <a:pt x="322" y="2005"/>
                      </a:lnTo>
                      <a:lnTo>
                        <a:pt x="301" y="1991"/>
                      </a:lnTo>
                      <a:lnTo>
                        <a:pt x="279" y="1979"/>
                      </a:lnTo>
                      <a:lnTo>
                        <a:pt x="257" y="1965"/>
                      </a:lnTo>
                      <a:lnTo>
                        <a:pt x="237" y="1952"/>
                      </a:lnTo>
                      <a:lnTo>
                        <a:pt x="215" y="1938"/>
                      </a:lnTo>
                      <a:lnTo>
                        <a:pt x="193" y="1926"/>
                      </a:lnTo>
                      <a:lnTo>
                        <a:pt x="172" y="1912"/>
                      </a:lnTo>
                      <a:lnTo>
                        <a:pt x="150" y="1899"/>
                      </a:lnTo>
                      <a:lnTo>
                        <a:pt x="128" y="1886"/>
                      </a:lnTo>
                      <a:lnTo>
                        <a:pt x="107" y="1873"/>
                      </a:lnTo>
                      <a:lnTo>
                        <a:pt x="85" y="1860"/>
                      </a:lnTo>
                      <a:lnTo>
                        <a:pt x="65" y="1846"/>
                      </a:lnTo>
                      <a:lnTo>
                        <a:pt x="43" y="1833"/>
                      </a:lnTo>
                      <a:lnTo>
                        <a:pt x="22" y="1819"/>
                      </a:lnTo>
                      <a:lnTo>
                        <a:pt x="0" y="1807"/>
                      </a:lnTo>
                      <a:lnTo>
                        <a:pt x="1" y="1355"/>
                      </a:lnTo>
                      <a:lnTo>
                        <a:pt x="2" y="903"/>
                      </a:lnTo>
                      <a:lnTo>
                        <a:pt x="3" y="451"/>
                      </a:lnTo>
                      <a:lnTo>
                        <a:pt x="5" y="0"/>
                      </a:lnTo>
                      <a:lnTo>
                        <a:pt x="20" y="6"/>
                      </a:lnTo>
                      <a:lnTo>
                        <a:pt x="34" y="13"/>
                      </a:lnTo>
                      <a:lnTo>
                        <a:pt x="49" y="20"/>
                      </a:lnTo>
                      <a:lnTo>
                        <a:pt x="64" y="25"/>
                      </a:lnTo>
                      <a:lnTo>
                        <a:pt x="79" y="32"/>
                      </a:lnTo>
                      <a:lnTo>
                        <a:pt x="92" y="38"/>
                      </a:lnTo>
                      <a:lnTo>
                        <a:pt x="107" y="45"/>
                      </a:lnTo>
                      <a:lnTo>
                        <a:pt x="122" y="52"/>
                      </a:lnTo>
                      <a:lnTo>
                        <a:pt x="137" y="58"/>
                      </a:lnTo>
                      <a:lnTo>
                        <a:pt x="151" y="65"/>
                      </a:lnTo>
                      <a:lnTo>
                        <a:pt x="166" y="72"/>
                      </a:lnTo>
                      <a:lnTo>
                        <a:pt x="181" y="79"/>
                      </a:lnTo>
                      <a:lnTo>
                        <a:pt x="195" y="85"/>
                      </a:lnTo>
                      <a:lnTo>
                        <a:pt x="210" y="91"/>
                      </a:lnTo>
                      <a:lnTo>
                        <a:pt x="224" y="98"/>
                      </a:lnTo>
                      <a:lnTo>
                        <a:pt x="239" y="105"/>
                      </a:lnTo>
                      <a:close/>
                    </a:path>
                  </a:pathLst>
                </a:custGeom>
                <a:solidFill>
                  <a:srgbClr val="002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0" name="Freeform 53"/>
                <p:cNvSpPr>
                  <a:spLocks/>
                </p:cNvSpPr>
                <p:nvPr/>
              </p:nvSpPr>
              <p:spPr bwMode="auto">
                <a:xfrm>
                  <a:off x="4335" y="433"/>
                  <a:ext cx="52" cy="333"/>
                </a:xfrm>
                <a:custGeom>
                  <a:avLst/>
                  <a:gdLst>
                    <a:gd name="T0" fmla="*/ 207 w 313"/>
                    <a:gd name="T1" fmla="*/ 96 h 1997"/>
                    <a:gd name="T2" fmla="*/ 218 w 313"/>
                    <a:gd name="T3" fmla="*/ 104 h 1997"/>
                    <a:gd name="T4" fmla="*/ 230 w 313"/>
                    <a:gd name="T5" fmla="*/ 112 h 1997"/>
                    <a:gd name="T6" fmla="*/ 241 w 313"/>
                    <a:gd name="T7" fmla="*/ 121 h 1997"/>
                    <a:gd name="T8" fmla="*/ 253 w 313"/>
                    <a:gd name="T9" fmla="*/ 129 h 1997"/>
                    <a:gd name="T10" fmla="*/ 264 w 313"/>
                    <a:gd name="T11" fmla="*/ 137 h 1997"/>
                    <a:gd name="T12" fmla="*/ 276 w 313"/>
                    <a:gd name="T13" fmla="*/ 147 h 1997"/>
                    <a:gd name="T14" fmla="*/ 288 w 313"/>
                    <a:gd name="T15" fmla="*/ 155 h 1997"/>
                    <a:gd name="T16" fmla="*/ 299 w 313"/>
                    <a:gd name="T17" fmla="*/ 163 h 1997"/>
                    <a:gd name="T18" fmla="*/ 293 w 313"/>
                    <a:gd name="T19" fmla="*/ 193 h 1997"/>
                    <a:gd name="T20" fmla="*/ 293 w 313"/>
                    <a:gd name="T21" fmla="*/ 225 h 1997"/>
                    <a:gd name="T22" fmla="*/ 297 w 313"/>
                    <a:gd name="T23" fmla="*/ 257 h 1997"/>
                    <a:gd name="T24" fmla="*/ 300 w 313"/>
                    <a:gd name="T25" fmla="*/ 289 h 1997"/>
                    <a:gd name="T26" fmla="*/ 303 w 313"/>
                    <a:gd name="T27" fmla="*/ 312 h 1997"/>
                    <a:gd name="T28" fmla="*/ 304 w 313"/>
                    <a:gd name="T29" fmla="*/ 335 h 1997"/>
                    <a:gd name="T30" fmla="*/ 306 w 313"/>
                    <a:gd name="T31" fmla="*/ 359 h 1997"/>
                    <a:gd name="T32" fmla="*/ 307 w 313"/>
                    <a:gd name="T33" fmla="*/ 382 h 1997"/>
                    <a:gd name="T34" fmla="*/ 308 w 313"/>
                    <a:gd name="T35" fmla="*/ 786 h 1997"/>
                    <a:gd name="T36" fmla="*/ 309 w 313"/>
                    <a:gd name="T37" fmla="*/ 1190 h 1997"/>
                    <a:gd name="T38" fmla="*/ 312 w 313"/>
                    <a:gd name="T39" fmla="*/ 1593 h 1997"/>
                    <a:gd name="T40" fmla="*/ 313 w 313"/>
                    <a:gd name="T41" fmla="*/ 1997 h 1997"/>
                    <a:gd name="T42" fmla="*/ 293 w 313"/>
                    <a:gd name="T43" fmla="*/ 1986 h 1997"/>
                    <a:gd name="T44" fmla="*/ 274 w 313"/>
                    <a:gd name="T45" fmla="*/ 1973 h 1997"/>
                    <a:gd name="T46" fmla="*/ 254 w 313"/>
                    <a:gd name="T47" fmla="*/ 1961 h 1997"/>
                    <a:gd name="T48" fmla="*/ 234 w 313"/>
                    <a:gd name="T49" fmla="*/ 1950 h 1997"/>
                    <a:gd name="T50" fmla="*/ 215 w 313"/>
                    <a:gd name="T51" fmla="*/ 1937 h 1997"/>
                    <a:gd name="T52" fmla="*/ 195 w 313"/>
                    <a:gd name="T53" fmla="*/ 1926 h 1997"/>
                    <a:gd name="T54" fmla="*/ 176 w 313"/>
                    <a:gd name="T55" fmla="*/ 1914 h 1997"/>
                    <a:gd name="T56" fmla="*/ 156 w 313"/>
                    <a:gd name="T57" fmla="*/ 1901 h 1997"/>
                    <a:gd name="T58" fmla="*/ 136 w 313"/>
                    <a:gd name="T59" fmla="*/ 1890 h 1997"/>
                    <a:gd name="T60" fmla="*/ 117 w 313"/>
                    <a:gd name="T61" fmla="*/ 1878 h 1997"/>
                    <a:gd name="T62" fmla="*/ 97 w 313"/>
                    <a:gd name="T63" fmla="*/ 1867 h 1997"/>
                    <a:gd name="T64" fmla="*/ 79 w 313"/>
                    <a:gd name="T65" fmla="*/ 1854 h 1997"/>
                    <a:gd name="T66" fmla="*/ 59 w 313"/>
                    <a:gd name="T67" fmla="*/ 1842 h 1997"/>
                    <a:gd name="T68" fmla="*/ 39 w 313"/>
                    <a:gd name="T69" fmla="*/ 1831 h 1997"/>
                    <a:gd name="T70" fmla="*/ 20 w 313"/>
                    <a:gd name="T71" fmla="*/ 1818 h 1997"/>
                    <a:gd name="T72" fmla="*/ 0 w 313"/>
                    <a:gd name="T73" fmla="*/ 1807 h 1997"/>
                    <a:gd name="T74" fmla="*/ 0 w 313"/>
                    <a:gd name="T75" fmla="*/ 1355 h 1997"/>
                    <a:gd name="T76" fmla="*/ 1 w 313"/>
                    <a:gd name="T77" fmla="*/ 903 h 1997"/>
                    <a:gd name="T78" fmla="*/ 3 w 313"/>
                    <a:gd name="T79" fmla="*/ 451 h 1997"/>
                    <a:gd name="T80" fmla="*/ 5 w 313"/>
                    <a:gd name="T81" fmla="*/ 0 h 1997"/>
                    <a:gd name="T82" fmla="*/ 17 w 313"/>
                    <a:gd name="T83" fmla="*/ 6 h 1997"/>
                    <a:gd name="T84" fmla="*/ 30 w 313"/>
                    <a:gd name="T85" fmla="*/ 12 h 1997"/>
                    <a:gd name="T86" fmla="*/ 43 w 313"/>
                    <a:gd name="T87" fmla="*/ 17 h 1997"/>
                    <a:gd name="T88" fmla="*/ 55 w 313"/>
                    <a:gd name="T89" fmla="*/ 23 h 1997"/>
                    <a:gd name="T90" fmla="*/ 68 w 313"/>
                    <a:gd name="T91" fmla="*/ 30 h 1997"/>
                    <a:gd name="T92" fmla="*/ 81 w 313"/>
                    <a:gd name="T93" fmla="*/ 36 h 1997"/>
                    <a:gd name="T94" fmla="*/ 94 w 313"/>
                    <a:gd name="T95" fmla="*/ 42 h 1997"/>
                    <a:gd name="T96" fmla="*/ 106 w 313"/>
                    <a:gd name="T97" fmla="*/ 47 h 1997"/>
                    <a:gd name="T98" fmla="*/ 119 w 313"/>
                    <a:gd name="T99" fmla="*/ 53 h 1997"/>
                    <a:gd name="T100" fmla="*/ 132 w 313"/>
                    <a:gd name="T101" fmla="*/ 60 h 1997"/>
                    <a:gd name="T102" fmla="*/ 144 w 313"/>
                    <a:gd name="T103" fmla="*/ 66 h 1997"/>
                    <a:gd name="T104" fmla="*/ 157 w 313"/>
                    <a:gd name="T105" fmla="*/ 72 h 1997"/>
                    <a:gd name="T106" fmla="*/ 170 w 313"/>
                    <a:gd name="T107" fmla="*/ 77 h 1997"/>
                    <a:gd name="T108" fmla="*/ 182 w 313"/>
                    <a:gd name="T109" fmla="*/ 84 h 1997"/>
                    <a:gd name="T110" fmla="*/ 194 w 313"/>
                    <a:gd name="T111" fmla="*/ 90 h 1997"/>
                    <a:gd name="T112" fmla="*/ 207 w 313"/>
                    <a:gd name="T113" fmla="*/ 96 h 19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13" h="1997">
                      <a:moveTo>
                        <a:pt x="207" y="96"/>
                      </a:moveTo>
                      <a:lnTo>
                        <a:pt x="218" y="104"/>
                      </a:lnTo>
                      <a:lnTo>
                        <a:pt x="230" y="112"/>
                      </a:lnTo>
                      <a:lnTo>
                        <a:pt x="241" y="121"/>
                      </a:lnTo>
                      <a:lnTo>
                        <a:pt x="253" y="129"/>
                      </a:lnTo>
                      <a:lnTo>
                        <a:pt x="264" y="137"/>
                      </a:lnTo>
                      <a:lnTo>
                        <a:pt x="276" y="147"/>
                      </a:lnTo>
                      <a:lnTo>
                        <a:pt x="288" y="155"/>
                      </a:lnTo>
                      <a:lnTo>
                        <a:pt x="299" y="163"/>
                      </a:lnTo>
                      <a:lnTo>
                        <a:pt x="293" y="193"/>
                      </a:lnTo>
                      <a:lnTo>
                        <a:pt x="293" y="225"/>
                      </a:lnTo>
                      <a:lnTo>
                        <a:pt x="297" y="257"/>
                      </a:lnTo>
                      <a:lnTo>
                        <a:pt x="300" y="289"/>
                      </a:lnTo>
                      <a:lnTo>
                        <a:pt x="303" y="312"/>
                      </a:lnTo>
                      <a:lnTo>
                        <a:pt x="304" y="335"/>
                      </a:lnTo>
                      <a:lnTo>
                        <a:pt x="306" y="359"/>
                      </a:lnTo>
                      <a:lnTo>
                        <a:pt x="307" y="382"/>
                      </a:lnTo>
                      <a:lnTo>
                        <a:pt x="308" y="786"/>
                      </a:lnTo>
                      <a:lnTo>
                        <a:pt x="309" y="1190"/>
                      </a:lnTo>
                      <a:lnTo>
                        <a:pt x="312" y="1593"/>
                      </a:lnTo>
                      <a:lnTo>
                        <a:pt x="313" y="1997"/>
                      </a:lnTo>
                      <a:lnTo>
                        <a:pt x="293" y="1986"/>
                      </a:lnTo>
                      <a:lnTo>
                        <a:pt x="274" y="1973"/>
                      </a:lnTo>
                      <a:lnTo>
                        <a:pt x="254" y="1961"/>
                      </a:lnTo>
                      <a:lnTo>
                        <a:pt x="234" y="1950"/>
                      </a:lnTo>
                      <a:lnTo>
                        <a:pt x="215" y="1937"/>
                      </a:lnTo>
                      <a:lnTo>
                        <a:pt x="195" y="1926"/>
                      </a:lnTo>
                      <a:lnTo>
                        <a:pt x="176" y="1914"/>
                      </a:lnTo>
                      <a:lnTo>
                        <a:pt x="156" y="1901"/>
                      </a:lnTo>
                      <a:lnTo>
                        <a:pt x="136" y="1890"/>
                      </a:lnTo>
                      <a:lnTo>
                        <a:pt x="117" y="1878"/>
                      </a:lnTo>
                      <a:lnTo>
                        <a:pt x="97" y="1867"/>
                      </a:lnTo>
                      <a:lnTo>
                        <a:pt x="79" y="1854"/>
                      </a:lnTo>
                      <a:lnTo>
                        <a:pt x="59" y="1842"/>
                      </a:lnTo>
                      <a:lnTo>
                        <a:pt x="39" y="1831"/>
                      </a:lnTo>
                      <a:lnTo>
                        <a:pt x="20" y="1818"/>
                      </a:lnTo>
                      <a:lnTo>
                        <a:pt x="0" y="1807"/>
                      </a:lnTo>
                      <a:lnTo>
                        <a:pt x="0" y="1355"/>
                      </a:lnTo>
                      <a:lnTo>
                        <a:pt x="1" y="903"/>
                      </a:lnTo>
                      <a:lnTo>
                        <a:pt x="3" y="451"/>
                      </a:lnTo>
                      <a:lnTo>
                        <a:pt x="5" y="0"/>
                      </a:lnTo>
                      <a:lnTo>
                        <a:pt x="17" y="6"/>
                      </a:lnTo>
                      <a:lnTo>
                        <a:pt x="30" y="12"/>
                      </a:lnTo>
                      <a:lnTo>
                        <a:pt x="43" y="17"/>
                      </a:lnTo>
                      <a:lnTo>
                        <a:pt x="55" y="23"/>
                      </a:lnTo>
                      <a:lnTo>
                        <a:pt x="68" y="30"/>
                      </a:lnTo>
                      <a:lnTo>
                        <a:pt x="81" y="36"/>
                      </a:lnTo>
                      <a:lnTo>
                        <a:pt x="94" y="42"/>
                      </a:lnTo>
                      <a:lnTo>
                        <a:pt x="106" y="47"/>
                      </a:lnTo>
                      <a:lnTo>
                        <a:pt x="119" y="53"/>
                      </a:lnTo>
                      <a:lnTo>
                        <a:pt x="132" y="60"/>
                      </a:lnTo>
                      <a:lnTo>
                        <a:pt x="144" y="66"/>
                      </a:lnTo>
                      <a:lnTo>
                        <a:pt x="157" y="72"/>
                      </a:lnTo>
                      <a:lnTo>
                        <a:pt x="170" y="77"/>
                      </a:lnTo>
                      <a:lnTo>
                        <a:pt x="182" y="84"/>
                      </a:lnTo>
                      <a:lnTo>
                        <a:pt x="194" y="90"/>
                      </a:lnTo>
                      <a:lnTo>
                        <a:pt x="207" y="96"/>
                      </a:lnTo>
                      <a:close/>
                    </a:path>
                  </a:pathLst>
                </a:custGeom>
                <a:solidFill>
                  <a:srgbClr val="002B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1" name="Freeform 54"/>
                <p:cNvSpPr>
                  <a:spLocks/>
                </p:cNvSpPr>
                <p:nvPr/>
              </p:nvSpPr>
              <p:spPr bwMode="auto">
                <a:xfrm>
                  <a:off x="4335" y="433"/>
                  <a:ext cx="47" cy="329"/>
                </a:xfrm>
                <a:custGeom>
                  <a:avLst/>
                  <a:gdLst>
                    <a:gd name="T0" fmla="*/ 176 w 285"/>
                    <a:gd name="T1" fmla="*/ 87 h 1976"/>
                    <a:gd name="T2" fmla="*/ 187 w 285"/>
                    <a:gd name="T3" fmla="*/ 95 h 1976"/>
                    <a:gd name="T4" fmla="*/ 198 w 285"/>
                    <a:gd name="T5" fmla="*/ 104 h 1976"/>
                    <a:gd name="T6" fmla="*/ 209 w 285"/>
                    <a:gd name="T7" fmla="*/ 112 h 1976"/>
                    <a:gd name="T8" fmla="*/ 220 w 285"/>
                    <a:gd name="T9" fmla="*/ 120 h 1976"/>
                    <a:gd name="T10" fmla="*/ 231 w 285"/>
                    <a:gd name="T11" fmla="*/ 128 h 1976"/>
                    <a:gd name="T12" fmla="*/ 241 w 285"/>
                    <a:gd name="T13" fmla="*/ 137 h 1976"/>
                    <a:gd name="T14" fmla="*/ 253 w 285"/>
                    <a:gd name="T15" fmla="*/ 145 h 1976"/>
                    <a:gd name="T16" fmla="*/ 263 w 285"/>
                    <a:gd name="T17" fmla="*/ 155 h 1976"/>
                    <a:gd name="T18" fmla="*/ 261 w 285"/>
                    <a:gd name="T19" fmla="*/ 185 h 1976"/>
                    <a:gd name="T20" fmla="*/ 263 w 285"/>
                    <a:gd name="T21" fmla="*/ 217 h 1976"/>
                    <a:gd name="T22" fmla="*/ 268 w 285"/>
                    <a:gd name="T23" fmla="*/ 249 h 1976"/>
                    <a:gd name="T24" fmla="*/ 271 w 285"/>
                    <a:gd name="T25" fmla="*/ 281 h 1976"/>
                    <a:gd name="T26" fmla="*/ 273 w 285"/>
                    <a:gd name="T27" fmla="*/ 305 h 1976"/>
                    <a:gd name="T28" fmla="*/ 275 w 285"/>
                    <a:gd name="T29" fmla="*/ 328 h 1976"/>
                    <a:gd name="T30" fmla="*/ 277 w 285"/>
                    <a:gd name="T31" fmla="*/ 352 h 1976"/>
                    <a:gd name="T32" fmla="*/ 278 w 285"/>
                    <a:gd name="T33" fmla="*/ 375 h 1976"/>
                    <a:gd name="T34" fmla="*/ 280 w 285"/>
                    <a:gd name="T35" fmla="*/ 776 h 1976"/>
                    <a:gd name="T36" fmla="*/ 281 w 285"/>
                    <a:gd name="T37" fmla="*/ 1175 h 1976"/>
                    <a:gd name="T38" fmla="*/ 284 w 285"/>
                    <a:gd name="T39" fmla="*/ 1576 h 1976"/>
                    <a:gd name="T40" fmla="*/ 285 w 285"/>
                    <a:gd name="T41" fmla="*/ 1976 h 1976"/>
                    <a:gd name="T42" fmla="*/ 266 w 285"/>
                    <a:gd name="T43" fmla="*/ 1966 h 1976"/>
                    <a:gd name="T44" fmla="*/ 249 w 285"/>
                    <a:gd name="T45" fmla="*/ 1956 h 1976"/>
                    <a:gd name="T46" fmla="*/ 231 w 285"/>
                    <a:gd name="T47" fmla="*/ 1944 h 1976"/>
                    <a:gd name="T48" fmla="*/ 213 w 285"/>
                    <a:gd name="T49" fmla="*/ 1934 h 1976"/>
                    <a:gd name="T50" fmla="*/ 196 w 285"/>
                    <a:gd name="T51" fmla="*/ 1923 h 1976"/>
                    <a:gd name="T52" fmla="*/ 178 w 285"/>
                    <a:gd name="T53" fmla="*/ 1913 h 1976"/>
                    <a:gd name="T54" fmla="*/ 160 w 285"/>
                    <a:gd name="T55" fmla="*/ 1903 h 1976"/>
                    <a:gd name="T56" fmla="*/ 143 w 285"/>
                    <a:gd name="T57" fmla="*/ 1891 h 1976"/>
                    <a:gd name="T58" fmla="*/ 124 w 285"/>
                    <a:gd name="T59" fmla="*/ 1881 h 1976"/>
                    <a:gd name="T60" fmla="*/ 107 w 285"/>
                    <a:gd name="T61" fmla="*/ 1870 h 1976"/>
                    <a:gd name="T62" fmla="*/ 89 w 285"/>
                    <a:gd name="T63" fmla="*/ 1860 h 1976"/>
                    <a:gd name="T64" fmla="*/ 71 w 285"/>
                    <a:gd name="T65" fmla="*/ 1849 h 1976"/>
                    <a:gd name="T66" fmla="*/ 54 w 285"/>
                    <a:gd name="T67" fmla="*/ 1839 h 1976"/>
                    <a:gd name="T68" fmla="*/ 36 w 285"/>
                    <a:gd name="T69" fmla="*/ 1827 h 1976"/>
                    <a:gd name="T70" fmla="*/ 18 w 285"/>
                    <a:gd name="T71" fmla="*/ 1817 h 1976"/>
                    <a:gd name="T72" fmla="*/ 0 w 285"/>
                    <a:gd name="T73" fmla="*/ 1807 h 1976"/>
                    <a:gd name="T74" fmla="*/ 2 w 285"/>
                    <a:gd name="T75" fmla="*/ 1355 h 1976"/>
                    <a:gd name="T76" fmla="*/ 3 w 285"/>
                    <a:gd name="T77" fmla="*/ 903 h 1976"/>
                    <a:gd name="T78" fmla="*/ 5 w 285"/>
                    <a:gd name="T79" fmla="*/ 451 h 1976"/>
                    <a:gd name="T80" fmla="*/ 7 w 285"/>
                    <a:gd name="T81" fmla="*/ 0 h 1976"/>
                    <a:gd name="T82" fmla="*/ 29 w 285"/>
                    <a:gd name="T83" fmla="*/ 10 h 1976"/>
                    <a:gd name="T84" fmla="*/ 49 w 285"/>
                    <a:gd name="T85" fmla="*/ 22 h 1976"/>
                    <a:gd name="T86" fmla="*/ 71 w 285"/>
                    <a:gd name="T87" fmla="*/ 32 h 1976"/>
                    <a:gd name="T88" fmla="*/ 92 w 285"/>
                    <a:gd name="T89" fmla="*/ 43 h 1976"/>
                    <a:gd name="T90" fmla="*/ 114 w 285"/>
                    <a:gd name="T91" fmla="*/ 54 h 1976"/>
                    <a:gd name="T92" fmla="*/ 135 w 285"/>
                    <a:gd name="T93" fmla="*/ 65 h 1976"/>
                    <a:gd name="T94" fmla="*/ 156 w 285"/>
                    <a:gd name="T95" fmla="*/ 76 h 1976"/>
                    <a:gd name="T96" fmla="*/ 176 w 285"/>
                    <a:gd name="T97" fmla="*/ 87 h 19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85" h="1976">
                      <a:moveTo>
                        <a:pt x="176" y="87"/>
                      </a:moveTo>
                      <a:lnTo>
                        <a:pt x="187" y="95"/>
                      </a:lnTo>
                      <a:lnTo>
                        <a:pt x="198" y="104"/>
                      </a:lnTo>
                      <a:lnTo>
                        <a:pt x="209" y="112"/>
                      </a:lnTo>
                      <a:lnTo>
                        <a:pt x="220" y="120"/>
                      </a:lnTo>
                      <a:lnTo>
                        <a:pt x="231" y="128"/>
                      </a:lnTo>
                      <a:lnTo>
                        <a:pt x="241" y="137"/>
                      </a:lnTo>
                      <a:lnTo>
                        <a:pt x="253" y="145"/>
                      </a:lnTo>
                      <a:lnTo>
                        <a:pt x="263" y="155"/>
                      </a:lnTo>
                      <a:lnTo>
                        <a:pt x="261" y="185"/>
                      </a:lnTo>
                      <a:lnTo>
                        <a:pt x="263" y="217"/>
                      </a:lnTo>
                      <a:lnTo>
                        <a:pt x="268" y="249"/>
                      </a:lnTo>
                      <a:lnTo>
                        <a:pt x="271" y="281"/>
                      </a:lnTo>
                      <a:lnTo>
                        <a:pt x="273" y="305"/>
                      </a:lnTo>
                      <a:lnTo>
                        <a:pt x="275" y="328"/>
                      </a:lnTo>
                      <a:lnTo>
                        <a:pt x="277" y="352"/>
                      </a:lnTo>
                      <a:lnTo>
                        <a:pt x="278" y="375"/>
                      </a:lnTo>
                      <a:lnTo>
                        <a:pt x="280" y="776"/>
                      </a:lnTo>
                      <a:lnTo>
                        <a:pt x="281" y="1175"/>
                      </a:lnTo>
                      <a:lnTo>
                        <a:pt x="284" y="1576"/>
                      </a:lnTo>
                      <a:lnTo>
                        <a:pt x="285" y="1976"/>
                      </a:lnTo>
                      <a:lnTo>
                        <a:pt x="266" y="1966"/>
                      </a:lnTo>
                      <a:lnTo>
                        <a:pt x="249" y="1956"/>
                      </a:lnTo>
                      <a:lnTo>
                        <a:pt x="231" y="1944"/>
                      </a:lnTo>
                      <a:lnTo>
                        <a:pt x="213" y="1934"/>
                      </a:lnTo>
                      <a:lnTo>
                        <a:pt x="196" y="1923"/>
                      </a:lnTo>
                      <a:lnTo>
                        <a:pt x="178" y="1913"/>
                      </a:lnTo>
                      <a:lnTo>
                        <a:pt x="160" y="1903"/>
                      </a:lnTo>
                      <a:lnTo>
                        <a:pt x="143" y="1891"/>
                      </a:lnTo>
                      <a:lnTo>
                        <a:pt x="124" y="1881"/>
                      </a:lnTo>
                      <a:lnTo>
                        <a:pt x="107" y="1870"/>
                      </a:lnTo>
                      <a:lnTo>
                        <a:pt x="89" y="1860"/>
                      </a:lnTo>
                      <a:lnTo>
                        <a:pt x="71" y="1849"/>
                      </a:lnTo>
                      <a:lnTo>
                        <a:pt x="54" y="1839"/>
                      </a:lnTo>
                      <a:lnTo>
                        <a:pt x="36" y="1827"/>
                      </a:lnTo>
                      <a:lnTo>
                        <a:pt x="18" y="1817"/>
                      </a:lnTo>
                      <a:lnTo>
                        <a:pt x="0" y="1807"/>
                      </a:lnTo>
                      <a:lnTo>
                        <a:pt x="2" y="1355"/>
                      </a:lnTo>
                      <a:lnTo>
                        <a:pt x="3" y="903"/>
                      </a:lnTo>
                      <a:lnTo>
                        <a:pt x="5" y="451"/>
                      </a:lnTo>
                      <a:lnTo>
                        <a:pt x="7" y="0"/>
                      </a:lnTo>
                      <a:lnTo>
                        <a:pt x="29" y="10"/>
                      </a:lnTo>
                      <a:lnTo>
                        <a:pt x="49" y="22"/>
                      </a:lnTo>
                      <a:lnTo>
                        <a:pt x="71" y="32"/>
                      </a:lnTo>
                      <a:lnTo>
                        <a:pt x="92" y="43"/>
                      </a:lnTo>
                      <a:lnTo>
                        <a:pt x="114" y="54"/>
                      </a:lnTo>
                      <a:lnTo>
                        <a:pt x="135" y="65"/>
                      </a:lnTo>
                      <a:lnTo>
                        <a:pt x="156" y="76"/>
                      </a:lnTo>
                      <a:lnTo>
                        <a:pt x="176" y="87"/>
                      </a:lnTo>
                      <a:close/>
                    </a:path>
                  </a:pathLst>
                </a:custGeom>
                <a:solidFill>
                  <a:srgbClr val="0033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2" name="Freeform 55"/>
                <p:cNvSpPr>
                  <a:spLocks/>
                </p:cNvSpPr>
                <p:nvPr/>
              </p:nvSpPr>
              <p:spPr bwMode="auto">
                <a:xfrm>
                  <a:off x="4335" y="433"/>
                  <a:ext cx="42" cy="326"/>
                </a:xfrm>
                <a:custGeom>
                  <a:avLst/>
                  <a:gdLst>
                    <a:gd name="T0" fmla="*/ 148 w 254"/>
                    <a:gd name="T1" fmla="*/ 77 h 1956"/>
                    <a:gd name="T2" fmla="*/ 157 w 254"/>
                    <a:gd name="T3" fmla="*/ 85 h 1956"/>
                    <a:gd name="T4" fmla="*/ 166 w 254"/>
                    <a:gd name="T5" fmla="*/ 95 h 1956"/>
                    <a:gd name="T6" fmla="*/ 175 w 254"/>
                    <a:gd name="T7" fmla="*/ 103 h 1956"/>
                    <a:gd name="T8" fmla="*/ 186 w 254"/>
                    <a:gd name="T9" fmla="*/ 112 h 1956"/>
                    <a:gd name="T10" fmla="*/ 195 w 254"/>
                    <a:gd name="T11" fmla="*/ 120 h 1956"/>
                    <a:gd name="T12" fmla="*/ 205 w 254"/>
                    <a:gd name="T13" fmla="*/ 129 h 1956"/>
                    <a:gd name="T14" fmla="*/ 216 w 254"/>
                    <a:gd name="T15" fmla="*/ 137 h 1956"/>
                    <a:gd name="T16" fmla="*/ 226 w 254"/>
                    <a:gd name="T17" fmla="*/ 147 h 1956"/>
                    <a:gd name="T18" fmla="*/ 227 w 254"/>
                    <a:gd name="T19" fmla="*/ 177 h 1956"/>
                    <a:gd name="T20" fmla="*/ 229 w 254"/>
                    <a:gd name="T21" fmla="*/ 209 h 1956"/>
                    <a:gd name="T22" fmla="*/ 234 w 254"/>
                    <a:gd name="T23" fmla="*/ 241 h 1956"/>
                    <a:gd name="T24" fmla="*/ 239 w 254"/>
                    <a:gd name="T25" fmla="*/ 274 h 1956"/>
                    <a:gd name="T26" fmla="*/ 241 w 254"/>
                    <a:gd name="T27" fmla="*/ 297 h 1956"/>
                    <a:gd name="T28" fmla="*/ 243 w 254"/>
                    <a:gd name="T29" fmla="*/ 321 h 1956"/>
                    <a:gd name="T30" fmla="*/ 244 w 254"/>
                    <a:gd name="T31" fmla="*/ 344 h 1956"/>
                    <a:gd name="T32" fmla="*/ 247 w 254"/>
                    <a:gd name="T33" fmla="*/ 368 h 1956"/>
                    <a:gd name="T34" fmla="*/ 249 w 254"/>
                    <a:gd name="T35" fmla="*/ 765 h 1956"/>
                    <a:gd name="T36" fmla="*/ 250 w 254"/>
                    <a:gd name="T37" fmla="*/ 1161 h 1956"/>
                    <a:gd name="T38" fmla="*/ 253 w 254"/>
                    <a:gd name="T39" fmla="*/ 1559 h 1956"/>
                    <a:gd name="T40" fmla="*/ 254 w 254"/>
                    <a:gd name="T41" fmla="*/ 1956 h 1956"/>
                    <a:gd name="T42" fmla="*/ 238 w 254"/>
                    <a:gd name="T43" fmla="*/ 1946 h 1956"/>
                    <a:gd name="T44" fmla="*/ 221 w 254"/>
                    <a:gd name="T45" fmla="*/ 1937 h 1956"/>
                    <a:gd name="T46" fmla="*/ 206 w 254"/>
                    <a:gd name="T47" fmla="*/ 1928 h 1956"/>
                    <a:gd name="T48" fmla="*/ 190 w 254"/>
                    <a:gd name="T49" fmla="*/ 1919 h 1956"/>
                    <a:gd name="T50" fmla="*/ 174 w 254"/>
                    <a:gd name="T51" fmla="*/ 1909 h 1956"/>
                    <a:gd name="T52" fmla="*/ 158 w 254"/>
                    <a:gd name="T53" fmla="*/ 1900 h 1956"/>
                    <a:gd name="T54" fmla="*/ 143 w 254"/>
                    <a:gd name="T55" fmla="*/ 1890 h 1956"/>
                    <a:gd name="T56" fmla="*/ 127 w 254"/>
                    <a:gd name="T57" fmla="*/ 1881 h 1956"/>
                    <a:gd name="T58" fmla="*/ 111 w 254"/>
                    <a:gd name="T59" fmla="*/ 1871 h 1956"/>
                    <a:gd name="T60" fmla="*/ 96 w 254"/>
                    <a:gd name="T61" fmla="*/ 1862 h 1956"/>
                    <a:gd name="T62" fmla="*/ 79 w 254"/>
                    <a:gd name="T63" fmla="*/ 1853 h 1956"/>
                    <a:gd name="T64" fmla="*/ 63 w 254"/>
                    <a:gd name="T65" fmla="*/ 1844 h 1956"/>
                    <a:gd name="T66" fmla="*/ 47 w 254"/>
                    <a:gd name="T67" fmla="*/ 1834 h 1956"/>
                    <a:gd name="T68" fmla="*/ 32 w 254"/>
                    <a:gd name="T69" fmla="*/ 1824 h 1956"/>
                    <a:gd name="T70" fmla="*/ 16 w 254"/>
                    <a:gd name="T71" fmla="*/ 1815 h 1956"/>
                    <a:gd name="T72" fmla="*/ 0 w 254"/>
                    <a:gd name="T73" fmla="*/ 1806 h 1956"/>
                    <a:gd name="T74" fmla="*/ 2 w 254"/>
                    <a:gd name="T75" fmla="*/ 1354 h 1956"/>
                    <a:gd name="T76" fmla="*/ 3 w 254"/>
                    <a:gd name="T77" fmla="*/ 903 h 1956"/>
                    <a:gd name="T78" fmla="*/ 5 w 254"/>
                    <a:gd name="T79" fmla="*/ 451 h 1956"/>
                    <a:gd name="T80" fmla="*/ 7 w 254"/>
                    <a:gd name="T81" fmla="*/ 0 h 1956"/>
                    <a:gd name="T82" fmla="*/ 24 w 254"/>
                    <a:gd name="T83" fmla="*/ 9 h 1956"/>
                    <a:gd name="T84" fmla="*/ 42 w 254"/>
                    <a:gd name="T85" fmla="*/ 20 h 1956"/>
                    <a:gd name="T86" fmla="*/ 60 w 254"/>
                    <a:gd name="T87" fmla="*/ 29 h 1956"/>
                    <a:gd name="T88" fmla="*/ 77 w 254"/>
                    <a:gd name="T89" fmla="*/ 38 h 1956"/>
                    <a:gd name="T90" fmla="*/ 94 w 254"/>
                    <a:gd name="T91" fmla="*/ 49 h 1956"/>
                    <a:gd name="T92" fmla="*/ 112 w 254"/>
                    <a:gd name="T93" fmla="*/ 58 h 1956"/>
                    <a:gd name="T94" fmla="*/ 130 w 254"/>
                    <a:gd name="T95" fmla="*/ 68 h 1956"/>
                    <a:gd name="T96" fmla="*/ 148 w 254"/>
                    <a:gd name="T97" fmla="*/ 77 h 19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54" h="1956">
                      <a:moveTo>
                        <a:pt x="148" y="77"/>
                      </a:moveTo>
                      <a:lnTo>
                        <a:pt x="157" y="85"/>
                      </a:lnTo>
                      <a:lnTo>
                        <a:pt x="166" y="95"/>
                      </a:lnTo>
                      <a:lnTo>
                        <a:pt x="175" y="103"/>
                      </a:lnTo>
                      <a:lnTo>
                        <a:pt x="186" y="112"/>
                      </a:lnTo>
                      <a:lnTo>
                        <a:pt x="195" y="120"/>
                      </a:lnTo>
                      <a:lnTo>
                        <a:pt x="205" y="129"/>
                      </a:lnTo>
                      <a:lnTo>
                        <a:pt x="216" y="137"/>
                      </a:lnTo>
                      <a:lnTo>
                        <a:pt x="226" y="147"/>
                      </a:lnTo>
                      <a:lnTo>
                        <a:pt x="227" y="177"/>
                      </a:lnTo>
                      <a:lnTo>
                        <a:pt x="229" y="209"/>
                      </a:lnTo>
                      <a:lnTo>
                        <a:pt x="234" y="241"/>
                      </a:lnTo>
                      <a:lnTo>
                        <a:pt x="239" y="274"/>
                      </a:lnTo>
                      <a:lnTo>
                        <a:pt x="241" y="297"/>
                      </a:lnTo>
                      <a:lnTo>
                        <a:pt x="243" y="321"/>
                      </a:lnTo>
                      <a:lnTo>
                        <a:pt x="244" y="344"/>
                      </a:lnTo>
                      <a:lnTo>
                        <a:pt x="247" y="368"/>
                      </a:lnTo>
                      <a:lnTo>
                        <a:pt x="249" y="765"/>
                      </a:lnTo>
                      <a:lnTo>
                        <a:pt x="250" y="1161"/>
                      </a:lnTo>
                      <a:lnTo>
                        <a:pt x="253" y="1559"/>
                      </a:lnTo>
                      <a:lnTo>
                        <a:pt x="254" y="1956"/>
                      </a:lnTo>
                      <a:lnTo>
                        <a:pt x="238" y="1946"/>
                      </a:lnTo>
                      <a:lnTo>
                        <a:pt x="221" y="1937"/>
                      </a:lnTo>
                      <a:lnTo>
                        <a:pt x="206" y="1928"/>
                      </a:lnTo>
                      <a:lnTo>
                        <a:pt x="190" y="1919"/>
                      </a:lnTo>
                      <a:lnTo>
                        <a:pt x="174" y="1909"/>
                      </a:lnTo>
                      <a:lnTo>
                        <a:pt x="158" y="1900"/>
                      </a:lnTo>
                      <a:lnTo>
                        <a:pt x="143" y="1890"/>
                      </a:lnTo>
                      <a:lnTo>
                        <a:pt x="127" y="1881"/>
                      </a:lnTo>
                      <a:lnTo>
                        <a:pt x="111" y="1871"/>
                      </a:lnTo>
                      <a:lnTo>
                        <a:pt x="96" y="1862"/>
                      </a:lnTo>
                      <a:lnTo>
                        <a:pt x="79" y="1853"/>
                      </a:lnTo>
                      <a:lnTo>
                        <a:pt x="63" y="1844"/>
                      </a:lnTo>
                      <a:lnTo>
                        <a:pt x="47" y="1834"/>
                      </a:lnTo>
                      <a:lnTo>
                        <a:pt x="32" y="1824"/>
                      </a:lnTo>
                      <a:lnTo>
                        <a:pt x="16" y="1815"/>
                      </a:lnTo>
                      <a:lnTo>
                        <a:pt x="0" y="1806"/>
                      </a:lnTo>
                      <a:lnTo>
                        <a:pt x="2" y="1354"/>
                      </a:lnTo>
                      <a:lnTo>
                        <a:pt x="3" y="903"/>
                      </a:lnTo>
                      <a:lnTo>
                        <a:pt x="5" y="451"/>
                      </a:lnTo>
                      <a:lnTo>
                        <a:pt x="7" y="0"/>
                      </a:lnTo>
                      <a:lnTo>
                        <a:pt x="24" y="9"/>
                      </a:lnTo>
                      <a:lnTo>
                        <a:pt x="42" y="20"/>
                      </a:lnTo>
                      <a:lnTo>
                        <a:pt x="60" y="29"/>
                      </a:lnTo>
                      <a:lnTo>
                        <a:pt x="77" y="38"/>
                      </a:lnTo>
                      <a:lnTo>
                        <a:pt x="94" y="49"/>
                      </a:lnTo>
                      <a:lnTo>
                        <a:pt x="112" y="58"/>
                      </a:lnTo>
                      <a:lnTo>
                        <a:pt x="130" y="68"/>
                      </a:lnTo>
                      <a:lnTo>
                        <a:pt x="148" y="77"/>
                      </a:lnTo>
                      <a:close/>
                    </a:path>
                  </a:pathLst>
                </a:custGeom>
                <a:solidFill>
                  <a:srgbClr val="0035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3" name="Freeform 56"/>
                <p:cNvSpPr>
                  <a:spLocks/>
                </p:cNvSpPr>
                <p:nvPr/>
              </p:nvSpPr>
              <p:spPr bwMode="auto">
                <a:xfrm>
                  <a:off x="4335" y="433"/>
                  <a:ext cx="37" cy="323"/>
                </a:xfrm>
                <a:custGeom>
                  <a:avLst/>
                  <a:gdLst>
                    <a:gd name="T0" fmla="*/ 116 w 225"/>
                    <a:gd name="T1" fmla="*/ 69 h 1936"/>
                    <a:gd name="T2" fmla="*/ 125 w 225"/>
                    <a:gd name="T3" fmla="*/ 77 h 1936"/>
                    <a:gd name="T4" fmla="*/ 135 w 225"/>
                    <a:gd name="T5" fmla="*/ 85 h 1936"/>
                    <a:gd name="T6" fmla="*/ 144 w 225"/>
                    <a:gd name="T7" fmla="*/ 95 h 1936"/>
                    <a:gd name="T8" fmla="*/ 153 w 225"/>
                    <a:gd name="T9" fmla="*/ 103 h 1936"/>
                    <a:gd name="T10" fmla="*/ 162 w 225"/>
                    <a:gd name="T11" fmla="*/ 112 h 1936"/>
                    <a:gd name="T12" fmla="*/ 172 w 225"/>
                    <a:gd name="T13" fmla="*/ 120 h 1936"/>
                    <a:gd name="T14" fmla="*/ 180 w 225"/>
                    <a:gd name="T15" fmla="*/ 129 h 1936"/>
                    <a:gd name="T16" fmla="*/ 189 w 225"/>
                    <a:gd name="T17" fmla="*/ 137 h 1936"/>
                    <a:gd name="T18" fmla="*/ 192 w 225"/>
                    <a:gd name="T19" fmla="*/ 169 h 1936"/>
                    <a:gd name="T20" fmla="*/ 197 w 225"/>
                    <a:gd name="T21" fmla="*/ 201 h 1936"/>
                    <a:gd name="T22" fmla="*/ 203 w 225"/>
                    <a:gd name="T23" fmla="*/ 233 h 1936"/>
                    <a:gd name="T24" fmla="*/ 209 w 225"/>
                    <a:gd name="T25" fmla="*/ 266 h 1936"/>
                    <a:gd name="T26" fmla="*/ 211 w 225"/>
                    <a:gd name="T27" fmla="*/ 290 h 1936"/>
                    <a:gd name="T28" fmla="*/ 213 w 225"/>
                    <a:gd name="T29" fmla="*/ 313 h 1936"/>
                    <a:gd name="T30" fmla="*/ 214 w 225"/>
                    <a:gd name="T31" fmla="*/ 337 h 1936"/>
                    <a:gd name="T32" fmla="*/ 217 w 225"/>
                    <a:gd name="T33" fmla="*/ 360 h 1936"/>
                    <a:gd name="T34" fmla="*/ 219 w 225"/>
                    <a:gd name="T35" fmla="*/ 754 h 1936"/>
                    <a:gd name="T36" fmla="*/ 221 w 225"/>
                    <a:gd name="T37" fmla="*/ 1148 h 1936"/>
                    <a:gd name="T38" fmla="*/ 222 w 225"/>
                    <a:gd name="T39" fmla="*/ 1542 h 1936"/>
                    <a:gd name="T40" fmla="*/ 225 w 225"/>
                    <a:gd name="T41" fmla="*/ 1936 h 1936"/>
                    <a:gd name="T42" fmla="*/ 211 w 225"/>
                    <a:gd name="T43" fmla="*/ 1928 h 1936"/>
                    <a:gd name="T44" fmla="*/ 197 w 225"/>
                    <a:gd name="T45" fmla="*/ 1920 h 1936"/>
                    <a:gd name="T46" fmla="*/ 183 w 225"/>
                    <a:gd name="T47" fmla="*/ 1912 h 1936"/>
                    <a:gd name="T48" fmla="*/ 169 w 225"/>
                    <a:gd name="T49" fmla="*/ 1904 h 1936"/>
                    <a:gd name="T50" fmla="*/ 155 w 225"/>
                    <a:gd name="T51" fmla="*/ 1894 h 1936"/>
                    <a:gd name="T52" fmla="*/ 142 w 225"/>
                    <a:gd name="T53" fmla="*/ 1886 h 1936"/>
                    <a:gd name="T54" fmla="*/ 127 w 225"/>
                    <a:gd name="T55" fmla="*/ 1878 h 1936"/>
                    <a:gd name="T56" fmla="*/ 113 w 225"/>
                    <a:gd name="T57" fmla="*/ 1870 h 1936"/>
                    <a:gd name="T58" fmla="*/ 99 w 225"/>
                    <a:gd name="T59" fmla="*/ 1862 h 1936"/>
                    <a:gd name="T60" fmla="*/ 85 w 225"/>
                    <a:gd name="T61" fmla="*/ 1854 h 1936"/>
                    <a:gd name="T62" fmla="*/ 71 w 225"/>
                    <a:gd name="T63" fmla="*/ 1846 h 1936"/>
                    <a:gd name="T64" fmla="*/ 56 w 225"/>
                    <a:gd name="T65" fmla="*/ 1838 h 1936"/>
                    <a:gd name="T66" fmla="*/ 42 w 225"/>
                    <a:gd name="T67" fmla="*/ 1830 h 1936"/>
                    <a:gd name="T68" fmla="*/ 28 w 225"/>
                    <a:gd name="T69" fmla="*/ 1822 h 1936"/>
                    <a:gd name="T70" fmla="*/ 13 w 225"/>
                    <a:gd name="T71" fmla="*/ 1814 h 1936"/>
                    <a:gd name="T72" fmla="*/ 0 w 225"/>
                    <a:gd name="T73" fmla="*/ 1806 h 1936"/>
                    <a:gd name="T74" fmla="*/ 2 w 225"/>
                    <a:gd name="T75" fmla="*/ 1354 h 1936"/>
                    <a:gd name="T76" fmla="*/ 4 w 225"/>
                    <a:gd name="T77" fmla="*/ 903 h 1936"/>
                    <a:gd name="T78" fmla="*/ 5 w 225"/>
                    <a:gd name="T79" fmla="*/ 451 h 1936"/>
                    <a:gd name="T80" fmla="*/ 8 w 225"/>
                    <a:gd name="T81" fmla="*/ 0 h 1936"/>
                    <a:gd name="T82" fmla="*/ 22 w 225"/>
                    <a:gd name="T83" fmla="*/ 8 h 1936"/>
                    <a:gd name="T84" fmla="*/ 34 w 225"/>
                    <a:gd name="T85" fmla="*/ 17 h 1936"/>
                    <a:gd name="T86" fmla="*/ 48 w 225"/>
                    <a:gd name="T87" fmla="*/ 25 h 1936"/>
                    <a:gd name="T88" fmla="*/ 62 w 225"/>
                    <a:gd name="T89" fmla="*/ 35 h 1936"/>
                    <a:gd name="T90" fmla="*/ 76 w 225"/>
                    <a:gd name="T91" fmla="*/ 43 h 1936"/>
                    <a:gd name="T92" fmla="*/ 90 w 225"/>
                    <a:gd name="T93" fmla="*/ 52 h 1936"/>
                    <a:gd name="T94" fmla="*/ 102 w 225"/>
                    <a:gd name="T95" fmla="*/ 60 h 1936"/>
                    <a:gd name="T96" fmla="*/ 116 w 225"/>
                    <a:gd name="T97" fmla="*/ 69 h 1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25" h="1936">
                      <a:moveTo>
                        <a:pt x="116" y="69"/>
                      </a:moveTo>
                      <a:lnTo>
                        <a:pt x="125" y="77"/>
                      </a:lnTo>
                      <a:lnTo>
                        <a:pt x="135" y="85"/>
                      </a:lnTo>
                      <a:lnTo>
                        <a:pt x="144" y="95"/>
                      </a:lnTo>
                      <a:lnTo>
                        <a:pt x="153" y="103"/>
                      </a:lnTo>
                      <a:lnTo>
                        <a:pt x="162" y="112"/>
                      </a:lnTo>
                      <a:lnTo>
                        <a:pt x="172" y="120"/>
                      </a:lnTo>
                      <a:lnTo>
                        <a:pt x="180" y="129"/>
                      </a:lnTo>
                      <a:lnTo>
                        <a:pt x="189" y="137"/>
                      </a:lnTo>
                      <a:lnTo>
                        <a:pt x="192" y="169"/>
                      </a:lnTo>
                      <a:lnTo>
                        <a:pt x="197" y="201"/>
                      </a:lnTo>
                      <a:lnTo>
                        <a:pt x="203" y="233"/>
                      </a:lnTo>
                      <a:lnTo>
                        <a:pt x="209" y="266"/>
                      </a:lnTo>
                      <a:lnTo>
                        <a:pt x="211" y="290"/>
                      </a:lnTo>
                      <a:lnTo>
                        <a:pt x="213" y="313"/>
                      </a:lnTo>
                      <a:lnTo>
                        <a:pt x="214" y="337"/>
                      </a:lnTo>
                      <a:lnTo>
                        <a:pt x="217" y="360"/>
                      </a:lnTo>
                      <a:lnTo>
                        <a:pt x="219" y="754"/>
                      </a:lnTo>
                      <a:lnTo>
                        <a:pt x="221" y="1148"/>
                      </a:lnTo>
                      <a:lnTo>
                        <a:pt x="222" y="1542"/>
                      </a:lnTo>
                      <a:lnTo>
                        <a:pt x="225" y="1936"/>
                      </a:lnTo>
                      <a:lnTo>
                        <a:pt x="211" y="1928"/>
                      </a:lnTo>
                      <a:lnTo>
                        <a:pt x="197" y="1920"/>
                      </a:lnTo>
                      <a:lnTo>
                        <a:pt x="183" y="1912"/>
                      </a:lnTo>
                      <a:lnTo>
                        <a:pt x="169" y="1904"/>
                      </a:lnTo>
                      <a:lnTo>
                        <a:pt x="155" y="1894"/>
                      </a:lnTo>
                      <a:lnTo>
                        <a:pt x="142" y="1886"/>
                      </a:lnTo>
                      <a:lnTo>
                        <a:pt x="127" y="1878"/>
                      </a:lnTo>
                      <a:lnTo>
                        <a:pt x="113" y="1870"/>
                      </a:lnTo>
                      <a:lnTo>
                        <a:pt x="99" y="1862"/>
                      </a:lnTo>
                      <a:lnTo>
                        <a:pt x="85" y="1854"/>
                      </a:lnTo>
                      <a:lnTo>
                        <a:pt x="71" y="1846"/>
                      </a:lnTo>
                      <a:lnTo>
                        <a:pt x="56" y="1838"/>
                      </a:lnTo>
                      <a:lnTo>
                        <a:pt x="42" y="1830"/>
                      </a:lnTo>
                      <a:lnTo>
                        <a:pt x="28" y="1822"/>
                      </a:lnTo>
                      <a:lnTo>
                        <a:pt x="13" y="1814"/>
                      </a:lnTo>
                      <a:lnTo>
                        <a:pt x="0" y="1806"/>
                      </a:lnTo>
                      <a:lnTo>
                        <a:pt x="2" y="1354"/>
                      </a:lnTo>
                      <a:lnTo>
                        <a:pt x="4" y="903"/>
                      </a:lnTo>
                      <a:lnTo>
                        <a:pt x="5" y="451"/>
                      </a:lnTo>
                      <a:lnTo>
                        <a:pt x="8" y="0"/>
                      </a:lnTo>
                      <a:lnTo>
                        <a:pt x="22" y="8"/>
                      </a:lnTo>
                      <a:lnTo>
                        <a:pt x="34" y="17"/>
                      </a:lnTo>
                      <a:lnTo>
                        <a:pt x="48" y="25"/>
                      </a:lnTo>
                      <a:lnTo>
                        <a:pt x="62" y="35"/>
                      </a:lnTo>
                      <a:lnTo>
                        <a:pt x="76" y="43"/>
                      </a:lnTo>
                      <a:lnTo>
                        <a:pt x="90" y="52"/>
                      </a:lnTo>
                      <a:lnTo>
                        <a:pt x="102" y="60"/>
                      </a:lnTo>
                      <a:lnTo>
                        <a:pt x="116" y="69"/>
                      </a:lnTo>
                      <a:close/>
                    </a:path>
                  </a:pathLst>
                </a:custGeom>
                <a:solidFill>
                  <a:srgbClr val="003A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4" name="Freeform 57"/>
                <p:cNvSpPr>
                  <a:spLocks/>
                </p:cNvSpPr>
                <p:nvPr/>
              </p:nvSpPr>
              <p:spPr bwMode="auto">
                <a:xfrm>
                  <a:off x="4335" y="433"/>
                  <a:ext cx="32" cy="319"/>
                </a:xfrm>
                <a:custGeom>
                  <a:avLst/>
                  <a:gdLst>
                    <a:gd name="T0" fmla="*/ 85 w 195"/>
                    <a:gd name="T1" fmla="*/ 60 h 1915"/>
                    <a:gd name="T2" fmla="*/ 153 w 195"/>
                    <a:gd name="T3" fmla="*/ 129 h 1915"/>
                    <a:gd name="T4" fmla="*/ 177 w 195"/>
                    <a:gd name="T5" fmla="*/ 259 h 1915"/>
                    <a:gd name="T6" fmla="*/ 185 w 195"/>
                    <a:gd name="T7" fmla="*/ 353 h 1915"/>
                    <a:gd name="T8" fmla="*/ 195 w 195"/>
                    <a:gd name="T9" fmla="*/ 1915 h 1915"/>
                    <a:gd name="T10" fmla="*/ 0 w 195"/>
                    <a:gd name="T11" fmla="*/ 1806 h 1915"/>
                    <a:gd name="T12" fmla="*/ 8 w 195"/>
                    <a:gd name="T13" fmla="*/ 0 h 1915"/>
                    <a:gd name="T14" fmla="*/ 85 w 195"/>
                    <a:gd name="T15" fmla="*/ 60 h 1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5" h="1915">
                      <a:moveTo>
                        <a:pt x="85" y="60"/>
                      </a:moveTo>
                      <a:lnTo>
                        <a:pt x="153" y="129"/>
                      </a:lnTo>
                      <a:lnTo>
                        <a:pt x="177" y="259"/>
                      </a:lnTo>
                      <a:lnTo>
                        <a:pt x="185" y="353"/>
                      </a:lnTo>
                      <a:lnTo>
                        <a:pt x="195" y="1915"/>
                      </a:lnTo>
                      <a:lnTo>
                        <a:pt x="0" y="1806"/>
                      </a:lnTo>
                      <a:lnTo>
                        <a:pt x="8" y="0"/>
                      </a:lnTo>
                      <a:lnTo>
                        <a:pt x="85" y="60"/>
                      </a:lnTo>
                      <a:close/>
                    </a:path>
                  </a:pathLst>
                </a:custGeom>
                <a:solidFill>
                  <a:srgbClr val="003D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5" name="Freeform 58"/>
                <p:cNvSpPr>
                  <a:spLocks/>
                </p:cNvSpPr>
                <p:nvPr/>
              </p:nvSpPr>
              <p:spPr bwMode="auto">
                <a:xfrm>
                  <a:off x="4520" y="737"/>
                  <a:ext cx="25" cy="27"/>
                </a:xfrm>
                <a:custGeom>
                  <a:avLst/>
                  <a:gdLst>
                    <a:gd name="T0" fmla="*/ 73 w 147"/>
                    <a:gd name="T1" fmla="*/ 0 h 159"/>
                    <a:gd name="T2" fmla="*/ 58 w 147"/>
                    <a:gd name="T3" fmla="*/ 1 h 159"/>
                    <a:gd name="T4" fmla="*/ 44 w 147"/>
                    <a:gd name="T5" fmla="*/ 6 h 159"/>
                    <a:gd name="T6" fmla="*/ 33 w 147"/>
                    <a:gd name="T7" fmla="*/ 14 h 159"/>
                    <a:gd name="T8" fmla="*/ 21 w 147"/>
                    <a:gd name="T9" fmla="*/ 23 h 159"/>
                    <a:gd name="T10" fmla="*/ 13 w 147"/>
                    <a:gd name="T11" fmla="*/ 35 h 159"/>
                    <a:gd name="T12" fmla="*/ 6 w 147"/>
                    <a:gd name="T13" fmla="*/ 49 h 159"/>
                    <a:gd name="T14" fmla="*/ 2 w 147"/>
                    <a:gd name="T15" fmla="*/ 64 h 159"/>
                    <a:gd name="T16" fmla="*/ 0 w 147"/>
                    <a:gd name="T17" fmla="*/ 80 h 159"/>
                    <a:gd name="T18" fmla="*/ 2 w 147"/>
                    <a:gd name="T19" fmla="*/ 96 h 159"/>
                    <a:gd name="T20" fmla="*/ 6 w 147"/>
                    <a:gd name="T21" fmla="*/ 111 h 159"/>
                    <a:gd name="T22" fmla="*/ 13 w 147"/>
                    <a:gd name="T23" fmla="*/ 125 h 159"/>
                    <a:gd name="T24" fmla="*/ 21 w 147"/>
                    <a:gd name="T25" fmla="*/ 136 h 159"/>
                    <a:gd name="T26" fmla="*/ 33 w 147"/>
                    <a:gd name="T27" fmla="*/ 146 h 159"/>
                    <a:gd name="T28" fmla="*/ 44 w 147"/>
                    <a:gd name="T29" fmla="*/ 154 h 159"/>
                    <a:gd name="T30" fmla="*/ 58 w 147"/>
                    <a:gd name="T31" fmla="*/ 158 h 159"/>
                    <a:gd name="T32" fmla="*/ 73 w 147"/>
                    <a:gd name="T33" fmla="*/ 159 h 159"/>
                    <a:gd name="T34" fmla="*/ 88 w 147"/>
                    <a:gd name="T35" fmla="*/ 158 h 159"/>
                    <a:gd name="T36" fmla="*/ 102 w 147"/>
                    <a:gd name="T37" fmla="*/ 154 h 159"/>
                    <a:gd name="T38" fmla="*/ 115 w 147"/>
                    <a:gd name="T39" fmla="*/ 146 h 159"/>
                    <a:gd name="T40" fmla="*/ 125 w 147"/>
                    <a:gd name="T41" fmla="*/ 136 h 159"/>
                    <a:gd name="T42" fmla="*/ 134 w 147"/>
                    <a:gd name="T43" fmla="*/ 125 h 159"/>
                    <a:gd name="T44" fmla="*/ 141 w 147"/>
                    <a:gd name="T45" fmla="*/ 111 h 159"/>
                    <a:gd name="T46" fmla="*/ 146 w 147"/>
                    <a:gd name="T47" fmla="*/ 96 h 159"/>
                    <a:gd name="T48" fmla="*/ 147 w 147"/>
                    <a:gd name="T49" fmla="*/ 80 h 159"/>
                    <a:gd name="T50" fmla="*/ 146 w 147"/>
                    <a:gd name="T51" fmla="*/ 64 h 159"/>
                    <a:gd name="T52" fmla="*/ 141 w 147"/>
                    <a:gd name="T53" fmla="*/ 49 h 159"/>
                    <a:gd name="T54" fmla="*/ 134 w 147"/>
                    <a:gd name="T55" fmla="*/ 35 h 159"/>
                    <a:gd name="T56" fmla="*/ 125 w 147"/>
                    <a:gd name="T57" fmla="*/ 23 h 159"/>
                    <a:gd name="T58" fmla="*/ 115 w 147"/>
                    <a:gd name="T59" fmla="*/ 14 h 159"/>
                    <a:gd name="T60" fmla="*/ 102 w 147"/>
                    <a:gd name="T61" fmla="*/ 6 h 159"/>
                    <a:gd name="T62" fmla="*/ 88 w 147"/>
                    <a:gd name="T63" fmla="*/ 1 h 159"/>
                    <a:gd name="T64" fmla="*/ 73 w 147"/>
                    <a:gd name="T6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47" h="159">
                      <a:moveTo>
                        <a:pt x="73" y="0"/>
                      </a:moveTo>
                      <a:lnTo>
                        <a:pt x="58" y="1"/>
                      </a:lnTo>
                      <a:lnTo>
                        <a:pt x="44" y="6"/>
                      </a:lnTo>
                      <a:lnTo>
                        <a:pt x="33" y="14"/>
                      </a:lnTo>
                      <a:lnTo>
                        <a:pt x="21" y="23"/>
                      </a:lnTo>
                      <a:lnTo>
                        <a:pt x="13" y="35"/>
                      </a:lnTo>
                      <a:lnTo>
                        <a:pt x="6" y="49"/>
                      </a:lnTo>
                      <a:lnTo>
                        <a:pt x="2" y="64"/>
                      </a:lnTo>
                      <a:lnTo>
                        <a:pt x="0" y="80"/>
                      </a:lnTo>
                      <a:lnTo>
                        <a:pt x="2" y="96"/>
                      </a:lnTo>
                      <a:lnTo>
                        <a:pt x="6" y="111"/>
                      </a:lnTo>
                      <a:lnTo>
                        <a:pt x="13" y="125"/>
                      </a:lnTo>
                      <a:lnTo>
                        <a:pt x="21" y="136"/>
                      </a:lnTo>
                      <a:lnTo>
                        <a:pt x="33" y="146"/>
                      </a:lnTo>
                      <a:lnTo>
                        <a:pt x="44" y="154"/>
                      </a:lnTo>
                      <a:lnTo>
                        <a:pt x="58" y="158"/>
                      </a:lnTo>
                      <a:lnTo>
                        <a:pt x="73" y="159"/>
                      </a:lnTo>
                      <a:lnTo>
                        <a:pt x="88" y="158"/>
                      </a:lnTo>
                      <a:lnTo>
                        <a:pt x="102" y="154"/>
                      </a:lnTo>
                      <a:lnTo>
                        <a:pt x="115" y="146"/>
                      </a:lnTo>
                      <a:lnTo>
                        <a:pt x="125" y="136"/>
                      </a:lnTo>
                      <a:lnTo>
                        <a:pt x="134" y="125"/>
                      </a:lnTo>
                      <a:lnTo>
                        <a:pt x="141" y="111"/>
                      </a:lnTo>
                      <a:lnTo>
                        <a:pt x="146" y="96"/>
                      </a:lnTo>
                      <a:lnTo>
                        <a:pt x="147" y="80"/>
                      </a:lnTo>
                      <a:lnTo>
                        <a:pt x="146" y="64"/>
                      </a:lnTo>
                      <a:lnTo>
                        <a:pt x="141" y="49"/>
                      </a:lnTo>
                      <a:lnTo>
                        <a:pt x="134" y="35"/>
                      </a:lnTo>
                      <a:lnTo>
                        <a:pt x="125" y="23"/>
                      </a:lnTo>
                      <a:lnTo>
                        <a:pt x="115" y="14"/>
                      </a:lnTo>
                      <a:lnTo>
                        <a:pt x="102" y="6"/>
                      </a:lnTo>
                      <a:lnTo>
                        <a:pt x="88" y="1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4444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6" name="Freeform 59"/>
                <p:cNvSpPr>
                  <a:spLocks/>
                </p:cNvSpPr>
                <p:nvPr/>
              </p:nvSpPr>
              <p:spPr bwMode="auto">
                <a:xfrm>
                  <a:off x="4523" y="700"/>
                  <a:ext cx="18" cy="19"/>
                </a:xfrm>
                <a:custGeom>
                  <a:avLst/>
                  <a:gdLst>
                    <a:gd name="T0" fmla="*/ 52 w 104"/>
                    <a:gd name="T1" fmla="*/ 0 h 114"/>
                    <a:gd name="T2" fmla="*/ 42 w 104"/>
                    <a:gd name="T3" fmla="*/ 1 h 114"/>
                    <a:gd name="T4" fmla="*/ 31 w 104"/>
                    <a:gd name="T5" fmla="*/ 5 h 114"/>
                    <a:gd name="T6" fmla="*/ 23 w 104"/>
                    <a:gd name="T7" fmla="*/ 9 h 114"/>
                    <a:gd name="T8" fmla="*/ 15 w 104"/>
                    <a:gd name="T9" fmla="*/ 16 h 114"/>
                    <a:gd name="T10" fmla="*/ 9 w 104"/>
                    <a:gd name="T11" fmla="*/ 25 h 114"/>
                    <a:gd name="T12" fmla="*/ 5 w 104"/>
                    <a:gd name="T13" fmla="*/ 35 h 114"/>
                    <a:gd name="T14" fmla="*/ 1 w 104"/>
                    <a:gd name="T15" fmla="*/ 45 h 114"/>
                    <a:gd name="T16" fmla="*/ 0 w 104"/>
                    <a:gd name="T17" fmla="*/ 57 h 114"/>
                    <a:gd name="T18" fmla="*/ 1 w 104"/>
                    <a:gd name="T19" fmla="*/ 68 h 114"/>
                    <a:gd name="T20" fmla="*/ 5 w 104"/>
                    <a:gd name="T21" fmla="*/ 79 h 114"/>
                    <a:gd name="T22" fmla="*/ 9 w 104"/>
                    <a:gd name="T23" fmla="*/ 89 h 114"/>
                    <a:gd name="T24" fmla="*/ 15 w 104"/>
                    <a:gd name="T25" fmla="*/ 97 h 114"/>
                    <a:gd name="T26" fmla="*/ 23 w 104"/>
                    <a:gd name="T27" fmla="*/ 104 h 114"/>
                    <a:gd name="T28" fmla="*/ 31 w 104"/>
                    <a:gd name="T29" fmla="*/ 110 h 114"/>
                    <a:gd name="T30" fmla="*/ 42 w 104"/>
                    <a:gd name="T31" fmla="*/ 113 h 114"/>
                    <a:gd name="T32" fmla="*/ 52 w 104"/>
                    <a:gd name="T33" fmla="*/ 114 h 114"/>
                    <a:gd name="T34" fmla="*/ 62 w 104"/>
                    <a:gd name="T35" fmla="*/ 113 h 114"/>
                    <a:gd name="T36" fmla="*/ 73 w 104"/>
                    <a:gd name="T37" fmla="*/ 110 h 114"/>
                    <a:gd name="T38" fmla="*/ 81 w 104"/>
                    <a:gd name="T39" fmla="*/ 104 h 114"/>
                    <a:gd name="T40" fmla="*/ 89 w 104"/>
                    <a:gd name="T41" fmla="*/ 97 h 114"/>
                    <a:gd name="T42" fmla="*/ 95 w 104"/>
                    <a:gd name="T43" fmla="*/ 89 h 114"/>
                    <a:gd name="T44" fmla="*/ 99 w 104"/>
                    <a:gd name="T45" fmla="*/ 79 h 114"/>
                    <a:gd name="T46" fmla="*/ 103 w 104"/>
                    <a:gd name="T47" fmla="*/ 68 h 114"/>
                    <a:gd name="T48" fmla="*/ 104 w 104"/>
                    <a:gd name="T49" fmla="*/ 57 h 114"/>
                    <a:gd name="T50" fmla="*/ 103 w 104"/>
                    <a:gd name="T51" fmla="*/ 45 h 114"/>
                    <a:gd name="T52" fmla="*/ 99 w 104"/>
                    <a:gd name="T53" fmla="*/ 35 h 114"/>
                    <a:gd name="T54" fmla="*/ 95 w 104"/>
                    <a:gd name="T55" fmla="*/ 25 h 114"/>
                    <a:gd name="T56" fmla="*/ 89 w 104"/>
                    <a:gd name="T57" fmla="*/ 16 h 114"/>
                    <a:gd name="T58" fmla="*/ 81 w 104"/>
                    <a:gd name="T59" fmla="*/ 9 h 114"/>
                    <a:gd name="T60" fmla="*/ 73 w 104"/>
                    <a:gd name="T61" fmla="*/ 5 h 114"/>
                    <a:gd name="T62" fmla="*/ 62 w 104"/>
                    <a:gd name="T63" fmla="*/ 1 h 114"/>
                    <a:gd name="T64" fmla="*/ 52 w 104"/>
                    <a:gd name="T65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4" h="114">
                      <a:moveTo>
                        <a:pt x="52" y="0"/>
                      </a:moveTo>
                      <a:lnTo>
                        <a:pt x="42" y="1"/>
                      </a:lnTo>
                      <a:lnTo>
                        <a:pt x="31" y="5"/>
                      </a:lnTo>
                      <a:lnTo>
                        <a:pt x="23" y="9"/>
                      </a:lnTo>
                      <a:lnTo>
                        <a:pt x="15" y="16"/>
                      </a:lnTo>
                      <a:lnTo>
                        <a:pt x="9" y="25"/>
                      </a:lnTo>
                      <a:lnTo>
                        <a:pt x="5" y="35"/>
                      </a:lnTo>
                      <a:lnTo>
                        <a:pt x="1" y="45"/>
                      </a:lnTo>
                      <a:lnTo>
                        <a:pt x="0" y="57"/>
                      </a:lnTo>
                      <a:lnTo>
                        <a:pt x="1" y="68"/>
                      </a:lnTo>
                      <a:lnTo>
                        <a:pt x="5" y="79"/>
                      </a:lnTo>
                      <a:lnTo>
                        <a:pt x="9" y="89"/>
                      </a:lnTo>
                      <a:lnTo>
                        <a:pt x="15" y="97"/>
                      </a:lnTo>
                      <a:lnTo>
                        <a:pt x="23" y="104"/>
                      </a:lnTo>
                      <a:lnTo>
                        <a:pt x="31" y="110"/>
                      </a:lnTo>
                      <a:lnTo>
                        <a:pt x="42" y="113"/>
                      </a:lnTo>
                      <a:lnTo>
                        <a:pt x="52" y="114"/>
                      </a:lnTo>
                      <a:lnTo>
                        <a:pt x="62" y="113"/>
                      </a:lnTo>
                      <a:lnTo>
                        <a:pt x="73" y="110"/>
                      </a:lnTo>
                      <a:lnTo>
                        <a:pt x="81" y="104"/>
                      </a:lnTo>
                      <a:lnTo>
                        <a:pt x="89" y="97"/>
                      </a:lnTo>
                      <a:lnTo>
                        <a:pt x="95" y="89"/>
                      </a:lnTo>
                      <a:lnTo>
                        <a:pt x="99" y="79"/>
                      </a:lnTo>
                      <a:lnTo>
                        <a:pt x="103" y="68"/>
                      </a:lnTo>
                      <a:lnTo>
                        <a:pt x="104" y="57"/>
                      </a:lnTo>
                      <a:lnTo>
                        <a:pt x="103" y="45"/>
                      </a:lnTo>
                      <a:lnTo>
                        <a:pt x="99" y="35"/>
                      </a:lnTo>
                      <a:lnTo>
                        <a:pt x="95" y="25"/>
                      </a:lnTo>
                      <a:lnTo>
                        <a:pt x="89" y="16"/>
                      </a:lnTo>
                      <a:lnTo>
                        <a:pt x="81" y="9"/>
                      </a:lnTo>
                      <a:lnTo>
                        <a:pt x="73" y="5"/>
                      </a:lnTo>
                      <a:lnTo>
                        <a:pt x="62" y="1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4444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7" name="Freeform 60"/>
                <p:cNvSpPr>
                  <a:spLocks/>
                </p:cNvSpPr>
                <p:nvPr/>
              </p:nvSpPr>
              <p:spPr bwMode="auto">
                <a:xfrm>
                  <a:off x="4522" y="740"/>
                  <a:ext cx="20" cy="21"/>
                </a:xfrm>
                <a:custGeom>
                  <a:avLst/>
                  <a:gdLst>
                    <a:gd name="T0" fmla="*/ 59 w 119"/>
                    <a:gd name="T1" fmla="*/ 0 h 129"/>
                    <a:gd name="T2" fmla="*/ 48 w 119"/>
                    <a:gd name="T3" fmla="*/ 1 h 129"/>
                    <a:gd name="T4" fmla="*/ 36 w 119"/>
                    <a:gd name="T5" fmla="*/ 5 h 129"/>
                    <a:gd name="T6" fmla="*/ 27 w 119"/>
                    <a:gd name="T7" fmla="*/ 12 h 129"/>
                    <a:gd name="T8" fmla="*/ 18 w 119"/>
                    <a:gd name="T9" fmla="*/ 19 h 129"/>
                    <a:gd name="T10" fmla="*/ 11 w 119"/>
                    <a:gd name="T11" fmla="*/ 29 h 129"/>
                    <a:gd name="T12" fmla="*/ 5 w 119"/>
                    <a:gd name="T13" fmla="*/ 39 h 129"/>
                    <a:gd name="T14" fmla="*/ 1 w 119"/>
                    <a:gd name="T15" fmla="*/ 52 h 129"/>
                    <a:gd name="T16" fmla="*/ 0 w 119"/>
                    <a:gd name="T17" fmla="*/ 65 h 129"/>
                    <a:gd name="T18" fmla="*/ 1 w 119"/>
                    <a:gd name="T19" fmla="*/ 78 h 129"/>
                    <a:gd name="T20" fmla="*/ 5 w 119"/>
                    <a:gd name="T21" fmla="*/ 90 h 129"/>
                    <a:gd name="T22" fmla="*/ 11 w 119"/>
                    <a:gd name="T23" fmla="*/ 101 h 129"/>
                    <a:gd name="T24" fmla="*/ 18 w 119"/>
                    <a:gd name="T25" fmla="*/ 111 h 129"/>
                    <a:gd name="T26" fmla="*/ 27 w 119"/>
                    <a:gd name="T27" fmla="*/ 118 h 129"/>
                    <a:gd name="T28" fmla="*/ 36 w 119"/>
                    <a:gd name="T29" fmla="*/ 125 h 129"/>
                    <a:gd name="T30" fmla="*/ 48 w 119"/>
                    <a:gd name="T31" fmla="*/ 128 h 129"/>
                    <a:gd name="T32" fmla="*/ 59 w 119"/>
                    <a:gd name="T33" fmla="*/ 129 h 129"/>
                    <a:gd name="T34" fmla="*/ 72 w 119"/>
                    <a:gd name="T35" fmla="*/ 128 h 129"/>
                    <a:gd name="T36" fmla="*/ 82 w 119"/>
                    <a:gd name="T37" fmla="*/ 125 h 129"/>
                    <a:gd name="T38" fmla="*/ 93 w 119"/>
                    <a:gd name="T39" fmla="*/ 118 h 129"/>
                    <a:gd name="T40" fmla="*/ 102 w 119"/>
                    <a:gd name="T41" fmla="*/ 111 h 129"/>
                    <a:gd name="T42" fmla="*/ 109 w 119"/>
                    <a:gd name="T43" fmla="*/ 101 h 129"/>
                    <a:gd name="T44" fmla="*/ 115 w 119"/>
                    <a:gd name="T45" fmla="*/ 90 h 129"/>
                    <a:gd name="T46" fmla="*/ 118 w 119"/>
                    <a:gd name="T47" fmla="*/ 78 h 129"/>
                    <a:gd name="T48" fmla="*/ 119 w 119"/>
                    <a:gd name="T49" fmla="*/ 65 h 129"/>
                    <a:gd name="T50" fmla="*/ 118 w 119"/>
                    <a:gd name="T51" fmla="*/ 52 h 129"/>
                    <a:gd name="T52" fmla="*/ 115 w 119"/>
                    <a:gd name="T53" fmla="*/ 39 h 129"/>
                    <a:gd name="T54" fmla="*/ 109 w 119"/>
                    <a:gd name="T55" fmla="*/ 29 h 129"/>
                    <a:gd name="T56" fmla="*/ 102 w 119"/>
                    <a:gd name="T57" fmla="*/ 19 h 129"/>
                    <a:gd name="T58" fmla="*/ 93 w 119"/>
                    <a:gd name="T59" fmla="*/ 12 h 129"/>
                    <a:gd name="T60" fmla="*/ 82 w 119"/>
                    <a:gd name="T61" fmla="*/ 5 h 129"/>
                    <a:gd name="T62" fmla="*/ 72 w 119"/>
                    <a:gd name="T63" fmla="*/ 1 h 129"/>
                    <a:gd name="T64" fmla="*/ 59 w 119"/>
                    <a:gd name="T6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19" h="129">
                      <a:moveTo>
                        <a:pt x="59" y="0"/>
                      </a:moveTo>
                      <a:lnTo>
                        <a:pt x="48" y="1"/>
                      </a:lnTo>
                      <a:lnTo>
                        <a:pt x="36" y="5"/>
                      </a:lnTo>
                      <a:lnTo>
                        <a:pt x="27" y="12"/>
                      </a:lnTo>
                      <a:lnTo>
                        <a:pt x="18" y="19"/>
                      </a:lnTo>
                      <a:lnTo>
                        <a:pt x="11" y="29"/>
                      </a:lnTo>
                      <a:lnTo>
                        <a:pt x="5" y="39"/>
                      </a:lnTo>
                      <a:lnTo>
                        <a:pt x="1" y="52"/>
                      </a:lnTo>
                      <a:lnTo>
                        <a:pt x="0" y="65"/>
                      </a:lnTo>
                      <a:lnTo>
                        <a:pt x="1" y="78"/>
                      </a:lnTo>
                      <a:lnTo>
                        <a:pt x="5" y="90"/>
                      </a:lnTo>
                      <a:lnTo>
                        <a:pt x="11" y="101"/>
                      </a:lnTo>
                      <a:lnTo>
                        <a:pt x="18" y="111"/>
                      </a:lnTo>
                      <a:lnTo>
                        <a:pt x="27" y="118"/>
                      </a:lnTo>
                      <a:lnTo>
                        <a:pt x="36" y="125"/>
                      </a:lnTo>
                      <a:lnTo>
                        <a:pt x="48" y="128"/>
                      </a:lnTo>
                      <a:lnTo>
                        <a:pt x="59" y="129"/>
                      </a:lnTo>
                      <a:lnTo>
                        <a:pt x="72" y="128"/>
                      </a:lnTo>
                      <a:lnTo>
                        <a:pt x="82" y="125"/>
                      </a:lnTo>
                      <a:lnTo>
                        <a:pt x="93" y="118"/>
                      </a:lnTo>
                      <a:lnTo>
                        <a:pt x="102" y="111"/>
                      </a:lnTo>
                      <a:lnTo>
                        <a:pt x="109" y="101"/>
                      </a:lnTo>
                      <a:lnTo>
                        <a:pt x="115" y="90"/>
                      </a:lnTo>
                      <a:lnTo>
                        <a:pt x="118" y="78"/>
                      </a:lnTo>
                      <a:lnTo>
                        <a:pt x="119" y="65"/>
                      </a:lnTo>
                      <a:lnTo>
                        <a:pt x="118" y="52"/>
                      </a:lnTo>
                      <a:lnTo>
                        <a:pt x="115" y="39"/>
                      </a:lnTo>
                      <a:lnTo>
                        <a:pt x="109" y="29"/>
                      </a:lnTo>
                      <a:lnTo>
                        <a:pt x="102" y="19"/>
                      </a:lnTo>
                      <a:lnTo>
                        <a:pt x="93" y="12"/>
                      </a:lnTo>
                      <a:lnTo>
                        <a:pt x="82" y="5"/>
                      </a:lnTo>
                      <a:lnTo>
                        <a:pt x="72" y="1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8982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8" name="Freeform 61"/>
                <p:cNvSpPr>
                  <a:spLocks/>
                </p:cNvSpPr>
                <p:nvPr/>
              </p:nvSpPr>
              <p:spPr bwMode="auto">
                <a:xfrm>
                  <a:off x="4525" y="702"/>
                  <a:ext cx="14" cy="15"/>
                </a:xfrm>
                <a:custGeom>
                  <a:avLst/>
                  <a:gdLst>
                    <a:gd name="T0" fmla="*/ 43 w 86"/>
                    <a:gd name="T1" fmla="*/ 0 h 91"/>
                    <a:gd name="T2" fmla="*/ 35 w 86"/>
                    <a:gd name="T3" fmla="*/ 1 h 91"/>
                    <a:gd name="T4" fmla="*/ 27 w 86"/>
                    <a:gd name="T5" fmla="*/ 3 h 91"/>
                    <a:gd name="T6" fmla="*/ 20 w 86"/>
                    <a:gd name="T7" fmla="*/ 8 h 91"/>
                    <a:gd name="T8" fmla="*/ 13 w 86"/>
                    <a:gd name="T9" fmla="*/ 13 h 91"/>
                    <a:gd name="T10" fmla="*/ 7 w 86"/>
                    <a:gd name="T11" fmla="*/ 20 h 91"/>
                    <a:gd name="T12" fmla="*/ 4 w 86"/>
                    <a:gd name="T13" fmla="*/ 27 h 91"/>
                    <a:gd name="T14" fmla="*/ 1 w 86"/>
                    <a:gd name="T15" fmla="*/ 37 h 91"/>
                    <a:gd name="T16" fmla="*/ 0 w 86"/>
                    <a:gd name="T17" fmla="*/ 46 h 91"/>
                    <a:gd name="T18" fmla="*/ 1 w 86"/>
                    <a:gd name="T19" fmla="*/ 55 h 91"/>
                    <a:gd name="T20" fmla="*/ 4 w 86"/>
                    <a:gd name="T21" fmla="*/ 63 h 91"/>
                    <a:gd name="T22" fmla="*/ 7 w 86"/>
                    <a:gd name="T23" fmla="*/ 71 h 91"/>
                    <a:gd name="T24" fmla="*/ 13 w 86"/>
                    <a:gd name="T25" fmla="*/ 77 h 91"/>
                    <a:gd name="T26" fmla="*/ 20 w 86"/>
                    <a:gd name="T27" fmla="*/ 83 h 91"/>
                    <a:gd name="T28" fmla="*/ 27 w 86"/>
                    <a:gd name="T29" fmla="*/ 87 h 91"/>
                    <a:gd name="T30" fmla="*/ 35 w 86"/>
                    <a:gd name="T31" fmla="*/ 90 h 91"/>
                    <a:gd name="T32" fmla="*/ 43 w 86"/>
                    <a:gd name="T33" fmla="*/ 91 h 91"/>
                    <a:gd name="T34" fmla="*/ 51 w 86"/>
                    <a:gd name="T35" fmla="*/ 90 h 91"/>
                    <a:gd name="T36" fmla="*/ 59 w 86"/>
                    <a:gd name="T37" fmla="*/ 87 h 91"/>
                    <a:gd name="T38" fmla="*/ 66 w 86"/>
                    <a:gd name="T39" fmla="*/ 83 h 91"/>
                    <a:gd name="T40" fmla="*/ 73 w 86"/>
                    <a:gd name="T41" fmla="*/ 77 h 91"/>
                    <a:gd name="T42" fmla="*/ 79 w 86"/>
                    <a:gd name="T43" fmla="*/ 71 h 91"/>
                    <a:gd name="T44" fmla="*/ 82 w 86"/>
                    <a:gd name="T45" fmla="*/ 63 h 91"/>
                    <a:gd name="T46" fmla="*/ 85 w 86"/>
                    <a:gd name="T47" fmla="*/ 55 h 91"/>
                    <a:gd name="T48" fmla="*/ 86 w 86"/>
                    <a:gd name="T49" fmla="*/ 46 h 91"/>
                    <a:gd name="T50" fmla="*/ 85 w 86"/>
                    <a:gd name="T51" fmla="*/ 37 h 91"/>
                    <a:gd name="T52" fmla="*/ 82 w 86"/>
                    <a:gd name="T53" fmla="*/ 27 h 91"/>
                    <a:gd name="T54" fmla="*/ 79 w 86"/>
                    <a:gd name="T55" fmla="*/ 20 h 91"/>
                    <a:gd name="T56" fmla="*/ 73 w 86"/>
                    <a:gd name="T57" fmla="*/ 13 h 91"/>
                    <a:gd name="T58" fmla="*/ 66 w 86"/>
                    <a:gd name="T59" fmla="*/ 8 h 91"/>
                    <a:gd name="T60" fmla="*/ 59 w 86"/>
                    <a:gd name="T61" fmla="*/ 3 h 91"/>
                    <a:gd name="T62" fmla="*/ 51 w 86"/>
                    <a:gd name="T63" fmla="*/ 1 h 91"/>
                    <a:gd name="T64" fmla="*/ 43 w 86"/>
                    <a:gd name="T65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6" h="91">
                      <a:moveTo>
                        <a:pt x="43" y="0"/>
                      </a:moveTo>
                      <a:lnTo>
                        <a:pt x="35" y="1"/>
                      </a:lnTo>
                      <a:lnTo>
                        <a:pt x="27" y="3"/>
                      </a:lnTo>
                      <a:lnTo>
                        <a:pt x="20" y="8"/>
                      </a:lnTo>
                      <a:lnTo>
                        <a:pt x="13" y="13"/>
                      </a:lnTo>
                      <a:lnTo>
                        <a:pt x="7" y="20"/>
                      </a:lnTo>
                      <a:lnTo>
                        <a:pt x="4" y="27"/>
                      </a:lnTo>
                      <a:lnTo>
                        <a:pt x="1" y="37"/>
                      </a:lnTo>
                      <a:lnTo>
                        <a:pt x="0" y="46"/>
                      </a:lnTo>
                      <a:lnTo>
                        <a:pt x="1" y="55"/>
                      </a:lnTo>
                      <a:lnTo>
                        <a:pt x="4" y="63"/>
                      </a:lnTo>
                      <a:lnTo>
                        <a:pt x="7" y="71"/>
                      </a:lnTo>
                      <a:lnTo>
                        <a:pt x="13" y="77"/>
                      </a:lnTo>
                      <a:lnTo>
                        <a:pt x="20" y="83"/>
                      </a:lnTo>
                      <a:lnTo>
                        <a:pt x="27" y="87"/>
                      </a:lnTo>
                      <a:lnTo>
                        <a:pt x="35" y="90"/>
                      </a:lnTo>
                      <a:lnTo>
                        <a:pt x="43" y="91"/>
                      </a:lnTo>
                      <a:lnTo>
                        <a:pt x="51" y="90"/>
                      </a:lnTo>
                      <a:lnTo>
                        <a:pt x="59" y="87"/>
                      </a:lnTo>
                      <a:lnTo>
                        <a:pt x="66" y="83"/>
                      </a:lnTo>
                      <a:lnTo>
                        <a:pt x="73" y="77"/>
                      </a:lnTo>
                      <a:lnTo>
                        <a:pt x="79" y="71"/>
                      </a:lnTo>
                      <a:lnTo>
                        <a:pt x="82" y="63"/>
                      </a:lnTo>
                      <a:lnTo>
                        <a:pt x="85" y="55"/>
                      </a:lnTo>
                      <a:lnTo>
                        <a:pt x="86" y="46"/>
                      </a:lnTo>
                      <a:lnTo>
                        <a:pt x="85" y="37"/>
                      </a:lnTo>
                      <a:lnTo>
                        <a:pt x="82" y="27"/>
                      </a:lnTo>
                      <a:lnTo>
                        <a:pt x="79" y="20"/>
                      </a:lnTo>
                      <a:lnTo>
                        <a:pt x="73" y="13"/>
                      </a:lnTo>
                      <a:lnTo>
                        <a:pt x="66" y="8"/>
                      </a:lnTo>
                      <a:lnTo>
                        <a:pt x="59" y="3"/>
                      </a:lnTo>
                      <a:lnTo>
                        <a:pt x="51" y="1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8982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9" name="Freeform 62"/>
                <p:cNvSpPr>
                  <a:spLocks/>
                </p:cNvSpPr>
                <p:nvPr/>
              </p:nvSpPr>
              <p:spPr bwMode="auto">
                <a:xfrm>
                  <a:off x="4525" y="742"/>
                  <a:ext cx="15" cy="16"/>
                </a:xfrm>
                <a:custGeom>
                  <a:avLst/>
                  <a:gdLst>
                    <a:gd name="T0" fmla="*/ 44 w 89"/>
                    <a:gd name="T1" fmla="*/ 0 h 96"/>
                    <a:gd name="T2" fmla="*/ 35 w 89"/>
                    <a:gd name="T3" fmla="*/ 1 h 96"/>
                    <a:gd name="T4" fmla="*/ 27 w 89"/>
                    <a:gd name="T5" fmla="*/ 4 h 96"/>
                    <a:gd name="T6" fmla="*/ 20 w 89"/>
                    <a:gd name="T7" fmla="*/ 8 h 96"/>
                    <a:gd name="T8" fmla="*/ 13 w 89"/>
                    <a:gd name="T9" fmla="*/ 14 h 96"/>
                    <a:gd name="T10" fmla="*/ 7 w 89"/>
                    <a:gd name="T11" fmla="*/ 22 h 96"/>
                    <a:gd name="T12" fmla="*/ 4 w 89"/>
                    <a:gd name="T13" fmla="*/ 30 h 96"/>
                    <a:gd name="T14" fmla="*/ 2 w 89"/>
                    <a:gd name="T15" fmla="*/ 39 h 96"/>
                    <a:gd name="T16" fmla="*/ 0 w 89"/>
                    <a:gd name="T17" fmla="*/ 49 h 96"/>
                    <a:gd name="T18" fmla="*/ 2 w 89"/>
                    <a:gd name="T19" fmla="*/ 58 h 96"/>
                    <a:gd name="T20" fmla="*/ 4 w 89"/>
                    <a:gd name="T21" fmla="*/ 67 h 96"/>
                    <a:gd name="T22" fmla="*/ 7 w 89"/>
                    <a:gd name="T23" fmla="*/ 75 h 96"/>
                    <a:gd name="T24" fmla="*/ 13 w 89"/>
                    <a:gd name="T25" fmla="*/ 82 h 96"/>
                    <a:gd name="T26" fmla="*/ 20 w 89"/>
                    <a:gd name="T27" fmla="*/ 88 h 96"/>
                    <a:gd name="T28" fmla="*/ 27 w 89"/>
                    <a:gd name="T29" fmla="*/ 93 h 96"/>
                    <a:gd name="T30" fmla="*/ 35 w 89"/>
                    <a:gd name="T31" fmla="*/ 95 h 96"/>
                    <a:gd name="T32" fmla="*/ 44 w 89"/>
                    <a:gd name="T33" fmla="*/ 96 h 96"/>
                    <a:gd name="T34" fmla="*/ 54 w 89"/>
                    <a:gd name="T35" fmla="*/ 95 h 96"/>
                    <a:gd name="T36" fmla="*/ 62 w 89"/>
                    <a:gd name="T37" fmla="*/ 93 h 96"/>
                    <a:gd name="T38" fmla="*/ 70 w 89"/>
                    <a:gd name="T39" fmla="*/ 88 h 96"/>
                    <a:gd name="T40" fmla="*/ 75 w 89"/>
                    <a:gd name="T41" fmla="*/ 82 h 96"/>
                    <a:gd name="T42" fmla="*/ 81 w 89"/>
                    <a:gd name="T43" fmla="*/ 75 h 96"/>
                    <a:gd name="T44" fmla="*/ 86 w 89"/>
                    <a:gd name="T45" fmla="*/ 67 h 96"/>
                    <a:gd name="T46" fmla="*/ 88 w 89"/>
                    <a:gd name="T47" fmla="*/ 58 h 96"/>
                    <a:gd name="T48" fmla="*/ 89 w 89"/>
                    <a:gd name="T49" fmla="*/ 49 h 96"/>
                    <a:gd name="T50" fmla="*/ 88 w 89"/>
                    <a:gd name="T51" fmla="*/ 39 h 96"/>
                    <a:gd name="T52" fmla="*/ 86 w 89"/>
                    <a:gd name="T53" fmla="*/ 30 h 96"/>
                    <a:gd name="T54" fmla="*/ 81 w 89"/>
                    <a:gd name="T55" fmla="*/ 22 h 96"/>
                    <a:gd name="T56" fmla="*/ 75 w 89"/>
                    <a:gd name="T57" fmla="*/ 14 h 96"/>
                    <a:gd name="T58" fmla="*/ 70 w 89"/>
                    <a:gd name="T59" fmla="*/ 8 h 96"/>
                    <a:gd name="T60" fmla="*/ 62 w 89"/>
                    <a:gd name="T61" fmla="*/ 4 h 96"/>
                    <a:gd name="T62" fmla="*/ 54 w 89"/>
                    <a:gd name="T63" fmla="*/ 1 h 96"/>
                    <a:gd name="T64" fmla="*/ 44 w 89"/>
                    <a:gd name="T65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9" h="96">
                      <a:moveTo>
                        <a:pt x="44" y="0"/>
                      </a:moveTo>
                      <a:lnTo>
                        <a:pt x="35" y="1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3" y="14"/>
                      </a:lnTo>
                      <a:lnTo>
                        <a:pt x="7" y="22"/>
                      </a:lnTo>
                      <a:lnTo>
                        <a:pt x="4" y="30"/>
                      </a:lnTo>
                      <a:lnTo>
                        <a:pt x="2" y="39"/>
                      </a:lnTo>
                      <a:lnTo>
                        <a:pt x="0" y="49"/>
                      </a:lnTo>
                      <a:lnTo>
                        <a:pt x="2" y="58"/>
                      </a:lnTo>
                      <a:lnTo>
                        <a:pt x="4" y="67"/>
                      </a:lnTo>
                      <a:lnTo>
                        <a:pt x="7" y="75"/>
                      </a:lnTo>
                      <a:lnTo>
                        <a:pt x="13" y="82"/>
                      </a:lnTo>
                      <a:lnTo>
                        <a:pt x="20" y="88"/>
                      </a:lnTo>
                      <a:lnTo>
                        <a:pt x="27" y="93"/>
                      </a:lnTo>
                      <a:lnTo>
                        <a:pt x="35" y="95"/>
                      </a:lnTo>
                      <a:lnTo>
                        <a:pt x="44" y="96"/>
                      </a:lnTo>
                      <a:lnTo>
                        <a:pt x="54" y="95"/>
                      </a:lnTo>
                      <a:lnTo>
                        <a:pt x="62" y="93"/>
                      </a:lnTo>
                      <a:lnTo>
                        <a:pt x="70" y="88"/>
                      </a:lnTo>
                      <a:lnTo>
                        <a:pt x="75" y="82"/>
                      </a:lnTo>
                      <a:lnTo>
                        <a:pt x="81" y="75"/>
                      </a:lnTo>
                      <a:lnTo>
                        <a:pt x="86" y="67"/>
                      </a:lnTo>
                      <a:lnTo>
                        <a:pt x="88" y="58"/>
                      </a:lnTo>
                      <a:lnTo>
                        <a:pt x="89" y="49"/>
                      </a:lnTo>
                      <a:lnTo>
                        <a:pt x="88" y="39"/>
                      </a:lnTo>
                      <a:lnTo>
                        <a:pt x="86" y="30"/>
                      </a:lnTo>
                      <a:lnTo>
                        <a:pt x="81" y="22"/>
                      </a:lnTo>
                      <a:lnTo>
                        <a:pt x="75" y="14"/>
                      </a:lnTo>
                      <a:lnTo>
                        <a:pt x="70" y="8"/>
                      </a:lnTo>
                      <a:lnTo>
                        <a:pt x="62" y="4"/>
                      </a:lnTo>
                      <a:lnTo>
                        <a:pt x="54" y="1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A59E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0" name="Freeform 63"/>
                <p:cNvSpPr>
                  <a:spLocks/>
                </p:cNvSpPr>
                <p:nvPr/>
              </p:nvSpPr>
              <p:spPr bwMode="auto">
                <a:xfrm>
                  <a:off x="4527" y="703"/>
                  <a:ext cx="10" cy="12"/>
                </a:xfrm>
                <a:custGeom>
                  <a:avLst/>
                  <a:gdLst>
                    <a:gd name="T0" fmla="*/ 32 w 63"/>
                    <a:gd name="T1" fmla="*/ 0 h 68"/>
                    <a:gd name="T2" fmla="*/ 19 w 63"/>
                    <a:gd name="T3" fmla="*/ 2 h 68"/>
                    <a:gd name="T4" fmla="*/ 9 w 63"/>
                    <a:gd name="T5" fmla="*/ 10 h 68"/>
                    <a:gd name="T6" fmla="*/ 2 w 63"/>
                    <a:gd name="T7" fmla="*/ 21 h 68"/>
                    <a:gd name="T8" fmla="*/ 0 w 63"/>
                    <a:gd name="T9" fmla="*/ 35 h 68"/>
                    <a:gd name="T10" fmla="*/ 2 w 63"/>
                    <a:gd name="T11" fmla="*/ 47 h 68"/>
                    <a:gd name="T12" fmla="*/ 9 w 63"/>
                    <a:gd name="T13" fmla="*/ 58 h 68"/>
                    <a:gd name="T14" fmla="*/ 19 w 63"/>
                    <a:gd name="T15" fmla="*/ 66 h 68"/>
                    <a:gd name="T16" fmla="*/ 32 w 63"/>
                    <a:gd name="T17" fmla="*/ 68 h 68"/>
                    <a:gd name="T18" fmla="*/ 45 w 63"/>
                    <a:gd name="T19" fmla="*/ 66 h 68"/>
                    <a:gd name="T20" fmla="*/ 54 w 63"/>
                    <a:gd name="T21" fmla="*/ 58 h 68"/>
                    <a:gd name="T22" fmla="*/ 61 w 63"/>
                    <a:gd name="T23" fmla="*/ 47 h 68"/>
                    <a:gd name="T24" fmla="*/ 63 w 63"/>
                    <a:gd name="T25" fmla="*/ 35 h 68"/>
                    <a:gd name="T26" fmla="*/ 61 w 63"/>
                    <a:gd name="T27" fmla="*/ 21 h 68"/>
                    <a:gd name="T28" fmla="*/ 54 w 63"/>
                    <a:gd name="T29" fmla="*/ 10 h 68"/>
                    <a:gd name="T30" fmla="*/ 45 w 63"/>
                    <a:gd name="T31" fmla="*/ 2 h 68"/>
                    <a:gd name="T32" fmla="*/ 32 w 63"/>
                    <a:gd name="T33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3" h="68">
                      <a:moveTo>
                        <a:pt x="32" y="0"/>
                      </a:moveTo>
                      <a:lnTo>
                        <a:pt x="19" y="2"/>
                      </a:lnTo>
                      <a:lnTo>
                        <a:pt x="9" y="10"/>
                      </a:lnTo>
                      <a:lnTo>
                        <a:pt x="2" y="21"/>
                      </a:lnTo>
                      <a:lnTo>
                        <a:pt x="0" y="35"/>
                      </a:lnTo>
                      <a:lnTo>
                        <a:pt x="2" y="47"/>
                      </a:lnTo>
                      <a:lnTo>
                        <a:pt x="9" y="58"/>
                      </a:lnTo>
                      <a:lnTo>
                        <a:pt x="19" y="66"/>
                      </a:lnTo>
                      <a:lnTo>
                        <a:pt x="32" y="68"/>
                      </a:lnTo>
                      <a:lnTo>
                        <a:pt x="45" y="66"/>
                      </a:lnTo>
                      <a:lnTo>
                        <a:pt x="54" y="58"/>
                      </a:lnTo>
                      <a:lnTo>
                        <a:pt x="61" y="47"/>
                      </a:lnTo>
                      <a:lnTo>
                        <a:pt x="63" y="35"/>
                      </a:lnTo>
                      <a:lnTo>
                        <a:pt x="61" y="21"/>
                      </a:lnTo>
                      <a:lnTo>
                        <a:pt x="54" y="10"/>
                      </a:lnTo>
                      <a:lnTo>
                        <a:pt x="45" y="2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A59E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1" name="Freeform 64"/>
                <p:cNvSpPr>
                  <a:spLocks/>
                </p:cNvSpPr>
                <p:nvPr/>
              </p:nvSpPr>
              <p:spPr bwMode="auto">
                <a:xfrm>
                  <a:off x="4529" y="746"/>
                  <a:ext cx="7" cy="8"/>
                </a:xfrm>
                <a:custGeom>
                  <a:avLst/>
                  <a:gdLst>
                    <a:gd name="T0" fmla="*/ 23 w 46"/>
                    <a:gd name="T1" fmla="*/ 0 h 50"/>
                    <a:gd name="T2" fmla="*/ 14 w 46"/>
                    <a:gd name="T3" fmla="*/ 3 h 50"/>
                    <a:gd name="T4" fmla="*/ 7 w 46"/>
                    <a:gd name="T5" fmla="*/ 7 h 50"/>
                    <a:gd name="T6" fmla="*/ 3 w 46"/>
                    <a:gd name="T7" fmla="*/ 15 h 50"/>
                    <a:gd name="T8" fmla="*/ 0 w 46"/>
                    <a:gd name="T9" fmla="*/ 26 h 50"/>
                    <a:gd name="T10" fmla="*/ 3 w 46"/>
                    <a:gd name="T11" fmla="*/ 35 h 50"/>
                    <a:gd name="T12" fmla="*/ 7 w 46"/>
                    <a:gd name="T13" fmla="*/ 43 h 50"/>
                    <a:gd name="T14" fmla="*/ 14 w 46"/>
                    <a:gd name="T15" fmla="*/ 48 h 50"/>
                    <a:gd name="T16" fmla="*/ 23 w 46"/>
                    <a:gd name="T17" fmla="*/ 50 h 50"/>
                    <a:gd name="T18" fmla="*/ 33 w 46"/>
                    <a:gd name="T19" fmla="*/ 48 h 50"/>
                    <a:gd name="T20" fmla="*/ 39 w 46"/>
                    <a:gd name="T21" fmla="*/ 43 h 50"/>
                    <a:gd name="T22" fmla="*/ 44 w 46"/>
                    <a:gd name="T23" fmla="*/ 35 h 50"/>
                    <a:gd name="T24" fmla="*/ 46 w 46"/>
                    <a:gd name="T25" fmla="*/ 26 h 50"/>
                    <a:gd name="T26" fmla="*/ 44 w 46"/>
                    <a:gd name="T27" fmla="*/ 15 h 50"/>
                    <a:gd name="T28" fmla="*/ 39 w 46"/>
                    <a:gd name="T29" fmla="*/ 7 h 50"/>
                    <a:gd name="T30" fmla="*/ 33 w 46"/>
                    <a:gd name="T31" fmla="*/ 3 h 50"/>
                    <a:gd name="T32" fmla="*/ 23 w 46"/>
                    <a:gd name="T33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6" h="50">
                      <a:moveTo>
                        <a:pt x="23" y="0"/>
                      </a:moveTo>
                      <a:lnTo>
                        <a:pt x="14" y="3"/>
                      </a:lnTo>
                      <a:lnTo>
                        <a:pt x="7" y="7"/>
                      </a:lnTo>
                      <a:lnTo>
                        <a:pt x="3" y="15"/>
                      </a:lnTo>
                      <a:lnTo>
                        <a:pt x="0" y="26"/>
                      </a:lnTo>
                      <a:lnTo>
                        <a:pt x="3" y="35"/>
                      </a:lnTo>
                      <a:lnTo>
                        <a:pt x="7" y="43"/>
                      </a:lnTo>
                      <a:lnTo>
                        <a:pt x="14" y="48"/>
                      </a:lnTo>
                      <a:lnTo>
                        <a:pt x="23" y="50"/>
                      </a:lnTo>
                      <a:lnTo>
                        <a:pt x="33" y="48"/>
                      </a:lnTo>
                      <a:lnTo>
                        <a:pt x="39" y="43"/>
                      </a:lnTo>
                      <a:lnTo>
                        <a:pt x="44" y="35"/>
                      </a:lnTo>
                      <a:lnTo>
                        <a:pt x="46" y="26"/>
                      </a:lnTo>
                      <a:lnTo>
                        <a:pt x="44" y="15"/>
                      </a:lnTo>
                      <a:lnTo>
                        <a:pt x="39" y="7"/>
                      </a:lnTo>
                      <a:lnTo>
                        <a:pt x="33" y="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BCB7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2" name="Freeform 65"/>
                <p:cNvSpPr>
                  <a:spLocks/>
                </p:cNvSpPr>
                <p:nvPr/>
              </p:nvSpPr>
              <p:spPr bwMode="auto">
                <a:xfrm>
                  <a:off x="4529" y="706"/>
                  <a:ext cx="6" cy="6"/>
                </a:xfrm>
                <a:custGeom>
                  <a:avLst/>
                  <a:gdLst>
                    <a:gd name="T0" fmla="*/ 17 w 33"/>
                    <a:gd name="T1" fmla="*/ 0 h 36"/>
                    <a:gd name="T2" fmla="*/ 10 w 33"/>
                    <a:gd name="T3" fmla="*/ 1 h 36"/>
                    <a:gd name="T4" fmla="*/ 6 w 33"/>
                    <a:gd name="T5" fmla="*/ 6 h 36"/>
                    <a:gd name="T6" fmla="*/ 1 w 33"/>
                    <a:gd name="T7" fmla="*/ 12 h 36"/>
                    <a:gd name="T8" fmla="*/ 0 w 33"/>
                    <a:gd name="T9" fmla="*/ 19 h 36"/>
                    <a:gd name="T10" fmla="*/ 1 w 33"/>
                    <a:gd name="T11" fmla="*/ 26 h 36"/>
                    <a:gd name="T12" fmla="*/ 6 w 33"/>
                    <a:gd name="T13" fmla="*/ 30 h 36"/>
                    <a:gd name="T14" fmla="*/ 10 w 33"/>
                    <a:gd name="T15" fmla="*/ 35 h 36"/>
                    <a:gd name="T16" fmla="*/ 17 w 33"/>
                    <a:gd name="T17" fmla="*/ 36 h 36"/>
                    <a:gd name="T18" fmla="*/ 24 w 33"/>
                    <a:gd name="T19" fmla="*/ 35 h 36"/>
                    <a:gd name="T20" fmla="*/ 29 w 33"/>
                    <a:gd name="T21" fmla="*/ 30 h 36"/>
                    <a:gd name="T22" fmla="*/ 32 w 33"/>
                    <a:gd name="T23" fmla="*/ 26 h 36"/>
                    <a:gd name="T24" fmla="*/ 33 w 33"/>
                    <a:gd name="T25" fmla="*/ 19 h 36"/>
                    <a:gd name="T26" fmla="*/ 32 w 33"/>
                    <a:gd name="T27" fmla="*/ 12 h 36"/>
                    <a:gd name="T28" fmla="*/ 29 w 33"/>
                    <a:gd name="T29" fmla="*/ 6 h 36"/>
                    <a:gd name="T30" fmla="*/ 24 w 33"/>
                    <a:gd name="T31" fmla="*/ 1 h 36"/>
                    <a:gd name="T32" fmla="*/ 17 w 33"/>
                    <a:gd name="T33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3" h="36">
                      <a:moveTo>
                        <a:pt x="17" y="0"/>
                      </a:moveTo>
                      <a:lnTo>
                        <a:pt x="10" y="1"/>
                      </a:lnTo>
                      <a:lnTo>
                        <a:pt x="6" y="6"/>
                      </a:lnTo>
                      <a:lnTo>
                        <a:pt x="1" y="12"/>
                      </a:lnTo>
                      <a:lnTo>
                        <a:pt x="0" y="19"/>
                      </a:lnTo>
                      <a:lnTo>
                        <a:pt x="1" y="26"/>
                      </a:lnTo>
                      <a:lnTo>
                        <a:pt x="6" y="30"/>
                      </a:lnTo>
                      <a:lnTo>
                        <a:pt x="10" y="35"/>
                      </a:lnTo>
                      <a:lnTo>
                        <a:pt x="17" y="36"/>
                      </a:lnTo>
                      <a:lnTo>
                        <a:pt x="24" y="35"/>
                      </a:lnTo>
                      <a:lnTo>
                        <a:pt x="29" y="30"/>
                      </a:lnTo>
                      <a:lnTo>
                        <a:pt x="32" y="26"/>
                      </a:lnTo>
                      <a:lnTo>
                        <a:pt x="33" y="19"/>
                      </a:lnTo>
                      <a:lnTo>
                        <a:pt x="32" y="12"/>
                      </a:lnTo>
                      <a:lnTo>
                        <a:pt x="29" y="6"/>
                      </a:lnTo>
                      <a:lnTo>
                        <a:pt x="24" y="1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BCB7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3" name="Rectangle 66"/>
                <p:cNvSpPr>
                  <a:spLocks noChangeArrowheads="1"/>
                </p:cNvSpPr>
                <p:nvPr/>
              </p:nvSpPr>
              <p:spPr bwMode="auto">
                <a:xfrm>
                  <a:off x="4455" y="614"/>
                  <a:ext cx="5" cy="192"/>
                </a:xfrm>
                <a:prstGeom prst="rect">
                  <a:avLst/>
                </a:prstGeom>
                <a:solidFill>
                  <a:srgbClr val="4F59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4" name="Rectangle 67"/>
                <p:cNvSpPr>
                  <a:spLocks noChangeArrowheads="1"/>
                </p:cNvSpPr>
                <p:nvPr/>
              </p:nvSpPr>
              <p:spPr bwMode="auto">
                <a:xfrm>
                  <a:off x="4595" y="595"/>
                  <a:ext cx="4" cy="191"/>
                </a:xfrm>
                <a:prstGeom prst="rect">
                  <a:avLst/>
                </a:prstGeom>
                <a:solidFill>
                  <a:srgbClr val="F2E5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5" name="Freeform 68"/>
                <p:cNvSpPr>
                  <a:spLocks/>
                </p:cNvSpPr>
                <p:nvPr/>
              </p:nvSpPr>
              <p:spPr bwMode="auto">
                <a:xfrm>
                  <a:off x="4497" y="636"/>
                  <a:ext cx="73" cy="24"/>
                </a:xfrm>
                <a:custGeom>
                  <a:avLst/>
                  <a:gdLst>
                    <a:gd name="T0" fmla="*/ 0 w 435"/>
                    <a:gd name="T1" fmla="*/ 75 h 143"/>
                    <a:gd name="T2" fmla="*/ 24 w 435"/>
                    <a:gd name="T3" fmla="*/ 59 h 143"/>
                    <a:gd name="T4" fmla="*/ 412 w 435"/>
                    <a:gd name="T5" fmla="*/ 0 h 143"/>
                    <a:gd name="T6" fmla="*/ 435 w 435"/>
                    <a:gd name="T7" fmla="*/ 16 h 143"/>
                    <a:gd name="T8" fmla="*/ 435 w 435"/>
                    <a:gd name="T9" fmla="*/ 67 h 143"/>
                    <a:gd name="T10" fmla="*/ 409 w 435"/>
                    <a:gd name="T11" fmla="*/ 85 h 143"/>
                    <a:gd name="T12" fmla="*/ 27 w 435"/>
                    <a:gd name="T13" fmla="*/ 143 h 143"/>
                    <a:gd name="T14" fmla="*/ 1 w 435"/>
                    <a:gd name="T15" fmla="*/ 128 h 143"/>
                    <a:gd name="T16" fmla="*/ 0 w 435"/>
                    <a:gd name="T17" fmla="*/ 75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35" h="143">
                      <a:moveTo>
                        <a:pt x="0" y="75"/>
                      </a:moveTo>
                      <a:lnTo>
                        <a:pt x="24" y="59"/>
                      </a:lnTo>
                      <a:lnTo>
                        <a:pt x="412" y="0"/>
                      </a:lnTo>
                      <a:lnTo>
                        <a:pt x="435" y="16"/>
                      </a:lnTo>
                      <a:lnTo>
                        <a:pt x="435" y="67"/>
                      </a:lnTo>
                      <a:lnTo>
                        <a:pt x="409" y="85"/>
                      </a:lnTo>
                      <a:lnTo>
                        <a:pt x="27" y="143"/>
                      </a:lnTo>
                      <a:lnTo>
                        <a:pt x="1" y="128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FFED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6" name="Freeform 69"/>
                <p:cNvSpPr>
                  <a:spLocks/>
                </p:cNvSpPr>
                <p:nvPr/>
              </p:nvSpPr>
              <p:spPr bwMode="auto">
                <a:xfrm>
                  <a:off x="4479" y="666"/>
                  <a:ext cx="106" cy="31"/>
                </a:xfrm>
                <a:custGeom>
                  <a:avLst/>
                  <a:gdLst>
                    <a:gd name="T0" fmla="*/ 0 w 636"/>
                    <a:gd name="T1" fmla="*/ 120 h 186"/>
                    <a:gd name="T2" fmla="*/ 36 w 636"/>
                    <a:gd name="T3" fmla="*/ 103 h 186"/>
                    <a:gd name="T4" fmla="*/ 604 w 636"/>
                    <a:gd name="T5" fmla="*/ 0 h 186"/>
                    <a:gd name="T6" fmla="*/ 636 w 636"/>
                    <a:gd name="T7" fmla="*/ 14 h 186"/>
                    <a:gd name="T8" fmla="*/ 636 w 636"/>
                    <a:gd name="T9" fmla="*/ 65 h 186"/>
                    <a:gd name="T10" fmla="*/ 598 w 636"/>
                    <a:gd name="T11" fmla="*/ 87 h 186"/>
                    <a:gd name="T12" fmla="*/ 39 w 636"/>
                    <a:gd name="T13" fmla="*/ 186 h 186"/>
                    <a:gd name="T14" fmla="*/ 1 w 636"/>
                    <a:gd name="T15" fmla="*/ 173 h 186"/>
                    <a:gd name="T16" fmla="*/ 0 w 636"/>
                    <a:gd name="T17" fmla="*/ 12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36" h="186">
                      <a:moveTo>
                        <a:pt x="0" y="120"/>
                      </a:moveTo>
                      <a:lnTo>
                        <a:pt x="36" y="103"/>
                      </a:lnTo>
                      <a:lnTo>
                        <a:pt x="604" y="0"/>
                      </a:lnTo>
                      <a:lnTo>
                        <a:pt x="636" y="14"/>
                      </a:lnTo>
                      <a:lnTo>
                        <a:pt x="636" y="65"/>
                      </a:lnTo>
                      <a:lnTo>
                        <a:pt x="598" y="87"/>
                      </a:lnTo>
                      <a:lnTo>
                        <a:pt x="39" y="186"/>
                      </a:lnTo>
                      <a:lnTo>
                        <a:pt x="1" y="173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FFED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7" name="Freeform 70"/>
                <p:cNvSpPr>
                  <a:spLocks/>
                </p:cNvSpPr>
                <p:nvPr/>
              </p:nvSpPr>
              <p:spPr bwMode="auto">
                <a:xfrm>
                  <a:off x="4456" y="472"/>
                  <a:ext cx="142" cy="149"/>
                </a:xfrm>
                <a:custGeom>
                  <a:avLst/>
                  <a:gdLst>
                    <a:gd name="T0" fmla="*/ 759 w 850"/>
                    <a:gd name="T1" fmla="*/ 0 h 892"/>
                    <a:gd name="T2" fmla="*/ 833 w 850"/>
                    <a:gd name="T3" fmla="*/ 8 h 892"/>
                    <a:gd name="T4" fmla="*/ 850 w 850"/>
                    <a:gd name="T5" fmla="*/ 39 h 892"/>
                    <a:gd name="T6" fmla="*/ 850 w 850"/>
                    <a:gd name="T7" fmla="*/ 714 h 892"/>
                    <a:gd name="T8" fmla="*/ 850 w 850"/>
                    <a:gd name="T9" fmla="*/ 723 h 892"/>
                    <a:gd name="T10" fmla="*/ 849 w 850"/>
                    <a:gd name="T11" fmla="*/ 733 h 892"/>
                    <a:gd name="T12" fmla="*/ 845 w 850"/>
                    <a:gd name="T13" fmla="*/ 741 h 892"/>
                    <a:gd name="T14" fmla="*/ 842 w 850"/>
                    <a:gd name="T15" fmla="*/ 750 h 892"/>
                    <a:gd name="T16" fmla="*/ 836 w 850"/>
                    <a:gd name="T17" fmla="*/ 759 h 892"/>
                    <a:gd name="T18" fmla="*/ 828 w 850"/>
                    <a:gd name="T19" fmla="*/ 768 h 892"/>
                    <a:gd name="T20" fmla="*/ 819 w 850"/>
                    <a:gd name="T21" fmla="*/ 778 h 892"/>
                    <a:gd name="T22" fmla="*/ 807 w 850"/>
                    <a:gd name="T23" fmla="*/ 787 h 892"/>
                    <a:gd name="T24" fmla="*/ 744 w 850"/>
                    <a:gd name="T25" fmla="*/ 798 h 892"/>
                    <a:gd name="T26" fmla="*/ 97 w 850"/>
                    <a:gd name="T27" fmla="*/ 892 h 892"/>
                    <a:gd name="T28" fmla="*/ 75 w 850"/>
                    <a:gd name="T29" fmla="*/ 891 h 892"/>
                    <a:gd name="T30" fmla="*/ 58 w 850"/>
                    <a:gd name="T31" fmla="*/ 887 h 892"/>
                    <a:gd name="T32" fmla="*/ 44 w 850"/>
                    <a:gd name="T33" fmla="*/ 885 h 892"/>
                    <a:gd name="T34" fmla="*/ 34 w 850"/>
                    <a:gd name="T35" fmla="*/ 880 h 892"/>
                    <a:gd name="T36" fmla="*/ 24 w 850"/>
                    <a:gd name="T37" fmla="*/ 876 h 892"/>
                    <a:gd name="T38" fmla="*/ 18 w 850"/>
                    <a:gd name="T39" fmla="*/ 870 h 892"/>
                    <a:gd name="T40" fmla="*/ 9 w 850"/>
                    <a:gd name="T41" fmla="*/ 863 h 892"/>
                    <a:gd name="T42" fmla="*/ 1 w 850"/>
                    <a:gd name="T43" fmla="*/ 856 h 892"/>
                    <a:gd name="T44" fmla="*/ 0 w 850"/>
                    <a:gd name="T45" fmla="*/ 643 h 892"/>
                    <a:gd name="T46" fmla="*/ 0 w 850"/>
                    <a:gd name="T47" fmla="*/ 172 h 892"/>
                    <a:gd name="T48" fmla="*/ 31 w 850"/>
                    <a:gd name="T49" fmla="*/ 98 h 892"/>
                    <a:gd name="T50" fmla="*/ 72 w 850"/>
                    <a:gd name="T51" fmla="*/ 77 h 892"/>
                    <a:gd name="T52" fmla="*/ 759 w 850"/>
                    <a:gd name="T5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850" h="892">
                      <a:moveTo>
                        <a:pt x="759" y="0"/>
                      </a:moveTo>
                      <a:lnTo>
                        <a:pt x="833" y="8"/>
                      </a:lnTo>
                      <a:lnTo>
                        <a:pt x="850" y="39"/>
                      </a:lnTo>
                      <a:lnTo>
                        <a:pt x="850" y="714"/>
                      </a:lnTo>
                      <a:lnTo>
                        <a:pt x="850" y="723"/>
                      </a:lnTo>
                      <a:lnTo>
                        <a:pt x="849" y="733"/>
                      </a:lnTo>
                      <a:lnTo>
                        <a:pt x="845" y="741"/>
                      </a:lnTo>
                      <a:lnTo>
                        <a:pt x="842" y="750"/>
                      </a:lnTo>
                      <a:lnTo>
                        <a:pt x="836" y="759"/>
                      </a:lnTo>
                      <a:lnTo>
                        <a:pt x="828" y="768"/>
                      </a:lnTo>
                      <a:lnTo>
                        <a:pt x="819" y="778"/>
                      </a:lnTo>
                      <a:lnTo>
                        <a:pt x="807" y="787"/>
                      </a:lnTo>
                      <a:lnTo>
                        <a:pt x="744" y="798"/>
                      </a:lnTo>
                      <a:lnTo>
                        <a:pt x="97" y="892"/>
                      </a:lnTo>
                      <a:lnTo>
                        <a:pt x="75" y="891"/>
                      </a:lnTo>
                      <a:lnTo>
                        <a:pt x="58" y="887"/>
                      </a:lnTo>
                      <a:lnTo>
                        <a:pt x="44" y="885"/>
                      </a:lnTo>
                      <a:lnTo>
                        <a:pt x="34" y="880"/>
                      </a:lnTo>
                      <a:lnTo>
                        <a:pt x="24" y="876"/>
                      </a:lnTo>
                      <a:lnTo>
                        <a:pt x="18" y="870"/>
                      </a:lnTo>
                      <a:lnTo>
                        <a:pt x="9" y="863"/>
                      </a:lnTo>
                      <a:lnTo>
                        <a:pt x="1" y="856"/>
                      </a:lnTo>
                      <a:lnTo>
                        <a:pt x="0" y="643"/>
                      </a:lnTo>
                      <a:lnTo>
                        <a:pt x="0" y="172"/>
                      </a:lnTo>
                      <a:lnTo>
                        <a:pt x="31" y="98"/>
                      </a:lnTo>
                      <a:lnTo>
                        <a:pt x="72" y="77"/>
                      </a:lnTo>
                      <a:lnTo>
                        <a:pt x="7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8" name="Freeform 71"/>
                <p:cNvSpPr>
                  <a:spLocks/>
                </p:cNvSpPr>
                <p:nvPr/>
              </p:nvSpPr>
              <p:spPr bwMode="auto">
                <a:xfrm>
                  <a:off x="4457" y="478"/>
                  <a:ext cx="137" cy="143"/>
                </a:xfrm>
                <a:custGeom>
                  <a:avLst/>
                  <a:gdLst>
                    <a:gd name="T0" fmla="*/ 740 w 819"/>
                    <a:gd name="T1" fmla="*/ 1 h 859"/>
                    <a:gd name="T2" fmla="*/ 757 w 819"/>
                    <a:gd name="T3" fmla="*/ 3 h 859"/>
                    <a:gd name="T4" fmla="*/ 776 w 819"/>
                    <a:gd name="T5" fmla="*/ 4 h 859"/>
                    <a:gd name="T6" fmla="*/ 793 w 819"/>
                    <a:gd name="T7" fmla="*/ 7 h 859"/>
                    <a:gd name="T8" fmla="*/ 807 w 819"/>
                    <a:gd name="T9" fmla="*/ 15 h 859"/>
                    <a:gd name="T10" fmla="*/ 815 w 819"/>
                    <a:gd name="T11" fmla="*/ 32 h 859"/>
                    <a:gd name="T12" fmla="*/ 819 w 819"/>
                    <a:gd name="T13" fmla="*/ 202 h 859"/>
                    <a:gd name="T14" fmla="*/ 819 w 819"/>
                    <a:gd name="T15" fmla="*/ 526 h 859"/>
                    <a:gd name="T16" fmla="*/ 819 w 819"/>
                    <a:gd name="T17" fmla="*/ 697 h 859"/>
                    <a:gd name="T18" fmla="*/ 815 w 819"/>
                    <a:gd name="T19" fmla="*/ 714 h 859"/>
                    <a:gd name="T20" fmla="*/ 804 w 819"/>
                    <a:gd name="T21" fmla="*/ 732 h 859"/>
                    <a:gd name="T22" fmla="*/ 788 w 819"/>
                    <a:gd name="T23" fmla="*/ 749 h 859"/>
                    <a:gd name="T24" fmla="*/ 770 w 819"/>
                    <a:gd name="T25" fmla="*/ 759 h 859"/>
                    <a:gd name="T26" fmla="*/ 755 w 819"/>
                    <a:gd name="T27" fmla="*/ 762 h 859"/>
                    <a:gd name="T28" fmla="*/ 739 w 819"/>
                    <a:gd name="T29" fmla="*/ 765 h 859"/>
                    <a:gd name="T30" fmla="*/ 722 w 819"/>
                    <a:gd name="T31" fmla="*/ 769 h 859"/>
                    <a:gd name="T32" fmla="*/ 676 w 819"/>
                    <a:gd name="T33" fmla="*/ 776 h 859"/>
                    <a:gd name="T34" fmla="*/ 599 w 819"/>
                    <a:gd name="T35" fmla="*/ 787 h 859"/>
                    <a:gd name="T36" fmla="*/ 522 w 819"/>
                    <a:gd name="T37" fmla="*/ 798 h 859"/>
                    <a:gd name="T38" fmla="*/ 444 w 819"/>
                    <a:gd name="T39" fmla="*/ 809 h 859"/>
                    <a:gd name="T40" fmla="*/ 367 w 819"/>
                    <a:gd name="T41" fmla="*/ 821 h 859"/>
                    <a:gd name="T42" fmla="*/ 289 w 819"/>
                    <a:gd name="T43" fmla="*/ 831 h 859"/>
                    <a:gd name="T44" fmla="*/ 212 w 819"/>
                    <a:gd name="T45" fmla="*/ 843 h 859"/>
                    <a:gd name="T46" fmla="*/ 135 w 819"/>
                    <a:gd name="T47" fmla="*/ 853 h 859"/>
                    <a:gd name="T48" fmla="*/ 76 w 819"/>
                    <a:gd name="T49" fmla="*/ 858 h 859"/>
                    <a:gd name="T50" fmla="*/ 45 w 819"/>
                    <a:gd name="T51" fmla="*/ 852 h 859"/>
                    <a:gd name="T52" fmla="*/ 25 w 819"/>
                    <a:gd name="T53" fmla="*/ 843 h 859"/>
                    <a:gd name="T54" fmla="*/ 9 w 819"/>
                    <a:gd name="T55" fmla="*/ 831 h 859"/>
                    <a:gd name="T56" fmla="*/ 1 w 819"/>
                    <a:gd name="T57" fmla="*/ 773 h 859"/>
                    <a:gd name="T58" fmla="*/ 0 w 819"/>
                    <a:gd name="T59" fmla="*/ 672 h 859"/>
                    <a:gd name="T60" fmla="*/ 0 w 819"/>
                    <a:gd name="T61" fmla="*/ 507 h 859"/>
                    <a:gd name="T62" fmla="*/ 0 w 819"/>
                    <a:gd name="T63" fmla="*/ 278 h 859"/>
                    <a:gd name="T64" fmla="*/ 9 w 819"/>
                    <a:gd name="T65" fmla="*/ 145 h 859"/>
                    <a:gd name="T66" fmla="*/ 24 w 819"/>
                    <a:gd name="T67" fmla="*/ 110 h 859"/>
                    <a:gd name="T68" fmla="*/ 38 w 819"/>
                    <a:gd name="T69" fmla="*/ 89 h 859"/>
                    <a:gd name="T70" fmla="*/ 49 w 819"/>
                    <a:gd name="T71" fmla="*/ 83 h 859"/>
                    <a:gd name="T72" fmla="*/ 60 w 819"/>
                    <a:gd name="T73" fmla="*/ 78 h 859"/>
                    <a:gd name="T74" fmla="*/ 71 w 819"/>
                    <a:gd name="T75" fmla="*/ 73 h 859"/>
                    <a:gd name="T76" fmla="*/ 117 w 819"/>
                    <a:gd name="T77" fmla="*/ 66 h 859"/>
                    <a:gd name="T78" fmla="*/ 199 w 819"/>
                    <a:gd name="T79" fmla="*/ 58 h 859"/>
                    <a:gd name="T80" fmla="*/ 281 w 819"/>
                    <a:gd name="T81" fmla="*/ 48 h 859"/>
                    <a:gd name="T82" fmla="*/ 363 w 819"/>
                    <a:gd name="T83" fmla="*/ 39 h 859"/>
                    <a:gd name="T84" fmla="*/ 444 w 819"/>
                    <a:gd name="T85" fmla="*/ 31 h 859"/>
                    <a:gd name="T86" fmla="*/ 526 w 819"/>
                    <a:gd name="T87" fmla="*/ 22 h 859"/>
                    <a:gd name="T88" fmla="*/ 608 w 819"/>
                    <a:gd name="T89" fmla="*/ 13 h 859"/>
                    <a:gd name="T90" fmla="*/ 690 w 819"/>
                    <a:gd name="T91" fmla="*/ 4 h 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819" h="859">
                      <a:moveTo>
                        <a:pt x="731" y="0"/>
                      </a:moveTo>
                      <a:lnTo>
                        <a:pt x="740" y="1"/>
                      </a:lnTo>
                      <a:lnTo>
                        <a:pt x="749" y="2"/>
                      </a:lnTo>
                      <a:lnTo>
                        <a:pt x="757" y="3"/>
                      </a:lnTo>
                      <a:lnTo>
                        <a:pt x="766" y="3"/>
                      </a:lnTo>
                      <a:lnTo>
                        <a:pt x="776" y="4"/>
                      </a:lnTo>
                      <a:lnTo>
                        <a:pt x="784" y="6"/>
                      </a:lnTo>
                      <a:lnTo>
                        <a:pt x="793" y="7"/>
                      </a:lnTo>
                      <a:lnTo>
                        <a:pt x="802" y="7"/>
                      </a:lnTo>
                      <a:lnTo>
                        <a:pt x="807" y="15"/>
                      </a:lnTo>
                      <a:lnTo>
                        <a:pt x="811" y="24"/>
                      </a:lnTo>
                      <a:lnTo>
                        <a:pt x="815" y="32"/>
                      </a:lnTo>
                      <a:lnTo>
                        <a:pt x="819" y="40"/>
                      </a:lnTo>
                      <a:lnTo>
                        <a:pt x="819" y="202"/>
                      </a:lnTo>
                      <a:lnTo>
                        <a:pt x="819" y="365"/>
                      </a:lnTo>
                      <a:lnTo>
                        <a:pt x="819" y="526"/>
                      </a:lnTo>
                      <a:lnTo>
                        <a:pt x="819" y="689"/>
                      </a:lnTo>
                      <a:lnTo>
                        <a:pt x="819" y="697"/>
                      </a:lnTo>
                      <a:lnTo>
                        <a:pt x="817" y="706"/>
                      </a:lnTo>
                      <a:lnTo>
                        <a:pt x="815" y="714"/>
                      </a:lnTo>
                      <a:lnTo>
                        <a:pt x="810" y="724"/>
                      </a:lnTo>
                      <a:lnTo>
                        <a:pt x="804" y="732"/>
                      </a:lnTo>
                      <a:lnTo>
                        <a:pt x="797" y="741"/>
                      </a:lnTo>
                      <a:lnTo>
                        <a:pt x="788" y="749"/>
                      </a:lnTo>
                      <a:lnTo>
                        <a:pt x="778" y="758"/>
                      </a:lnTo>
                      <a:lnTo>
                        <a:pt x="770" y="759"/>
                      </a:lnTo>
                      <a:lnTo>
                        <a:pt x="762" y="761"/>
                      </a:lnTo>
                      <a:lnTo>
                        <a:pt x="755" y="762"/>
                      </a:lnTo>
                      <a:lnTo>
                        <a:pt x="747" y="764"/>
                      </a:lnTo>
                      <a:lnTo>
                        <a:pt x="739" y="765"/>
                      </a:lnTo>
                      <a:lnTo>
                        <a:pt x="731" y="766"/>
                      </a:lnTo>
                      <a:lnTo>
                        <a:pt x="722" y="769"/>
                      </a:lnTo>
                      <a:lnTo>
                        <a:pt x="714" y="770"/>
                      </a:lnTo>
                      <a:lnTo>
                        <a:pt x="676" y="776"/>
                      </a:lnTo>
                      <a:lnTo>
                        <a:pt x="637" y="781"/>
                      </a:lnTo>
                      <a:lnTo>
                        <a:pt x="599" y="787"/>
                      </a:lnTo>
                      <a:lnTo>
                        <a:pt x="560" y="792"/>
                      </a:lnTo>
                      <a:lnTo>
                        <a:pt x="522" y="798"/>
                      </a:lnTo>
                      <a:lnTo>
                        <a:pt x="482" y="803"/>
                      </a:lnTo>
                      <a:lnTo>
                        <a:pt x="444" y="809"/>
                      </a:lnTo>
                      <a:lnTo>
                        <a:pt x="406" y="815"/>
                      </a:lnTo>
                      <a:lnTo>
                        <a:pt x="367" y="821"/>
                      </a:lnTo>
                      <a:lnTo>
                        <a:pt x="329" y="826"/>
                      </a:lnTo>
                      <a:lnTo>
                        <a:pt x="289" y="831"/>
                      </a:lnTo>
                      <a:lnTo>
                        <a:pt x="251" y="837"/>
                      </a:lnTo>
                      <a:lnTo>
                        <a:pt x="212" y="843"/>
                      </a:lnTo>
                      <a:lnTo>
                        <a:pt x="174" y="848"/>
                      </a:lnTo>
                      <a:lnTo>
                        <a:pt x="135" y="853"/>
                      </a:lnTo>
                      <a:lnTo>
                        <a:pt x="97" y="859"/>
                      </a:lnTo>
                      <a:lnTo>
                        <a:pt x="76" y="858"/>
                      </a:lnTo>
                      <a:lnTo>
                        <a:pt x="59" y="854"/>
                      </a:lnTo>
                      <a:lnTo>
                        <a:pt x="45" y="852"/>
                      </a:lnTo>
                      <a:lnTo>
                        <a:pt x="34" y="847"/>
                      </a:lnTo>
                      <a:lnTo>
                        <a:pt x="25" y="843"/>
                      </a:lnTo>
                      <a:lnTo>
                        <a:pt x="17" y="837"/>
                      </a:lnTo>
                      <a:lnTo>
                        <a:pt x="9" y="831"/>
                      </a:lnTo>
                      <a:lnTo>
                        <a:pt x="1" y="824"/>
                      </a:lnTo>
                      <a:lnTo>
                        <a:pt x="1" y="773"/>
                      </a:lnTo>
                      <a:lnTo>
                        <a:pt x="1" y="723"/>
                      </a:lnTo>
                      <a:lnTo>
                        <a:pt x="0" y="672"/>
                      </a:lnTo>
                      <a:lnTo>
                        <a:pt x="0" y="621"/>
                      </a:lnTo>
                      <a:lnTo>
                        <a:pt x="0" y="507"/>
                      </a:lnTo>
                      <a:lnTo>
                        <a:pt x="0" y="392"/>
                      </a:lnTo>
                      <a:lnTo>
                        <a:pt x="0" y="278"/>
                      </a:lnTo>
                      <a:lnTo>
                        <a:pt x="1" y="164"/>
                      </a:lnTo>
                      <a:lnTo>
                        <a:pt x="9" y="145"/>
                      </a:lnTo>
                      <a:lnTo>
                        <a:pt x="17" y="127"/>
                      </a:lnTo>
                      <a:lnTo>
                        <a:pt x="24" y="110"/>
                      </a:lnTo>
                      <a:lnTo>
                        <a:pt x="32" y="91"/>
                      </a:lnTo>
                      <a:lnTo>
                        <a:pt x="38" y="89"/>
                      </a:lnTo>
                      <a:lnTo>
                        <a:pt x="44" y="85"/>
                      </a:lnTo>
                      <a:lnTo>
                        <a:pt x="49" y="83"/>
                      </a:lnTo>
                      <a:lnTo>
                        <a:pt x="55" y="81"/>
                      </a:lnTo>
                      <a:lnTo>
                        <a:pt x="60" y="78"/>
                      </a:lnTo>
                      <a:lnTo>
                        <a:pt x="66" y="75"/>
                      </a:lnTo>
                      <a:lnTo>
                        <a:pt x="71" y="73"/>
                      </a:lnTo>
                      <a:lnTo>
                        <a:pt x="77" y="70"/>
                      </a:lnTo>
                      <a:lnTo>
                        <a:pt x="117" y="66"/>
                      </a:lnTo>
                      <a:lnTo>
                        <a:pt x="159" y="61"/>
                      </a:lnTo>
                      <a:lnTo>
                        <a:pt x="199" y="58"/>
                      </a:lnTo>
                      <a:lnTo>
                        <a:pt x="241" y="53"/>
                      </a:lnTo>
                      <a:lnTo>
                        <a:pt x="281" y="48"/>
                      </a:lnTo>
                      <a:lnTo>
                        <a:pt x="322" y="44"/>
                      </a:lnTo>
                      <a:lnTo>
                        <a:pt x="363" y="39"/>
                      </a:lnTo>
                      <a:lnTo>
                        <a:pt x="404" y="34"/>
                      </a:lnTo>
                      <a:lnTo>
                        <a:pt x="444" y="31"/>
                      </a:lnTo>
                      <a:lnTo>
                        <a:pt x="486" y="26"/>
                      </a:lnTo>
                      <a:lnTo>
                        <a:pt x="526" y="22"/>
                      </a:lnTo>
                      <a:lnTo>
                        <a:pt x="567" y="17"/>
                      </a:lnTo>
                      <a:lnTo>
                        <a:pt x="608" y="13"/>
                      </a:lnTo>
                      <a:lnTo>
                        <a:pt x="649" y="9"/>
                      </a:lnTo>
                      <a:lnTo>
                        <a:pt x="690" y="4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2020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9" name="Freeform 72"/>
                <p:cNvSpPr>
                  <a:spLocks/>
                </p:cNvSpPr>
                <p:nvPr/>
              </p:nvSpPr>
              <p:spPr bwMode="auto">
                <a:xfrm>
                  <a:off x="4458" y="483"/>
                  <a:ext cx="131" cy="138"/>
                </a:xfrm>
                <a:custGeom>
                  <a:avLst/>
                  <a:gdLst>
                    <a:gd name="T0" fmla="*/ 713 w 790"/>
                    <a:gd name="T1" fmla="*/ 1 h 827"/>
                    <a:gd name="T2" fmla="*/ 730 w 790"/>
                    <a:gd name="T3" fmla="*/ 3 h 827"/>
                    <a:gd name="T4" fmla="*/ 747 w 790"/>
                    <a:gd name="T5" fmla="*/ 6 h 827"/>
                    <a:gd name="T6" fmla="*/ 764 w 790"/>
                    <a:gd name="T7" fmla="*/ 8 h 827"/>
                    <a:gd name="T8" fmla="*/ 777 w 790"/>
                    <a:gd name="T9" fmla="*/ 17 h 827"/>
                    <a:gd name="T10" fmla="*/ 785 w 790"/>
                    <a:gd name="T11" fmla="*/ 34 h 827"/>
                    <a:gd name="T12" fmla="*/ 790 w 790"/>
                    <a:gd name="T13" fmla="*/ 197 h 827"/>
                    <a:gd name="T14" fmla="*/ 790 w 790"/>
                    <a:gd name="T15" fmla="*/ 508 h 827"/>
                    <a:gd name="T16" fmla="*/ 789 w 790"/>
                    <a:gd name="T17" fmla="*/ 672 h 827"/>
                    <a:gd name="T18" fmla="*/ 784 w 790"/>
                    <a:gd name="T19" fmla="*/ 688 h 827"/>
                    <a:gd name="T20" fmla="*/ 775 w 790"/>
                    <a:gd name="T21" fmla="*/ 705 h 827"/>
                    <a:gd name="T22" fmla="*/ 760 w 790"/>
                    <a:gd name="T23" fmla="*/ 723 h 827"/>
                    <a:gd name="T24" fmla="*/ 741 w 790"/>
                    <a:gd name="T25" fmla="*/ 732 h 827"/>
                    <a:gd name="T26" fmla="*/ 726 w 790"/>
                    <a:gd name="T27" fmla="*/ 734 h 827"/>
                    <a:gd name="T28" fmla="*/ 710 w 790"/>
                    <a:gd name="T29" fmla="*/ 738 h 827"/>
                    <a:gd name="T30" fmla="*/ 695 w 790"/>
                    <a:gd name="T31" fmla="*/ 740 h 827"/>
                    <a:gd name="T32" fmla="*/ 650 w 790"/>
                    <a:gd name="T33" fmla="*/ 747 h 827"/>
                    <a:gd name="T34" fmla="*/ 576 w 790"/>
                    <a:gd name="T35" fmla="*/ 757 h 827"/>
                    <a:gd name="T36" fmla="*/ 502 w 790"/>
                    <a:gd name="T37" fmla="*/ 768 h 827"/>
                    <a:gd name="T38" fmla="*/ 429 w 790"/>
                    <a:gd name="T39" fmla="*/ 779 h 827"/>
                    <a:gd name="T40" fmla="*/ 355 w 790"/>
                    <a:gd name="T41" fmla="*/ 790 h 827"/>
                    <a:gd name="T42" fmla="*/ 281 w 790"/>
                    <a:gd name="T43" fmla="*/ 800 h 827"/>
                    <a:gd name="T44" fmla="*/ 207 w 790"/>
                    <a:gd name="T45" fmla="*/ 810 h 827"/>
                    <a:gd name="T46" fmla="*/ 133 w 790"/>
                    <a:gd name="T47" fmla="*/ 821 h 827"/>
                    <a:gd name="T48" fmla="*/ 75 w 790"/>
                    <a:gd name="T49" fmla="*/ 825 h 827"/>
                    <a:gd name="T50" fmla="*/ 45 w 790"/>
                    <a:gd name="T51" fmla="*/ 820 h 827"/>
                    <a:gd name="T52" fmla="*/ 26 w 790"/>
                    <a:gd name="T53" fmla="*/ 810 h 827"/>
                    <a:gd name="T54" fmla="*/ 9 w 790"/>
                    <a:gd name="T55" fmla="*/ 799 h 827"/>
                    <a:gd name="T56" fmla="*/ 1 w 790"/>
                    <a:gd name="T57" fmla="*/ 745 h 827"/>
                    <a:gd name="T58" fmla="*/ 0 w 790"/>
                    <a:gd name="T59" fmla="*/ 648 h 827"/>
                    <a:gd name="T60" fmla="*/ 0 w 790"/>
                    <a:gd name="T61" fmla="*/ 488 h 827"/>
                    <a:gd name="T62" fmla="*/ 1 w 790"/>
                    <a:gd name="T63" fmla="*/ 268 h 827"/>
                    <a:gd name="T64" fmla="*/ 9 w 790"/>
                    <a:gd name="T65" fmla="*/ 140 h 827"/>
                    <a:gd name="T66" fmla="*/ 27 w 790"/>
                    <a:gd name="T67" fmla="*/ 104 h 827"/>
                    <a:gd name="T68" fmla="*/ 41 w 790"/>
                    <a:gd name="T69" fmla="*/ 83 h 827"/>
                    <a:gd name="T70" fmla="*/ 52 w 790"/>
                    <a:gd name="T71" fmla="*/ 77 h 827"/>
                    <a:gd name="T72" fmla="*/ 65 w 790"/>
                    <a:gd name="T73" fmla="*/ 73 h 827"/>
                    <a:gd name="T74" fmla="*/ 78 w 790"/>
                    <a:gd name="T75" fmla="*/ 67 h 827"/>
                    <a:gd name="T76" fmla="*/ 123 w 790"/>
                    <a:gd name="T77" fmla="*/ 61 h 827"/>
                    <a:gd name="T78" fmla="*/ 200 w 790"/>
                    <a:gd name="T79" fmla="*/ 53 h 827"/>
                    <a:gd name="T80" fmla="*/ 277 w 790"/>
                    <a:gd name="T81" fmla="*/ 45 h 827"/>
                    <a:gd name="T82" fmla="*/ 355 w 790"/>
                    <a:gd name="T83" fmla="*/ 37 h 827"/>
                    <a:gd name="T84" fmla="*/ 432 w 790"/>
                    <a:gd name="T85" fmla="*/ 29 h 827"/>
                    <a:gd name="T86" fmla="*/ 509 w 790"/>
                    <a:gd name="T87" fmla="*/ 21 h 827"/>
                    <a:gd name="T88" fmla="*/ 587 w 790"/>
                    <a:gd name="T89" fmla="*/ 13 h 827"/>
                    <a:gd name="T90" fmla="*/ 664 w 790"/>
                    <a:gd name="T91" fmla="*/ 5 h 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90" h="827">
                      <a:moveTo>
                        <a:pt x="703" y="0"/>
                      </a:moveTo>
                      <a:lnTo>
                        <a:pt x="713" y="1"/>
                      </a:lnTo>
                      <a:lnTo>
                        <a:pt x="721" y="2"/>
                      </a:lnTo>
                      <a:lnTo>
                        <a:pt x="730" y="3"/>
                      </a:lnTo>
                      <a:lnTo>
                        <a:pt x="738" y="5"/>
                      </a:lnTo>
                      <a:lnTo>
                        <a:pt x="747" y="6"/>
                      </a:lnTo>
                      <a:lnTo>
                        <a:pt x="755" y="7"/>
                      </a:lnTo>
                      <a:lnTo>
                        <a:pt x="764" y="8"/>
                      </a:lnTo>
                      <a:lnTo>
                        <a:pt x="773" y="9"/>
                      </a:lnTo>
                      <a:lnTo>
                        <a:pt x="777" y="17"/>
                      </a:lnTo>
                      <a:lnTo>
                        <a:pt x="782" y="25"/>
                      </a:lnTo>
                      <a:lnTo>
                        <a:pt x="785" y="34"/>
                      </a:lnTo>
                      <a:lnTo>
                        <a:pt x="790" y="42"/>
                      </a:lnTo>
                      <a:lnTo>
                        <a:pt x="790" y="197"/>
                      </a:lnTo>
                      <a:lnTo>
                        <a:pt x="790" y="352"/>
                      </a:lnTo>
                      <a:lnTo>
                        <a:pt x="790" y="508"/>
                      </a:lnTo>
                      <a:lnTo>
                        <a:pt x="790" y="664"/>
                      </a:lnTo>
                      <a:lnTo>
                        <a:pt x="789" y="672"/>
                      </a:lnTo>
                      <a:lnTo>
                        <a:pt x="788" y="680"/>
                      </a:lnTo>
                      <a:lnTo>
                        <a:pt x="784" y="688"/>
                      </a:lnTo>
                      <a:lnTo>
                        <a:pt x="781" y="697"/>
                      </a:lnTo>
                      <a:lnTo>
                        <a:pt x="775" y="705"/>
                      </a:lnTo>
                      <a:lnTo>
                        <a:pt x="768" y="713"/>
                      </a:lnTo>
                      <a:lnTo>
                        <a:pt x="760" y="723"/>
                      </a:lnTo>
                      <a:lnTo>
                        <a:pt x="749" y="731"/>
                      </a:lnTo>
                      <a:lnTo>
                        <a:pt x="741" y="732"/>
                      </a:lnTo>
                      <a:lnTo>
                        <a:pt x="734" y="733"/>
                      </a:lnTo>
                      <a:lnTo>
                        <a:pt x="726" y="734"/>
                      </a:lnTo>
                      <a:lnTo>
                        <a:pt x="718" y="735"/>
                      </a:lnTo>
                      <a:lnTo>
                        <a:pt x="710" y="738"/>
                      </a:lnTo>
                      <a:lnTo>
                        <a:pt x="703" y="739"/>
                      </a:lnTo>
                      <a:lnTo>
                        <a:pt x="695" y="740"/>
                      </a:lnTo>
                      <a:lnTo>
                        <a:pt x="687" y="741"/>
                      </a:lnTo>
                      <a:lnTo>
                        <a:pt x="650" y="747"/>
                      </a:lnTo>
                      <a:lnTo>
                        <a:pt x="613" y="752"/>
                      </a:lnTo>
                      <a:lnTo>
                        <a:pt x="576" y="757"/>
                      </a:lnTo>
                      <a:lnTo>
                        <a:pt x="539" y="763"/>
                      </a:lnTo>
                      <a:lnTo>
                        <a:pt x="502" y="768"/>
                      </a:lnTo>
                      <a:lnTo>
                        <a:pt x="465" y="773"/>
                      </a:lnTo>
                      <a:lnTo>
                        <a:pt x="429" y="779"/>
                      </a:lnTo>
                      <a:lnTo>
                        <a:pt x="392" y="784"/>
                      </a:lnTo>
                      <a:lnTo>
                        <a:pt x="355" y="790"/>
                      </a:lnTo>
                      <a:lnTo>
                        <a:pt x="318" y="795"/>
                      </a:lnTo>
                      <a:lnTo>
                        <a:pt x="281" y="800"/>
                      </a:lnTo>
                      <a:lnTo>
                        <a:pt x="244" y="806"/>
                      </a:lnTo>
                      <a:lnTo>
                        <a:pt x="207" y="810"/>
                      </a:lnTo>
                      <a:lnTo>
                        <a:pt x="170" y="816"/>
                      </a:lnTo>
                      <a:lnTo>
                        <a:pt x="133" y="821"/>
                      </a:lnTo>
                      <a:lnTo>
                        <a:pt x="96" y="827"/>
                      </a:lnTo>
                      <a:lnTo>
                        <a:pt x="75" y="825"/>
                      </a:lnTo>
                      <a:lnTo>
                        <a:pt x="59" y="822"/>
                      </a:lnTo>
                      <a:lnTo>
                        <a:pt x="45" y="820"/>
                      </a:lnTo>
                      <a:lnTo>
                        <a:pt x="35" y="815"/>
                      </a:lnTo>
                      <a:lnTo>
                        <a:pt x="26" y="810"/>
                      </a:lnTo>
                      <a:lnTo>
                        <a:pt x="17" y="805"/>
                      </a:lnTo>
                      <a:lnTo>
                        <a:pt x="9" y="799"/>
                      </a:lnTo>
                      <a:lnTo>
                        <a:pt x="1" y="792"/>
                      </a:lnTo>
                      <a:lnTo>
                        <a:pt x="1" y="745"/>
                      </a:lnTo>
                      <a:lnTo>
                        <a:pt x="1" y="696"/>
                      </a:lnTo>
                      <a:lnTo>
                        <a:pt x="0" y="648"/>
                      </a:lnTo>
                      <a:lnTo>
                        <a:pt x="0" y="598"/>
                      </a:lnTo>
                      <a:lnTo>
                        <a:pt x="0" y="488"/>
                      </a:lnTo>
                      <a:lnTo>
                        <a:pt x="1" y="379"/>
                      </a:lnTo>
                      <a:lnTo>
                        <a:pt x="1" y="268"/>
                      </a:lnTo>
                      <a:lnTo>
                        <a:pt x="1" y="157"/>
                      </a:lnTo>
                      <a:lnTo>
                        <a:pt x="9" y="140"/>
                      </a:lnTo>
                      <a:lnTo>
                        <a:pt x="17" y="121"/>
                      </a:lnTo>
                      <a:lnTo>
                        <a:pt x="27" y="104"/>
                      </a:lnTo>
                      <a:lnTo>
                        <a:pt x="35" y="85"/>
                      </a:lnTo>
                      <a:lnTo>
                        <a:pt x="41" y="83"/>
                      </a:lnTo>
                      <a:lnTo>
                        <a:pt x="46" y="80"/>
                      </a:lnTo>
                      <a:lnTo>
                        <a:pt x="52" y="77"/>
                      </a:lnTo>
                      <a:lnTo>
                        <a:pt x="59" y="75"/>
                      </a:lnTo>
                      <a:lnTo>
                        <a:pt x="65" y="73"/>
                      </a:lnTo>
                      <a:lnTo>
                        <a:pt x="71" y="69"/>
                      </a:lnTo>
                      <a:lnTo>
                        <a:pt x="78" y="67"/>
                      </a:lnTo>
                      <a:lnTo>
                        <a:pt x="83" y="65"/>
                      </a:lnTo>
                      <a:lnTo>
                        <a:pt x="123" y="61"/>
                      </a:lnTo>
                      <a:lnTo>
                        <a:pt x="161" y="57"/>
                      </a:lnTo>
                      <a:lnTo>
                        <a:pt x="200" y="53"/>
                      </a:lnTo>
                      <a:lnTo>
                        <a:pt x="238" y="49"/>
                      </a:lnTo>
                      <a:lnTo>
                        <a:pt x="277" y="45"/>
                      </a:lnTo>
                      <a:lnTo>
                        <a:pt x="315" y="40"/>
                      </a:lnTo>
                      <a:lnTo>
                        <a:pt x="355" y="37"/>
                      </a:lnTo>
                      <a:lnTo>
                        <a:pt x="394" y="32"/>
                      </a:lnTo>
                      <a:lnTo>
                        <a:pt x="432" y="29"/>
                      </a:lnTo>
                      <a:lnTo>
                        <a:pt x="471" y="24"/>
                      </a:lnTo>
                      <a:lnTo>
                        <a:pt x="509" y="21"/>
                      </a:lnTo>
                      <a:lnTo>
                        <a:pt x="549" y="16"/>
                      </a:lnTo>
                      <a:lnTo>
                        <a:pt x="587" y="13"/>
                      </a:lnTo>
                      <a:lnTo>
                        <a:pt x="626" y="8"/>
                      </a:lnTo>
                      <a:lnTo>
                        <a:pt x="664" y="5"/>
                      </a:lnTo>
                      <a:lnTo>
                        <a:pt x="703" y="0"/>
                      </a:lnTo>
                      <a:close/>
                    </a:path>
                  </a:pathLst>
                </a:custGeom>
                <a:solidFill>
                  <a:srgbClr val="05050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0" name="Freeform 73"/>
                <p:cNvSpPr>
                  <a:spLocks/>
                </p:cNvSpPr>
                <p:nvPr/>
              </p:nvSpPr>
              <p:spPr bwMode="auto">
                <a:xfrm>
                  <a:off x="4458" y="488"/>
                  <a:ext cx="127" cy="132"/>
                </a:xfrm>
                <a:custGeom>
                  <a:avLst/>
                  <a:gdLst>
                    <a:gd name="T0" fmla="*/ 684 w 758"/>
                    <a:gd name="T1" fmla="*/ 1 h 794"/>
                    <a:gd name="T2" fmla="*/ 700 w 758"/>
                    <a:gd name="T3" fmla="*/ 4 h 794"/>
                    <a:gd name="T4" fmla="*/ 717 w 758"/>
                    <a:gd name="T5" fmla="*/ 7 h 794"/>
                    <a:gd name="T6" fmla="*/ 733 w 758"/>
                    <a:gd name="T7" fmla="*/ 9 h 794"/>
                    <a:gd name="T8" fmla="*/ 745 w 758"/>
                    <a:gd name="T9" fmla="*/ 19 h 794"/>
                    <a:gd name="T10" fmla="*/ 754 w 758"/>
                    <a:gd name="T11" fmla="*/ 35 h 794"/>
                    <a:gd name="T12" fmla="*/ 758 w 758"/>
                    <a:gd name="T13" fmla="*/ 192 h 794"/>
                    <a:gd name="T14" fmla="*/ 758 w 758"/>
                    <a:gd name="T15" fmla="*/ 490 h 794"/>
                    <a:gd name="T16" fmla="*/ 758 w 758"/>
                    <a:gd name="T17" fmla="*/ 648 h 794"/>
                    <a:gd name="T18" fmla="*/ 754 w 758"/>
                    <a:gd name="T19" fmla="*/ 663 h 794"/>
                    <a:gd name="T20" fmla="*/ 744 w 758"/>
                    <a:gd name="T21" fmla="*/ 679 h 794"/>
                    <a:gd name="T22" fmla="*/ 729 w 758"/>
                    <a:gd name="T23" fmla="*/ 694 h 794"/>
                    <a:gd name="T24" fmla="*/ 712 w 758"/>
                    <a:gd name="T25" fmla="*/ 703 h 794"/>
                    <a:gd name="T26" fmla="*/ 697 w 758"/>
                    <a:gd name="T27" fmla="*/ 707 h 794"/>
                    <a:gd name="T28" fmla="*/ 681 w 758"/>
                    <a:gd name="T29" fmla="*/ 709 h 794"/>
                    <a:gd name="T30" fmla="*/ 666 w 758"/>
                    <a:gd name="T31" fmla="*/ 712 h 794"/>
                    <a:gd name="T32" fmla="*/ 623 w 758"/>
                    <a:gd name="T33" fmla="*/ 718 h 794"/>
                    <a:gd name="T34" fmla="*/ 553 w 758"/>
                    <a:gd name="T35" fmla="*/ 729 h 794"/>
                    <a:gd name="T36" fmla="*/ 482 w 758"/>
                    <a:gd name="T37" fmla="*/ 739 h 794"/>
                    <a:gd name="T38" fmla="*/ 412 w 758"/>
                    <a:gd name="T39" fmla="*/ 749 h 794"/>
                    <a:gd name="T40" fmla="*/ 341 w 758"/>
                    <a:gd name="T41" fmla="*/ 759 h 794"/>
                    <a:gd name="T42" fmla="*/ 271 w 758"/>
                    <a:gd name="T43" fmla="*/ 769 h 794"/>
                    <a:gd name="T44" fmla="*/ 201 w 758"/>
                    <a:gd name="T45" fmla="*/ 779 h 794"/>
                    <a:gd name="T46" fmla="*/ 130 w 758"/>
                    <a:gd name="T47" fmla="*/ 790 h 794"/>
                    <a:gd name="T48" fmla="*/ 75 w 758"/>
                    <a:gd name="T49" fmla="*/ 792 h 794"/>
                    <a:gd name="T50" fmla="*/ 45 w 758"/>
                    <a:gd name="T51" fmla="*/ 786 h 794"/>
                    <a:gd name="T52" fmla="*/ 25 w 758"/>
                    <a:gd name="T53" fmla="*/ 778 h 794"/>
                    <a:gd name="T54" fmla="*/ 9 w 758"/>
                    <a:gd name="T55" fmla="*/ 768 h 794"/>
                    <a:gd name="T56" fmla="*/ 1 w 758"/>
                    <a:gd name="T57" fmla="*/ 715 h 794"/>
                    <a:gd name="T58" fmla="*/ 0 w 758"/>
                    <a:gd name="T59" fmla="*/ 624 h 794"/>
                    <a:gd name="T60" fmla="*/ 1 w 758"/>
                    <a:gd name="T61" fmla="*/ 471 h 794"/>
                    <a:gd name="T62" fmla="*/ 1 w 758"/>
                    <a:gd name="T63" fmla="*/ 258 h 794"/>
                    <a:gd name="T64" fmla="*/ 10 w 758"/>
                    <a:gd name="T65" fmla="*/ 133 h 794"/>
                    <a:gd name="T66" fmla="*/ 26 w 758"/>
                    <a:gd name="T67" fmla="*/ 97 h 794"/>
                    <a:gd name="T68" fmla="*/ 41 w 758"/>
                    <a:gd name="T69" fmla="*/ 78 h 794"/>
                    <a:gd name="T70" fmla="*/ 55 w 758"/>
                    <a:gd name="T71" fmla="*/ 72 h 794"/>
                    <a:gd name="T72" fmla="*/ 68 w 758"/>
                    <a:gd name="T73" fmla="*/ 67 h 794"/>
                    <a:gd name="T74" fmla="*/ 82 w 758"/>
                    <a:gd name="T75" fmla="*/ 61 h 794"/>
                    <a:gd name="T76" fmla="*/ 125 w 758"/>
                    <a:gd name="T77" fmla="*/ 56 h 794"/>
                    <a:gd name="T78" fmla="*/ 199 w 758"/>
                    <a:gd name="T79" fmla="*/ 48 h 794"/>
                    <a:gd name="T80" fmla="*/ 272 w 758"/>
                    <a:gd name="T81" fmla="*/ 41 h 794"/>
                    <a:gd name="T82" fmla="*/ 346 w 758"/>
                    <a:gd name="T83" fmla="*/ 34 h 794"/>
                    <a:gd name="T84" fmla="*/ 419 w 758"/>
                    <a:gd name="T85" fmla="*/ 26 h 794"/>
                    <a:gd name="T86" fmla="*/ 493 w 758"/>
                    <a:gd name="T87" fmla="*/ 19 h 794"/>
                    <a:gd name="T88" fmla="*/ 565 w 758"/>
                    <a:gd name="T89" fmla="*/ 12 h 794"/>
                    <a:gd name="T90" fmla="*/ 639 w 758"/>
                    <a:gd name="T91" fmla="*/ 4 h 7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58" h="794">
                      <a:moveTo>
                        <a:pt x="676" y="0"/>
                      </a:moveTo>
                      <a:lnTo>
                        <a:pt x="684" y="1"/>
                      </a:lnTo>
                      <a:lnTo>
                        <a:pt x="692" y="3"/>
                      </a:lnTo>
                      <a:lnTo>
                        <a:pt x="700" y="4"/>
                      </a:lnTo>
                      <a:lnTo>
                        <a:pt x="709" y="5"/>
                      </a:lnTo>
                      <a:lnTo>
                        <a:pt x="717" y="7"/>
                      </a:lnTo>
                      <a:lnTo>
                        <a:pt x="725" y="8"/>
                      </a:lnTo>
                      <a:lnTo>
                        <a:pt x="733" y="9"/>
                      </a:lnTo>
                      <a:lnTo>
                        <a:pt x="741" y="11"/>
                      </a:lnTo>
                      <a:lnTo>
                        <a:pt x="745" y="19"/>
                      </a:lnTo>
                      <a:lnTo>
                        <a:pt x="750" y="27"/>
                      </a:lnTo>
                      <a:lnTo>
                        <a:pt x="754" y="35"/>
                      </a:lnTo>
                      <a:lnTo>
                        <a:pt x="758" y="43"/>
                      </a:lnTo>
                      <a:lnTo>
                        <a:pt x="758" y="192"/>
                      </a:lnTo>
                      <a:lnTo>
                        <a:pt x="758" y="341"/>
                      </a:lnTo>
                      <a:lnTo>
                        <a:pt x="758" y="490"/>
                      </a:lnTo>
                      <a:lnTo>
                        <a:pt x="758" y="640"/>
                      </a:lnTo>
                      <a:lnTo>
                        <a:pt x="758" y="648"/>
                      </a:lnTo>
                      <a:lnTo>
                        <a:pt x="756" y="655"/>
                      </a:lnTo>
                      <a:lnTo>
                        <a:pt x="754" y="663"/>
                      </a:lnTo>
                      <a:lnTo>
                        <a:pt x="750" y="671"/>
                      </a:lnTo>
                      <a:lnTo>
                        <a:pt x="744" y="679"/>
                      </a:lnTo>
                      <a:lnTo>
                        <a:pt x="737" y="686"/>
                      </a:lnTo>
                      <a:lnTo>
                        <a:pt x="729" y="694"/>
                      </a:lnTo>
                      <a:lnTo>
                        <a:pt x="720" y="702"/>
                      </a:lnTo>
                      <a:lnTo>
                        <a:pt x="712" y="703"/>
                      </a:lnTo>
                      <a:lnTo>
                        <a:pt x="705" y="704"/>
                      </a:lnTo>
                      <a:lnTo>
                        <a:pt x="697" y="707"/>
                      </a:lnTo>
                      <a:lnTo>
                        <a:pt x="689" y="708"/>
                      </a:lnTo>
                      <a:lnTo>
                        <a:pt x="681" y="709"/>
                      </a:lnTo>
                      <a:lnTo>
                        <a:pt x="674" y="711"/>
                      </a:lnTo>
                      <a:lnTo>
                        <a:pt x="666" y="712"/>
                      </a:lnTo>
                      <a:lnTo>
                        <a:pt x="658" y="714"/>
                      </a:lnTo>
                      <a:lnTo>
                        <a:pt x="623" y="718"/>
                      </a:lnTo>
                      <a:lnTo>
                        <a:pt x="587" y="724"/>
                      </a:lnTo>
                      <a:lnTo>
                        <a:pt x="553" y="729"/>
                      </a:lnTo>
                      <a:lnTo>
                        <a:pt x="517" y="733"/>
                      </a:lnTo>
                      <a:lnTo>
                        <a:pt x="482" y="739"/>
                      </a:lnTo>
                      <a:lnTo>
                        <a:pt x="446" y="744"/>
                      </a:lnTo>
                      <a:lnTo>
                        <a:pt x="412" y="749"/>
                      </a:lnTo>
                      <a:lnTo>
                        <a:pt x="376" y="754"/>
                      </a:lnTo>
                      <a:lnTo>
                        <a:pt x="341" y="759"/>
                      </a:lnTo>
                      <a:lnTo>
                        <a:pt x="306" y="764"/>
                      </a:lnTo>
                      <a:lnTo>
                        <a:pt x="271" y="769"/>
                      </a:lnTo>
                      <a:lnTo>
                        <a:pt x="235" y="775"/>
                      </a:lnTo>
                      <a:lnTo>
                        <a:pt x="201" y="779"/>
                      </a:lnTo>
                      <a:lnTo>
                        <a:pt x="165" y="784"/>
                      </a:lnTo>
                      <a:lnTo>
                        <a:pt x="130" y="790"/>
                      </a:lnTo>
                      <a:lnTo>
                        <a:pt x="94" y="794"/>
                      </a:lnTo>
                      <a:lnTo>
                        <a:pt x="75" y="792"/>
                      </a:lnTo>
                      <a:lnTo>
                        <a:pt x="59" y="790"/>
                      </a:lnTo>
                      <a:lnTo>
                        <a:pt x="45" y="786"/>
                      </a:lnTo>
                      <a:lnTo>
                        <a:pt x="34" y="783"/>
                      </a:lnTo>
                      <a:lnTo>
                        <a:pt x="25" y="778"/>
                      </a:lnTo>
                      <a:lnTo>
                        <a:pt x="17" y="774"/>
                      </a:lnTo>
                      <a:lnTo>
                        <a:pt x="9" y="768"/>
                      </a:lnTo>
                      <a:lnTo>
                        <a:pt x="1" y="761"/>
                      </a:lnTo>
                      <a:lnTo>
                        <a:pt x="1" y="715"/>
                      </a:lnTo>
                      <a:lnTo>
                        <a:pt x="1" y="670"/>
                      </a:lnTo>
                      <a:lnTo>
                        <a:pt x="0" y="624"/>
                      </a:lnTo>
                      <a:lnTo>
                        <a:pt x="0" y="579"/>
                      </a:lnTo>
                      <a:lnTo>
                        <a:pt x="1" y="471"/>
                      </a:lnTo>
                      <a:lnTo>
                        <a:pt x="1" y="364"/>
                      </a:lnTo>
                      <a:lnTo>
                        <a:pt x="1" y="258"/>
                      </a:lnTo>
                      <a:lnTo>
                        <a:pt x="2" y="150"/>
                      </a:lnTo>
                      <a:lnTo>
                        <a:pt x="10" y="133"/>
                      </a:lnTo>
                      <a:lnTo>
                        <a:pt x="18" y="114"/>
                      </a:lnTo>
                      <a:lnTo>
                        <a:pt x="26" y="97"/>
                      </a:lnTo>
                      <a:lnTo>
                        <a:pt x="34" y="80"/>
                      </a:lnTo>
                      <a:lnTo>
                        <a:pt x="41" y="78"/>
                      </a:lnTo>
                      <a:lnTo>
                        <a:pt x="48" y="74"/>
                      </a:lnTo>
                      <a:lnTo>
                        <a:pt x="55" y="72"/>
                      </a:lnTo>
                      <a:lnTo>
                        <a:pt x="62" y="69"/>
                      </a:lnTo>
                      <a:lnTo>
                        <a:pt x="68" y="67"/>
                      </a:lnTo>
                      <a:lnTo>
                        <a:pt x="75" y="64"/>
                      </a:lnTo>
                      <a:lnTo>
                        <a:pt x="82" y="61"/>
                      </a:lnTo>
                      <a:lnTo>
                        <a:pt x="89" y="59"/>
                      </a:lnTo>
                      <a:lnTo>
                        <a:pt x="125" y="56"/>
                      </a:lnTo>
                      <a:lnTo>
                        <a:pt x="162" y="52"/>
                      </a:lnTo>
                      <a:lnTo>
                        <a:pt x="199" y="48"/>
                      </a:lnTo>
                      <a:lnTo>
                        <a:pt x="235" y="44"/>
                      </a:lnTo>
                      <a:lnTo>
                        <a:pt x="272" y="41"/>
                      </a:lnTo>
                      <a:lnTo>
                        <a:pt x="309" y="37"/>
                      </a:lnTo>
                      <a:lnTo>
                        <a:pt x="346" y="34"/>
                      </a:lnTo>
                      <a:lnTo>
                        <a:pt x="383" y="29"/>
                      </a:lnTo>
                      <a:lnTo>
                        <a:pt x="419" y="26"/>
                      </a:lnTo>
                      <a:lnTo>
                        <a:pt x="456" y="22"/>
                      </a:lnTo>
                      <a:lnTo>
                        <a:pt x="493" y="19"/>
                      </a:lnTo>
                      <a:lnTo>
                        <a:pt x="530" y="15"/>
                      </a:lnTo>
                      <a:lnTo>
                        <a:pt x="565" y="12"/>
                      </a:lnTo>
                      <a:lnTo>
                        <a:pt x="602" y="7"/>
                      </a:lnTo>
                      <a:lnTo>
                        <a:pt x="639" y="4"/>
                      </a:lnTo>
                      <a:lnTo>
                        <a:pt x="676" y="0"/>
                      </a:lnTo>
                      <a:close/>
                    </a:path>
                  </a:pathLst>
                </a:custGeom>
                <a:solidFill>
                  <a:srgbClr val="07070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1" name="Freeform 74"/>
                <p:cNvSpPr>
                  <a:spLocks/>
                </p:cNvSpPr>
                <p:nvPr/>
              </p:nvSpPr>
              <p:spPr bwMode="auto">
                <a:xfrm>
                  <a:off x="4459" y="493"/>
                  <a:ext cx="121" cy="127"/>
                </a:xfrm>
                <a:custGeom>
                  <a:avLst/>
                  <a:gdLst>
                    <a:gd name="T0" fmla="*/ 657 w 729"/>
                    <a:gd name="T1" fmla="*/ 2 h 762"/>
                    <a:gd name="T2" fmla="*/ 672 w 729"/>
                    <a:gd name="T3" fmla="*/ 4 h 762"/>
                    <a:gd name="T4" fmla="*/ 688 w 729"/>
                    <a:gd name="T5" fmla="*/ 6 h 762"/>
                    <a:gd name="T6" fmla="*/ 703 w 729"/>
                    <a:gd name="T7" fmla="*/ 8 h 762"/>
                    <a:gd name="T8" fmla="*/ 716 w 729"/>
                    <a:gd name="T9" fmla="*/ 19 h 762"/>
                    <a:gd name="T10" fmla="*/ 724 w 729"/>
                    <a:gd name="T11" fmla="*/ 35 h 762"/>
                    <a:gd name="T12" fmla="*/ 729 w 729"/>
                    <a:gd name="T13" fmla="*/ 186 h 762"/>
                    <a:gd name="T14" fmla="*/ 729 w 729"/>
                    <a:gd name="T15" fmla="*/ 471 h 762"/>
                    <a:gd name="T16" fmla="*/ 727 w 729"/>
                    <a:gd name="T17" fmla="*/ 621 h 762"/>
                    <a:gd name="T18" fmla="*/ 724 w 729"/>
                    <a:gd name="T19" fmla="*/ 636 h 762"/>
                    <a:gd name="T20" fmla="*/ 715 w 729"/>
                    <a:gd name="T21" fmla="*/ 653 h 762"/>
                    <a:gd name="T22" fmla="*/ 701 w 729"/>
                    <a:gd name="T23" fmla="*/ 668 h 762"/>
                    <a:gd name="T24" fmla="*/ 684 w 729"/>
                    <a:gd name="T25" fmla="*/ 676 h 762"/>
                    <a:gd name="T26" fmla="*/ 669 w 729"/>
                    <a:gd name="T27" fmla="*/ 678 h 762"/>
                    <a:gd name="T28" fmla="*/ 652 w 729"/>
                    <a:gd name="T29" fmla="*/ 680 h 762"/>
                    <a:gd name="T30" fmla="*/ 637 w 729"/>
                    <a:gd name="T31" fmla="*/ 684 h 762"/>
                    <a:gd name="T32" fmla="*/ 597 w 729"/>
                    <a:gd name="T33" fmla="*/ 690 h 762"/>
                    <a:gd name="T34" fmla="*/ 530 w 729"/>
                    <a:gd name="T35" fmla="*/ 699 h 762"/>
                    <a:gd name="T36" fmla="*/ 463 w 729"/>
                    <a:gd name="T37" fmla="*/ 709 h 762"/>
                    <a:gd name="T38" fmla="*/ 396 w 729"/>
                    <a:gd name="T39" fmla="*/ 718 h 762"/>
                    <a:gd name="T40" fmla="*/ 328 w 729"/>
                    <a:gd name="T41" fmla="*/ 729 h 762"/>
                    <a:gd name="T42" fmla="*/ 261 w 729"/>
                    <a:gd name="T43" fmla="*/ 738 h 762"/>
                    <a:gd name="T44" fmla="*/ 194 w 729"/>
                    <a:gd name="T45" fmla="*/ 748 h 762"/>
                    <a:gd name="T46" fmla="*/ 127 w 729"/>
                    <a:gd name="T47" fmla="*/ 758 h 762"/>
                    <a:gd name="T48" fmla="*/ 75 w 729"/>
                    <a:gd name="T49" fmla="*/ 760 h 762"/>
                    <a:gd name="T50" fmla="*/ 46 w 729"/>
                    <a:gd name="T51" fmla="*/ 754 h 762"/>
                    <a:gd name="T52" fmla="*/ 27 w 729"/>
                    <a:gd name="T53" fmla="*/ 746 h 762"/>
                    <a:gd name="T54" fmla="*/ 9 w 729"/>
                    <a:gd name="T55" fmla="*/ 735 h 762"/>
                    <a:gd name="T56" fmla="*/ 1 w 729"/>
                    <a:gd name="T57" fmla="*/ 686 h 762"/>
                    <a:gd name="T58" fmla="*/ 0 w 729"/>
                    <a:gd name="T59" fmla="*/ 600 h 762"/>
                    <a:gd name="T60" fmla="*/ 1 w 729"/>
                    <a:gd name="T61" fmla="*/ 454 h 762"/>
                    <a:gd name="T62" fmla="*/ 4 w 729"/>
                    <a:gd name="T63" fmla="*/ 247 h 762"/>
                    <a:gd name="T64" fmla="*/ 12 w 729"/>
                    <a:gd name="T65" fmla="*/ 126 h 762"/>
                    <a:gd name="T66" fmla="*/ 28 w 729"/>
                    <a:gd name="T67" fmla="*/ 92 h 762"/>
                    <a:gd name="T68" fmla="*/ 43 w 729"/>
                    <a:gd name="T69" fmla="*/ 72 h 762"/>
                    <a:gd name="T70" fmla="*/ 58 w 729"/>
                    <a:gd name="T71" fmla="*/ 66 h 762"/>
                    <a:gd name="T72" fmla="*/ 73 w 729"/>
                    <a:gd name="T73" fmla="*/ 60 h 762"/>
                    <a:gd name="T74" fmla="*/ 88 w 729"/>
                    <a:gd name="T75" fmla="*/ 56 h 762"/>
                    <a:gd name="T76" fmla="*/ 129 w 729"/>
                    <a:gd name="T77" fmla="*/ 50 h 762"/>
                    <a:gd name="T78" fmla="*/ 199 w 729"/>
                    <a:gd name="T79" fmla="*/ 44 h 762"/>
                    <a:gd name="T80" fmla="*/ 268 w 729"/>
                    <a:gd name="T81" fmla="*/ 37 h 762"/>
                    <a:gd name="T82" fmla="*/ 337 w 729"/>
                    <a:gd name="T83" fmla="*/ 30 h 762"/>
                    <a:gd name="T84" fmla="*/ 406 w 729"/>
                    <a:gd name="T85" fmla="*/ 25 h 762"/>
                    <a:gd name="T86" fmla="*/ 476 w 729"/>
                    <a:gd name="T87" fmla="*/ 18 h 762"/>
                    <a:gd name="T88" fmla="*/ 545 w 729"/>
                    <a:gd name="T89" fmla="*/ 11 h 762"/>
                    <a:gd name="T90" fmla="*/ 614 w 729"/>
                    <a:gd name="T91" fmla="*/ 4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29" h="762">
                      <a:moveTo>
                        <a:pt x="649" y="0"/>
                      </a:moveTo>
                      <a:lnTo>
                        <a:pt x="657" y="2"/>
                      </a:lnTo>
                      <a:lnTo>
                        <a:pt x="665" y="3"/>
                      </a:lnTo>
                      <a:lnTo>
                        <a:pt x="672" y="4"/>
                      </a:lnTo>
                      <a:lnTo>
                        <a:pt x="680" y="5"/>
                      </a:lnTo>
                      <a:lnTo>
                        <a:pt x="688" y="6"/>
                      </a:lnTo>
                      <a:lnTo>
                        <a:pt x="696" y="7"/>
                      </a:lnTo>
                      <a:lnTo>
                        <a:pt x="703" y="8"/>
                      </a:lnTo>
                      <a:lnTo>
                        <a:pt x="711" y="10"/>
                      </a:lnTo>
                      <a:lnTo>
                        <a:pt x="716" y="19"/>
                      </a:lnTo>
                      <a:lnTo>
                        <a:pt x="721" y="27"/>
                      </a:lnTo>
                      <a:lnTo>
                        <a:pt x="724" y="35"/>
                      </a:lnTo>
                      <a:lnTo>
                        <a:pt x="729" y="43"/>
                      </a:lnTo>
                      <a:lnTo>
                        <a:pt x="729" y="186"/>
                      </a:lnTo>
                      <a:lnTo>
                        <a:pt x="729" y="328"/>
                      </a:lnTo>
                      <a:lnTo>
                        <a:pt x="729" y="471"/>
                      </a:lnTo>
                      <a:lnTo>
                        <a:pt x="729" y="615"/>
                      </a:lnTo>
                      <a:lnTo>
                        <a:pt x="727" y="621"/>
                      </a:lnTo>
                      <a:lnTo>
                        <a:pt x="726" y="630"/>
                      </a:lnTo>
                      <a:lnTo>
                        <a:pt x="724" y="636"/>
                      </a:lnTo>
                      <a:lnTo>
                        <a:pt x="719" y="645"/>
                      </a:lnTo>
                      <a:lnTo>
                        <a:pt x="715" y="653"/>
                      </a:lnTo>
                      <a:lnTo>
                        <a:pt x="709" y="660"/>
                      </a:lnTo>
                      <a:lnTo>
                        <a:pt x="701" y="668"/>
                      </a:lnTo>
                      <a:lnTo>
                        <a:pt x="692" y="675"/>
                      </a:lnTo>
                      <a:lnTo>
                        <a:pt x="684" y="676"/>
                      </a:lnTo>
                      <a:lnTo>
                        <a:pt x="677" y="677"/>
                      </a:lnTo>
                      <a:lnTo>
                        <a:pt x="669" y="678"/>
                      </a:lnTo>
                      <a:lnTo>
                        <a:pt x="660" y="679"/>
                      </a:lnTo>
                      <a:lnTo>
                        <a:pt x="652" y="680"/>
                      </a:lnTo>
                      <a:lnTo>
                        <a:pt x="645" y="681"/>
                      </a:lnTo>
                      <a:lnTo>
                        <a:pt x="637" y="684"/>
                      </a:lnTo>
                      <a:lnTo>
                        <a:pt x="630" y="685"/>
                      </a:lnTo>
                      <a:lnTo>
                        <a:pt x="597" y="690"/>
                      </a:lnTo>
                      <a:lnTo>
                        <a:pt x="564" y="694"/>
                      </a:lnTo>
                      <a:lnTo>
                        <a:pt x="530" y="699"/>
                      </a:lnTo>
                      <a:lnTo>
                        <a:pt x="497" y="705"/>
                      </a:lnTo>
                      <a:lnTo>
                        <a:pt x="463" y="709"/>
                      </a:lnTo>
                      <a:lnTo>
                        <a:pt x="430" y="714"/>
                      </a:lnTo>
                      <a:lnTo>
                        <a:pt x="396" y="718"/>
                      </a:lnTo>
                      <a:lnTo>
                        <a:pt x="363" y="723"/>
                      </a:lnTo>
                      <a:lnTo>
                        <a:pt x="328" y="729"/>
                      </a:lnTo>
                      <a:lnTo>
                        <a:pt x="295" y="733"/>
                      </a:lnTo>
                      <a:lnTo>
                        <a:pt x="261" y="738"/>
                      </a:lnTo>
                      <a:lnTo>
                        <a:pt x="228" y="743"/>
                      </a:lnTo>
                      <a:lnTo>
                        <a:pt x="194" y="748"/>
                      </a:lnTo>
                      <a:lnTo>
                        <a:pt x="161" y="753"/>
                      </a:lnTo>
                      <a:lnTo>
                        <a:pt x="127" y="758"/>
                      </a:lnTo>
                      <a:lnTo>
                        <a:pt x="94" y="762"/>
                      </a:lnTo>
                      <a:lnTo>
                        <a:pt x="75" y="760"/>
                      </a:lnTo>
                      <a:lnTo>
                        <a:pt x="59" y="758"/>
                      </a:lnTo>
                      <a:lnTo>
                        <a:pt x="46" y="754"/>
                      </a:lnTo>
                      <a:lnTo>
                        <a:pt x="36" y="751"/>
                      </a:lnTo>
                      <a:lnTo>
                        <a:pt x="27" y="746"/>
                      </a:lnTo>
                      <a:lnTo>
                        <a:pt x="19" y="740"/>
                      </a:lnTo>
                      <a:lnTo>
                        <a:pt x="9" y="735"/>
                      </a:lnTo>
                      <a:lnTo>
                        <a:pt x="1" y="729"/>
                      </a:lnTo>
                      <a:lnTo>
                        <a:pt x="1" y="686"/>
                      </a:lnTo>
                      <a:lnTo>
                        <a:pt x="1" y="643"/>
                      </a:lnTo>
                      <a:lnTo>
                        <a:pt x="0" y="600"/>
                      </a:lnTo>
                      <a:lnTo>
                        <a:pt x="0" y="557"/>
                      </a:lnTo>
                      <a:lnTo>
                        <a:pt x="1" y="454"/>
                      </a:lnTo>
                      <a:lnTo>
                        <a:pt x="2" y="350"/>
                      </a:lnTo>
                      <a:lnTo>
                        <a:pt x="4" y="247"/>
                      </a:lnTo>
                      <a:lnTo>
                        <a:pt x="4" y="145"/>
                      </a:lnTo>
                      <a:lnTo>
                        <a:pt x="12" y="126"/>
                      </a:lnTo>
                      <a:lnTo>
                        <a:pt x="20" y="109"/>
                      </a:lnTo>
                      <a:lnTo>
                        <a:pt x="28" y="92"/>
                      </a:lnTo>
                      <a:lnTo>
                        <a:pt x="36" y="74"/>
                      </a:lnTo>
                      <a:lnTo>
                        <a:pt x="43" y="72"/>
                      </a:lnTo>
                      <a:lnTo>
                        <a:pt x="51" y="68"/>
                      </a:lnTo>
                      <a:lnTo>
                        <a:pt x="58" y="66"/>
                      </a:lnTo>
                      <a:lnTo>
                        <a:pt x="66" y="64"/>
                      </a:lnTo>
                      <a:lnTo>
                        <a:pt x="73" y="60"/>
                      </a:lnTo>
                      <a:lnTo>
                        <a:pt x="81" y="58"/>
                      </a:lnTo>
                      <a:lnTo>
                        <a:pt x="88" y="56"/>
                      </a:lnTo>
                      <a:lnTo>
                        <a:pt x="95" y="53"/>
                      </a:lnTo>
                      <a:lnTo>
                        <a:pt x="129" y="50"/>
                      </a:lnTo>
                      <a:lnTo>
                        <a:pt x="164" y="47"/>
                      </a:lnTo>
                      <a:lnTo>
                        <a:pt x="199" y="44"/>
                      </a:lnTo>
                      <a:lnTo>
                        <a:pt x="233" y="41"/>
                      </a:lnTo>
                      <a:lnTo>
                        <a:pt x="268" y="37"/>
                      </a:lnTo>
                      <a:lnTo>
                        <a:pt x="303" y="34"/>
                      </a:lnTo>
                      <a:lnTo>
                        <a:pt x="337" y="30"/>
                      </a:lnTo>
                      <a:lnTo>
                        <a:pt x="372" y="27"/>
                      </a:lnTo>
                      <a:lnTo>
                        <a:pt x="406" y="25"/>
                      </a:lnTo>
                      <a:lnTo>
                        <a:pt x="441" y="21"/>
                      </a:lnTo>
                      <a:lnTo>
                        <a:pt x="476" y="18"/>
                      </a:lnTo>
                      <a:lnTo>
                        <a:pt x="510" y="14"/>
                      </a:lnTo>
                      <a:lnTo>
                        <a:pt x="545" y="11"/>
                      </a:lnTo>
                      <a:lnTo>
                        <a:pt x="580" y="7"/>
                      </a:lnTo>
                      <a:lnTo>
                        <a:pt x="614" y="4"/>
                      </a:lnTo>
                      <a:lnTo>
                        <a:pt x="649" y="0"/>
                      </a:lnTo>
                      <a:close/>
                    </a:path>
                  </a:pathLst>
                </a:custGeom>
                <a:solidFill>
                  <a:srgbClr val="070A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2" name="Freeform 75"/>
                <p:cNvSpPr>
                  <a:spLocks/>
                </p:cNvSpPr>
                <p:nvPr/>
              </p:nvSpPr>
              <p:spPr bwMode="auto">
                <a:xfrm>
                  <a:off x="4459" y="499"/>
                  <a:ext cx="117" cy="121"/>
                </a:xfrm>
                <a:custGeom>
                  <a:avLst/>
                  <a:gdLst>
                    <a:gd name="T0" fmla="*/ 629 w 698"/>
                    <a:gd name="T1" fmla="*/ 1 h 728"/>
                    <a:gd name="T2" fmla="*/ 644 w 698"/>
                    <a:gd name="T3" fmla="*/ 3 h 728"/>
                    <a:gd name="T4" fmla="*/ 659 w 698"/>
                    <a:gd name="T5" fmla="*/ 7 h 728"/>
                    <a:gd name="T6" fmla="*/ 674 w 698"/>
                    <a:gd name="T7" fmla="*/ 9 h 728"/>
                    <a:gd name="T8" fmla="*/ 685 w 698"/>
                    <a:gd name="T9" fmla="*/ 18 h 728"/>
                    <a:gd name="T10" fmla="*/ 693 w 698"/>
                    <a:gd name="T11" fmla="*/ 34 h 728"/>
                    <a:gd name="T12" fmla="*/ 698 w 698"/>
                    <a:gd name="T13" fmla="*/ 179 h 728"/>
                    <a:gd name="T14" fmla="*/ 698 w 698"/>
                    <a:gd name="T15" fmla="*/ 452 h 728"/>
                    <a:gd name="T16" fmla="*/ 697 w 698"/>
                    <a:gd name="T17" fmla="*/ 595 h 728"/>
                    <a:gd name="T18" fmla="*/ 692 w 698"/>
                    <a:gd name="T19" fmla="*/ 609 h 728"/>
                    <a:gd name="T20" fmla="*/ 684 w 698"/>
                    <a:gd name="T21" fmla="*/ 624 h 728"/>
                    <a:gd name="T22" fmla="*/ 670 w 698"/>
                    <a:gd name="T23" fmla="*/ 638 h 728"/>
                    <a:gd name="T24" fmla="*/ 654 w 698"/>
                    <a:gd name="T25" fmla="*/ 646 h 728"/>
                    <a:gd name="T26" fmla="*/ 639 w 698"/>
                    <a:gd name="T27" fmla="*/ 648 h 728"/>
                    <a:gd name="T28" fmla="*/ 624 w 698"/>
                    <a:gd name="T29" fmla="*/ 651 h 728"/>
                    <a:gd name="T30" fmla="*/ 609 w 698"/>
                    <a:gd name="T31" fmla="*/ 652 h 728"/>
                    <a:gd name="T32" fmla="*/ 570 w 698"/>
                    <a:gd name="T33" fmla="*/ 658 h 728"/>
                    <a:gd name="T34" fmla="*/ 506 w 698"/>
                    <a:gd name="T35" fmla="*/ 668 h 728"/>
                    <a:gd name="T36" fmla="*/ 443 w 698"/>
                    <a:gd name="T37" fmla="*/ 677 h 728"/>
                    <a:gd name="T38" fmla="*/ 378 w 698"/>
                    <a:gd name="T39" fmla="*/ 687 h 728"/>
                    <a:gd name="T40" fmla="*/ 315 w 698"/>
                    <a:gd name="T41" fmla="*/ 696 h 728"/>
                    <a:gd name="T42" fmla="*/ 251 w 698"/>
                    <a:gd name="T43" fmla="*/ 705 h 728"/>
                    <a:gd name="T44" fmla="*/ 188 w 698"/>
                    <a:gd name="T45" fmla="*/ 714 h 728"/>
                    <a:gd name="T46" fmla="*/ 124 w 698"/>
                    <a:gd name="T47" fmla="*/ 724 h 728"/>
                    <a:gd name="T48" fmla="*/ 73 w 698"/>
                    <a:gd name="T49" fmla="*/ 726 h 728"/>
                    <a:gd name="T50" fmla="*/ 46 w 698"/>
                    <a:gd name="T51" fmla="*/ 720 h 728"/>
                    <a:gd name="T52" fmla="*/ 26 w 698"/>
                    <a:gd name="T53" fmla="*/ 712 h 728"/>
                    <a:gd name="T54" fmla="*/ 10 w 698"/>
                    <a:gd name="T55" fmla="*/ 702 h 728"/>
                    <a:gd name="T56" fmla="*/ 1 w 698"/>
                    <a:gd name="T57" fmla="*/ 655 h 728"/>
                    <a:gd name="T58" fmla="*/ 0 w 698"/>
                    <a:gd name="T59" fmla="*/ 573 h 728"/>
                    <a:gd name="T60" fmla="*/ 1 w 698"/>
                    <a:gd name="T61" fmla="*/ 434 h 728"/>
                    <a:gd name="T62" fmla="*/ 2 w 698"/>
                    <a:gd name="T63" fmla="*/ 235 h 728"/>
                    <a:gd name="T64" fmla="*/ 11 w 698"/>
                    <a:gd name="T65" fmla="*/ 119 h 728"/>
                    <a:gd name="T66" fmla="*/ 28 w 698"/>
                    <a:gd name="T67" fmla="*/ 84 h 728"/>
                    <a:gd name="T68" fmla="*/ 45 w 698"/>
                    <a:gd name="T69" fmla="*/ 64 h 728"/>
                    <a:gd name="T70" fmla="*/ 61 w 698"/>
                    <a:gd name="T71" fmla="*/ 59 h 728"/>
                    <a:gd name="T72" fmla="*/ 76 w 698"/>
                    <a:gd name="T73" fmla="*/ 54 h 728"/>
                    <a:gd name="T74" fmla="*/ 92 w 698"/>
                    <a:gd name="T75" fmla="*/ 49 h 728"/>
                    <a:gd name="T76" fmla="*/ 132 w 698"/>
                    <a:gd name="T77" fmla="*/ 44 h 728"/>
                    <a:gd name="T78" fmla="*/ 197 w 698"/>
                    <a:gd name="T79" fmla="*/ 38 h 728"/>
                    <a:gd name="T80" fmla="*/ 263 w 698"/>
                    <a:gd name="T81" fmla="*/ 32 h 728"/>
                    <a:gd name="T82" fmla="*/ 327 w 698"/>
                    <a:gd name="T83" fmla="*/ 26 h 728"/>
                    <a:gd name="T84" fmla="*/ 393 w 698"/>
                    <a:gd name="T85" fmla="*/ 20 h 728"/>
                    <a:gd name="T86" fmla="*/ 458 w 698"/>
                    <a:gd name="T87" fmla="*/ 14 h 728"/>
                    <a:gd name="T88" fmla="*/ 524 w 698"/>
                    <a:gd name="T89" fmla="*/ 8 h 728"/>
                    <a:gd name="T90" fmla="*/ 590 w 698"/>
                    <a:gd name="T91" fmla="*/ 2 h 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98" h="728">
                      <a:moveTo>
                        <a:pt x="622" y="0"/>
                      </a:moveTo>
                      <a:lnTo>
                        <a:pt x="629" y="1"/>
                      </a:lnTo>
                      <a:lnTo>
                        <a:pt x="637" y="2"/>
                      </a:lnTo>
                      <a:lnTo>
                        <a:pt x="644" y="3"/>
                      </a:lnTo>
                      <a:lnTo>
                        <a:pt x="652" y="4"/>
                      </a:lnTo>
                      <a:lnTo>
                        <a:pt x="659" y="7"/>
                      </a:lnTo>
                      <a:lnTo>
                        <a:pt x="666" y="8"/>
                      </a:lnTo>
                      <a:lnTo>
                        <a:pt x="674" y="9"/>
                      </a:lnTo>
                      <a:lnTo>
                        <a:pt x="681" y="10"/>
                      </a:lnTo>
                      <a:lnTo>
                        <a:pt x="685" y="18"/>
                      </a:lnTo>
                      <a:lnTo>
                        <a:pt x="690" y="26"/>
                      </a:lnTo>
                      <a:lnTo>
                        <a:pt x="693" y="34"/>
                      </a:lnTo>
                      <a:lnTo>
                        <a:pt x="698" y="42"/>
                      </a:lnTo>
                      <a:lnTo>
                        <a:pt x="698" y="179"/>
                      </a:lnTo>
                      <a:lnTo>
                        <a:pt x="698" y="315"/>
                      </a:lnTo>
                      <a:lnTo>
                        <a:pt x="698" y="452"/>
                      </a:lnTo>
                      <a:lnTo>
                        <a:pt x="698" y="588"/>
                      </a:lnTo>
                      <a:lnTo>
                        <a:pt x="697" y="595"/>
                      </a:lnTo>
                      <a:lnTo>
                        <a:pt x="695" y="602"/>
                      </a:lnTo>
                      <a:lnTo>
                        <a:pt x="692" y="609"/>
                      </a:lnTo>
                      <a:lnTo>
                        <a:pt x="689" y="616"/>
                      </a:lnTo>
                      <a:lnTo>
                        <a:pt x="684" y="624"/>
                      </a:lnTo>
                      <a:lnTo>
                        <a:pt x="677" y="631"/>
                      </a:lnTo>
                      <a:lnTo>
                        <a:pt x="670" y="638"/>
                      </a:lnTo>
                      <a:lnTo>
                        <a:pt x="662" y="645"/>
                      </a:lnTo>
                      <a:lnTo>
                        <a:pt x="654" y="646"/>
                      </a:lnTo>
                      <a:lnTo>
                        <a:pt x="647" y="647"/>
                      </a:lnTo>
                      <a:lnTo>
                        <a:pt x="639" y="648"/>
                      </a:lnTo>
                      <a:lnTo>
                        <a:pt x="632" y="650"/>
                      </a:lnTo>
                      <a:lnTo>
                        <a:pt x="624" y="651"/>
                      </a:lnTo>
                      <a:lnTo>
                        <a:pt x="616" y="652"/>
                      </a:lnTo>
                      <a:lnTo>
                        <a:pt x="609" y="652"/>
                      </a:lnTo>
                      <a:lnTo>
                        <a:pt x="601" y="653"/>
                      </a:lnTo>
                      <a:lnTo>
                        <a:pt x="570" y="658"/>
                      </a:lnTo>
                      <a:lnTo>
                        <a:pt x="538" y="663"/>
                      </a:lnTo>
                      <a:lnTo>
                        <a:pt x="506" y="668"/>
                      </a:lnTo>
                      <a:lnTo>
                        <a:pt x="474" y="673"/>
                      </a:lnTo>
                      <a:lnTo>
                        <a:pt x="443" y="677"/>
                      </a:lnTo>
                      <a:lnTo>
                        <a:pt x="411" y="682"/>
                      </a:lnTo>
                      <a:lnTo>
                        <a:pt x="378" y="687"/>
                      </a:lnTo>
                      <a:lnTo>
                        <a:pt x="347" y="691"/>
                      </a:lnTo>
                      <a:lnTo>
                        <a:pt x="315" y="696"/>
                      </a:lnTo>
                      <a:lnTo>
                        <a:pt x="284" y="700"/>
                      </a:lnTo>
                      <a:lnTo>
                        <a:pt x="251" y="705"/>
                      </a:lnTo>
                      <a:lnTo>
                        <a:pt x="219" y="710"/>
                      </a:lnTo>
                      <a:lnTo>
                        <a:pt x="188" y="714"/>
                      </a:lnTo>
                      <a:lnTo>
                        <a:pt x="155" y="719"/>
                      </a:lnTo>
                      <a:lnTo>
                        <a:pt x="124" y="724"/>
                      </a:lnTo>
                      <a:lnTo>
                        <a:pt x="92" y="728"/>
                      </a:lnTo>
                      <a:lnTo>
                        <a:pt x="73" y="726"/>
                      </a:lnTo>
                      <a:lnTo>
                        <a:pt x="58" y="724"/>
                      </a:lnTo>
                      <a:lnTo>
                        <a:pt x="46" y="720"/>
                      </a:lnTo>
                      <a:lnTo>
                        <a:pt x="35" y="717"/>
                      </a:lnTo>
                      <a:lnTo>
                        <a:pt x="26" y="712"/>
                      </a:lnTo>
                      <a:lnTo>
                        <a:pt x="18" y="707"/>
                      </a:lnTo>
                      <a:lnTo>
                        <a:pt x="10" y="702"/>
                      </a:lnTo>
                      <a:lnTo>
                        <a:pt x="1" y="696"/>
                      </a:lnTo>
                      <a:lnTo>
                        <a:pt x="1" y="655"/>
                      </a:lnTo>
                      <a:lnTo>
                        <a:pt x="1" y="614"/>
                      </a:lnTo>
                      <a:lnTo>
                        <a:pt x="0" y="573"/>
                      </a:lnTo>
                      <a:lnTo>
                        <a:pt x="0" y="533"/>
                      </a:lnTo>
                      <a:lnTo>
                        <a:pt x="1" y="434"/>
                      </a:lnTo>
                      <a:lnTo>
                        <a:pt x="2" y="334"/>
                      </a:lnTo>
                      <a:lnTo>
                        <a:pt x="2" y="235"/>
                      </a:lnTo>
                      <a:lnTo>
                        <a:pt x="3" y="136"/>
                      </a:lnTo>
                      <a:lnTo>
                        <a:pt x="11" y="119"/>
                      </a:lnTo>
                      <a:lnTo>
                        <a:pt x="20" y="101"/>
                      </a:lnTo>
                      <a:lnTo>
                        <a:pt x="28" y="84"/>
                      </a:lnTo>
                      <a:lnTo>
                        <a:pt x="37" y="67"/>
                      </a:lnTo>
                      <a:lnTo>
                        <a:pt x="45" y="64"/>
                      </a:lnTo>
                      <a:lnTo>
                        <a:pt x="53" y="62"/>
                      </a:lnTo>
                      <a:lnTo>
                        <a:pt x="61" y="59"/>
                      </a:lnTo>
                      <a:lnTo>
                        <a:pt x="69" y="56"/>
                      </a:lnTo>
                      <a:lnTo>
                        <a:pt x="76" y="54"/>
                      </a:lnTo>
                      <a:lnTo>
                        <a:pt x="84" y="52"/>
                      </a:lnTo>
                      <a:lnTo>
                        <a:pt x="92" y="49"/>
                      </a:lnTo>
                      <a:lnTo>
                        <a:pt x="100" y="47"/>
                      </a:lnTo>
                      <a:lnTo>
                        <a:pt x="132" y="44"/>
                      </a:lnTo>
                      <a:lnTo>
                        <a:pt x="165" y="41"/>
                      </a:lnTo>
                      <a:lnTo>
                        <a:pt x="197" y="38"/>
                      </a:lnTo>
                      <a:lnTo>
                        <a:pt x="230" y="35"/>
                      </a:lnTo>
                      <a:lnTo>
                        <a:pt x="263" y="32"/>
                      </a:lnTo>
                      <a:lnTo>
                        <a:pt x="295" y="29"/>
                      </a:lnTo>
                      <a:lnTo>
                        <a:pt x="327" y="26"/>
                      </a:lnTo>
                      <a:lnTo>
                        <a:pt x="361" y="23"/>
                      </a:lnTo>
                      <a:lnTo>
                        <a:pt x="393" y="20"/>
                      </a:lnTo>
                      <a:lnTo>
                        <a:pt x="426" y="17"/>
                      </a:lnTo>
                      <a:lnTo>
                        <a:pt x="458" y="14"/>
                      </a:lnTo>
                      <a:lnTo>
                        <a:pt x="491" y="11"/>
                      </a:lnTo>
                      <a:lnTo>
                        <a:pt x="524" y="8"/>
                      </a:lnTo>
                      <a:lnTo>
                        <a:pt x="556" y="5"/>
                      </a:lnTo>
                      <a:lnTo>
                        <a:pt x="590" y="2"/>
                      </a:lnTo>
                      <a:lnTo>
                        <a:pt x="622" y="0"/>
                      </a:lnTo>
                      <a:close/>
                    </a:path>
                  </a:pathLst>
                </a:custGeom>
                <a:solidFill>
                  <a:srgbClr val="0A0F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3" name="Freeform 76"/>
                <p:cNvSpPr>
                  <a:spLocks/>
                </p:cNvSpPr>
                <p:nvPr/>
              </p:nvSpPr>
              <p:spPr bwMode="auto">
                <a:xfrm>
                  <a:off x="4460" y="504"/>
                  <a:ext cx="111" cy="116"/>
                </a:xfrm>
                <a:custGeom>
                  <a:avLst/>
                  <a:gdLst>
                    <a:gd name="T0" fmla="*/ 602 w 669"/>
                    <a:gd name="T1" fmla="*/ 1 h 696"/>
                    <a:gd name="T2" fmla="*/ 615 w 669"/>
                    <a:gd name="T3" fmla="*/ 4 h 696"/>
                    <a:gd name="T4" fmla="*/ 630 w 669"/>
                    <a:gd name="T5" fmla="*/ 7 h 696"/>
                    <a:gd name="T6" fmla="*/ 644 w 669"/>
                    <a:gd name="T7" fmla="*/ 10 h 696"/>
                    <a:gd name="T8" fmla="*/ 656 w 669"/>
                    <a:gd name="T9" fmla="*/ 19 h 696"/>
                    <a:gd name="T10" fmla="*/ 664 w 669"/>
                    <a:gd name="T11" fmla="*/ 36 h 696"/>
                    <a:gd name="T12" fmla="*/ 669 w 669"/>
                    <a:gd name="T13" fmla="*/ 173 h 696"/>
                    <a:gd name="T14" fmla="*/ 669 w 669"/>
                    <a:gd name="T15" fmla="*/ 433 h 696"/>
                    <a:gd name="T16" fmla="*/ 667 w 669"/>
                    <a:gd name="T17" fmla="*/ 570 h 696"/>
                    <a:gd name="T18" fmla="*/ 663 w 669"/>
                    <a:gd name="T19" fmla="*/ 584 h 696"/>
                    <a:gd name="T20" fmla="*/ 655 w 669"/>
                    <a:gd name="T21" fmla="*/ 597 h 696"/>
                    <a:gd name="T22" fmla="*/ 642 w 669"/>
                    <a:gd name="T23" fmla="*/ 609 h 696"/>
                    <a:gd name="T24" fmla="*/ 626 w 669"/>
                    <a:gd name="T25" fmla="*/ 617 h 696"/>
                    <a:gd name="T26" fmla="*/ 611 w 669"/>
                    <a:gd name="T27" fmla="*/ 620 h 696"/>
                    <a:gd name="T28" fmla="*/ 596 w 669"/>
                    <a:gd name="T29" fmla="*/ 622 h 696"/>
                    <a:gd name="T30" fmla="*/ 581 w 669"/>
                    <a:gd name="T31" fmla="*/ 626 h 696"/>
                    <a:gd name="T32" fmla="*/ 544 w 669"/>
                    <a:gd name="T33" fmla="*/ 631 h 696"/>
                    <a:gd name="T34" fmla="*/ 484 w 669"/>
                    <a:gd name="T35" fmla="*/ 639 h 696"/>
                    <a:gd name="T36" fmla="*/ 424 w 669"/>
                    <a:gd name="T37" fmla="*/ 649 h 696"/>
                    <a:gd name="T38" fmla="*/ 364 w 669"/>
                    <a:gd name="T39" fmla="*/ 657 h 696"/>
                    <a:gd name="T40" fmla="*/ 303 w 669"/>
                    <a:gd name="T41" fmla="*/ 666 h 696"/>
                    <a:gd name="T42" fmla="*/ 242 w 669"/>
                    <a:gd name="T43" fmla="*/ 674 h 696"/>
                    <a:gd name="T44" fmla="*/ 182 w 669"/>
                    <a:gd name="T45" fmla="*/ 683 h 696"/>
                    <a:gd name="T46" fmla="*/ 122 w 669"/>
                    <a:gd name="T47" fmla="*/ 691 h 696"/>
                    <a:gd name="T48" fmla="*/ 75 w 669"/>
                    <a:gd name="T49" fmla="*/ 694 h 696"/>
                    <a:gd name="T50" fmla="*/ 47 w 669"/>
                    <a:gd name="T51" fmla="*/ 688 h 696"/>
                    <a:gd name="T52" fmla="*/ 27 w 669"/>
                    <a:gd name="T53" fmla="*/ 680 h 696"/>
                    <a:gd name="T54" fmla="*/ 10 w 669"/>
                    <a:gd name="T55" fmla="*/ 671 h 696"/>
                    <a:gd name="T56" fmla="*/ 1 w 669"/>
                    <a:gd name="T57" fmla="*/ 627 h 696"/>
                    <a:gd name="T58" fmla="*/ 0 w 669"/>
                    <a:gd name="T59" fmla="*/ 551 h 696"/>
                    <a:gd name="T60" fmla="*/ 1 w 669"/>
                    <a:gd name="T61" fmla="*/ 417 h 696"/>
                    <a:gd name="T62" fmla="*/ 3 w 669"/>
                    <a:gd name="T63" fmla="*/ 225 h 696"/>
                    <a:gd name="T64" fmla="*/ 13 w 669"/>
                    <a:gd name="T65" fmla="*/ 112 h 696"/>
                    <a:gd name="T66" fmla="*/ 30 w 669"/>
                    <a:gd name="T67" fmla="*/ 78 h 696"/>
                    <a:gd name="T68" fmla="*/ 46 w 669"/>
                    <a:gd name="T69" fmla="*/ 59 h 696"/>
                    <a:gd name="T70" fmla="*/ 64 w 669"/>
                    <a:gd name="T71" fmla="*/ 53 h 696"/>
                    <a:gd name="T72" fmla="*/ 81 w 669"/>
                    <a:gd name="T73" fmla="*/ 48 h 696"/>
                    <a:gd name="T74" fmla="*/ 98 w 669"/>
                    <a:gd name="T75" fmla="*/ 44 h 696"/>
                    <a:gd name="T76" fmla="*/ 136 w 669"/>
                    <a:gd name="T77" fmla="*/ 39 h 696"/>
                    <a:gd name="T78" fmla="*/ 197 w 669"/>
                    <a:gd name="T79" fmla="*/ 33 h 696"/>
                    <a:gd name="T80" fmla="*/ 259 w 669"/>
                    <a:gd name="T81" fmla="*/ 29 h 696"/>
                    <a:gd name="T82" fmla="*/ 320 w 669"/>
                    <a:gd name="T83" fmla="*/ 23 h 696"/>
                    <a:gd name="T84" fmla="*/ 381 w 669"/>
                    <a:gd name="T85" fmla="*/ 18 h 696"/>
                    <a:gd name="T86" fmla="*/ 442 w 669"/>
                    <a:gd name="T87" fmla="*/ 13 h 696"/>
                    <a:gd name="T88" fmla="*/ 503 w 669"/>
                    <a:gd name="T89" fmla="*/ 8 h 696"/>
                    <a:gd name="T90" fmla="*/ 565 w 669"/>
                    <a:gd name="T91" fmla="*/ 2 h 6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69" h="696">
                      <a:moveTo>
                        <a:pt x="595" y="0"/>
                      </a:moveTo>
                      <a:lnTo>
                        <a:pt x="602" y="1"/>
                      </a:lnTo>
                      <a:lnTo>
                        <a:pt x="608" y="2"/>
                      </a:lnTo>
                      <a:lnTo>
                        <a:pt x="615" y="4"/>
                      </a:lnTo>
                      <a:lnTo>
                        <a:pt x="623" y="6"/>
                      </a:lnTo>
                      <a:lnTo>
                        <a:pt x="630" y="7"/>
                      </a:lnTo>
                      <a:lnTo>
                        <a:pt x="637" y="9"/>
                      </a:lnTo>
                      <a:lnTo>
                        <a:pt x="644" y="10"/>
                      </a:lnTo>
                      <a:lnTo>
                        <a:pt x="651" y="11"/>
                      </a:lnTo>
                      <a:lnTo>
                        <a:pt x="656" y="19"/>
                      </a:lnTo>
                      <a:lnTo>
                        <a:pt x="660" y="28"/>
                      </a:lnTo>
                      <a:lnTo>
                        <a:pt x="664" y="36"/>
                      </a:lnTo>
                      <a:lnTo>
                        <a:pt x="669" y="44"/>
                      </a:lnTo>
                      <a:lnTo>
                        <a:pt x="669" y="173"/>
                      </a:lnTo>
                      <a:lnTo>
                        <a:pt x="669" y="303"/>
                      </a:lnTo>
                      <a:lnTo>
                        <a:pt x="669" y="433"/>
                      </a:lnTo>
                      <a:lnTo>
                        <a:pt x="669" y="563"/>
                      </a:lnTo>
                      <a:lnTo>
                        <a:pt x="667" y="570"/>
                      </a:lnTo>
                      <a:lnTo>
                        <a:pt x="665" y="577"/>
                      </a:lnTo>
                      <a:lnTo>
                        <a:pt x="663" y="584"/>
                      </a:lnTo>
                      <a:lnTo>
                        <a:pt x="659" y="590"/>
                      </a:lnTo>
                      <a:lnTo>
                        <a:pt x="655" y="597"/>
                      </a:lnTo>
                      <a:lnTo>
                        <a:pt x="649" y="604"/>
                      </a:lnTo>
                      <a:lnTo>
                        <a:pt x="642" y="609"/>
                      </a:lnTo>
                      <a:lnTo>
                        <a:pt x="634" y="616"/>
                      </a:lnTo>
                      <a:lnTo>
                        <a:pt x="626" y="617"/>
                      </a:lnTo>
                      <a:lnTo>
                        <a:pt x="619" y="619"/>
                      </a:lnTo>
                      <a:lnTo>
                        <a:pt x="611" y="620"/>
                      </a:lnTo>
                      <a:lnTo>
                        <a:pt x="604" y="621"/>
                      </a:lnTo>
                      <a:lnTo>
                        <a:pt x="596" y="622"/>
                      </a:lnTo>
                      <a:lnTo>
                        <a:pt x="589" y="623"/>
                      </a:lnTo>
                      <a:lnTo>
                        <a:pt x="581" y="626"/>
                      </a:lnTo>
                      <a:lnTo>
                        <a:pt x="574" y="627"/>
                      </a:lnTo>
                      <a:lnTo>
                        <a:pt x="544" y="631"/>
                      </a:lnTo>
                      <a:lnTo>
                        <a:pt x="514" y="635"/>
                      </a:lnTo>
                      <a:lnTo>
                        <a:pt x="484" y="639"/>
                      </a:lnTo>
                      <a:lnTo>
                        <a:pt x="454" y="644"/>
                      </a:lnTo>
                      <a:lnTo>
                        <a:pt x="424" y="649"/>
                      </a:lnTo>
                      <a:lnTo>
                        <a:pt x="394" y="652"/>
                      </a:lnTo>
                      <a:lnTo>
                        <a:pt x="364" y="657"/>
                      </a:lnTo>
                      <a:lnTo>
                        <a:pt x="334" y="661"/>
                      </a:lnTo>
                      <a:lnTo>
                        <a:pt x="303" y="666"/>
                      </a:lnTo>
                      <a:lnTo>
                        <a:pt x="272" y="669"/>
                      </a:lnTo>
                      <a:lnTo>
                        <a:pt x="242" y="674"/>
                      </a:lnTo>
                      <a:lnTo>
                        <a:pt x="212" y="679"/>
                      </a:lnTo>
                      <a:lnTo>
                        <a:pt x="182" y="683"/>
                      </a:lnTo>
                      <a:lnTo>
                        <a:pt x="152" y="687"/>
                      </a:lnTo>
                      <a:lnTo>
                        <a:pt x="122" y="691"/>
                      </a:lnTo>
                      <a:lnTo>
                        <a:pt x="92" y="696"/>
                      </a:lnTo>
                      <a:lnTo>
                        <a:pt x="75" y="694"/>
                      </a:lnTo>
                      <a:lnTo>
                        <a:pt x="60" y="690"/>
                      </a:lnTo>
                      <a:lnTo>
                        <a:pt x="47" y="688"/>
                      </a:lnTo>
                      <a:lnTo>
                        <a:pt x="37" y="683"/>
                      </a:lnTo>
                      <a:lnTo>
                        <a:pt x="27" y="680"/>
                      </a:lnTo>
                      <a:lnTo>
                        <a:pt x="18" y="675"/>
                      </a:lnTo>
                      <a:lnTo>
                        <a:pt x="10" y="671"/>
                      </a:lnTo>
                      <a:lnTo>
                        <a:pt x="1" y="665"/>
                      </a:lnTo>
                      <a:lnTo>
                        <a:pt x="1" y="627"/>
                      </a:lnTo>
                      <a:lnTo>
                        <a:pt x="1" y="589"/>
                      </a:lnTo>
                      <a:lnTo>
                        <a:pt x="0" y="551"/>
                      </a:lnTo>
                      <a:lnTo>
                        <a:pt x="0" y="512"/>
                      </a:lnTo>
                      <a:lnTo>
                        <a:pt x="1" y="417"/>
                      </a:lnTo>
                      <a:lnTo>
                        <a:pt x="2" y="321"/>
                      </a:lnTo>
                      <a:lnTo>
                        <a:pt x="3" y="225"/>
                      </a:lnTo>
                      <a:lnTo>
                        <a:pt x="5" y="129"/>
                      </a:lnTo>
                      <a:lnTo>
                        <a:pt x="13" y="112"/>
                      </a:lnTo>
                      <a:lnTo>
                        <a:pt x="21" y="95"/>
                      </a:lnTo>
                      <a:lnTo>
                        <a:pt x="30" y="78"/>
                      </a:lnTo>
                      <a:lnTo>
                        <a:pt x="38" y="61"/>
                      </a:lnTo>
                      <a:lnTo>
                        <a:pt x="46" y="59"/>
                      </a:lnTo>
                      <a:lnTo>
                        <a:pt x="55" y="55"/>
                      </a:lnTo>
                      <a:lnTo>
                        <a:pt x="64" y="53"/>
                      </a:lnTo>
                      <a:lnTo>
                        <a:pt x="73" y="51"/>
                      </a:lnTo>
                      <a:lnTo>
                        <a:pt x="81" y="48"/>
                      </a:lnTo>
                      <a:lnTo>
                        <a:pt x="89" y="45"/>
                      </a:lnTo>
                      <a:lnTo>
                        <a:pt x="98" y="44"/>
                      </a:lnTo>
                      <a:lnTo>
                        <a:pt x="106" y="41"/>
                      </a:lnTo>
                      <a:lnTo>
                        <a:pt x="136" y="39"/>
                      </a:lnTo>
                      <a:lnTo>
                        <a:pt x="167" y="36"/>
                      </a:lnTo>
                      <a:lnTo>
                        <a:pt x="197" y="33"/>
                      </a:lnTo>
                      <a:lnTo>
                        <a:pt x="229" y="31"/>
                      </a:lnTo>
                      <a:lnTo>
                        <a:pt x="259" y="29"/>
                      </a:lnTo>
                      <a:lnTo>
                        <a:pt x="290" y="25"/>
                      </a:lnTo>
                      <a:lnTo>
                        <a:pt x="320" y="23"/>
                      </a:lnTo>
                      <a:lnTo>
                        <a:pt x="351" y="21"/>
                      </a:lnTo>
                      <a:lnTo>
                        <a:pt x="381" y="18"/>
                      </a:lnTo>
                      <a:lnTo>
                        <a:pt x="411" y="15"/>
                      </a:lnTo>
                      <a:lnTo>
                        <a:pt x="442" y="13"/>
                      </a:lnTo>
                      <a:lnTo>
                        <a:pt x="472" y="10"/>
                      </a:lnTo>
                      <a:lnTo>
                        <a:pt x="503" y="8"/>
                      </a:lnTo>
                      <a:lnTo>
                        <a:pt x="533" y="4"/>
                      </a:lnTo>
                      <a:lnTo>
                        <a:pt x="565" y="2"/>
                      </a:lnTo>
                      <a:lnTo>
                        <a:pt x="595" y="0"/>
                      </a:lnTo>
                      <a:close/>
                    </a:path>
                  </a:pathLst>
                </a:custGeom>
                <a:solidFill>
                  <a:srgbClr val="0C1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4" name="Freeform 77"/>
                <p:cNvSpPr>
                  <a:spLocks/>
                </p:cNvSpPr>
                <p:nvPr/>
              </p:nvSpPr>
              <p:spPr bwMode="auto">
                <a:xfrm>
                  <a:off x="4460" y="509"/>
                  <a:ext cx="107" cy="111"/>
                </a:xfrm>
                <a:custGeom>
                  <a:avLst/>
                  <a:gdLst>
                    <a:gd name="T0" fmla="*/ 575 w 639"/>
                    <a:gd name="T1" fmla="*/ 1 h 664"/>
                    <a:gd name="T2" fmla="*/ 588 w 639"/>
                    <a:gd name="T3" fmla="*/ 5 h 664"/>
                    <a:gd name="T4" fmla="*/ 601 w 639"/>
                    <a:gd name="T5" fmla="*/ 8 h 664"/>
                    <a:gd name="T6" fmla="*/ 615 w 639"/>
                    <a:gd name="T7" fmla="*/ 12 h 664"/>
                    <a:gd name="T8" fmla="*/ 626 w 639"/>
                    <a:gd name="T9" fmla="*/ 21 h 664"/>
                    <a:gd name="T10" fmla="*/ 634 w 639"/>
                    <a:gd name="T11" fmla="*/ 37 h 664"/>
                    <a:gd name="T12" fmla="*/ 639 w 639"/>
                    <a:gd name="T13" fmla="*/ 169 h 664"/>
                    <a:gd name="T14" fmla="*/ 639 w 639"/>
                    <a:gd name="T15" fmla="*/ 416 h 664"/>
                    <a:gd name="T16" fmla="*/ 635 w 639"/>
                    <a:gd name="T17" fmla="*/ 552 h 664"/>
                    <a:gd name="T18" fmla="*/ 619 w 639"/>
                    <a:gd name="T19" fmla="*/ 577 h 664"/>
                    <a:gd name="T20" fmla="*/ 597 w 639"/>
                    <a:gd name="T21" fmla="*/ 591 h 664"/>
                    <a:gd name="T22" fmla="*/ 582 w 639"/>
                    <a:gd name="T23" fmla="*/ 592 h 664"/>
                    <a:gd name="T24" fmla="*/ 567 w 639"/>
                    <a:gd name="T25" fmla="*/ 595 h 664"/>
                    <a:gd name="T26" fmla="*/ 552 w 639"/>
                    <a:gd name="T27" fmla="*/ 597 h 664"/>
                    <a:gd name="T28" fmla="*/ 517 w 639"/>
                    <a:gd name="T29" fmla="*/ 603 h 664"/>
                    <a:gd name="T30" fmla="*/ 460 w 639"/>
                    <a:gd name="T31" fmla="*/ 611 h 664"/>
                    <a:gd name="T32" fmla="*/ 403 w 639"/>
                    <a:gd name="T33" fmla="*/ 619 h 664"/>
                    <a:gd name="T34" fmla="*/ 347 w 639"/>
                    <a:gd name="T35" fmla="*/ 627 h 664"/>
                    <a:gd name="T36" fmla="*/ 290 w 639"/>
                    <a:gd name="T37" fmla="*/ 635 h 664"/>
                    <a:gd name="T38" fmla="*/ 234 w 639"/>
                    <a:gd name="T39" fmla="*/ 643 h 664"/>
                    <a:gd name="T40" fmla="*/ 177 w 639"/>
                    <a:gd name="T41" fmla="*/ 651 h 664"/>
                    <a:gd name="T42" fmla="*/ 121 w 639"/>
                    <a:gd name="T43" fmla="*/ 659 h 664"/>
                    <a:gd name="T44" fmla="*/ 74 w 639"/>
                    <a:gd name="T45" fmla="*/ 662 h 664"/>
                    <a:gd name="T46" fmla="*/ 49 w 639"/>
                    <a:gd name="T47" fmla="*/ 656 h 664"/>
                    <a:gd name="T48" fmla="*/ 28 w 639"/>
                    <a:gd name="T49" fmla="*/ 648 h 664"/>
                    <a:gd name="T50" fmla="*/ 11 w 639"/>
                    <a:gd name="T51" fmla="*/ 638 h 664"/>
                    <a:gd name="T52" fmla="*/ 2 w 639"/>
                    <a:gd name="T53" fmla="*/ 597 h 664"/>
                    <a:gd name="T54" fmla="*/ 0 w 639"/>
                    <a:gd name="T55" fmla="*/ 525 h 664"/>
                    <a:gd name="T56" fmla="*/ 2 w 639"/>
                    <a:gd name="T57" fmla="*/ 398 h 664"/>
                    <a:gd name="T58" fmla="*/ 4 w 639"/>
                    <a:gd name="T59" fmla="*/ 215 h 664"/>
                    <a:gd name="T60" fmla="*/ 10 w 639"/>
                    <a:gd name="T61" fmla="*/ 114 h 664"/>
                    <a:gd name="T62" fmla="*/ 19 w 639"/>
                    <a:gd name="T63" fmla="*/ 97 h 664"/>
                    <a:gd name="T64" fmla="*/ 27 w 639"/>
                    <a:gd name="T65" fmla="*/ 81 h 664"/>
                    <a:gd name="T66" fmla="*/ 35 w 639"/>
                    <a:gd name="T67" fmla="*/ 64 h 664"/>
                    <a:gd name="T68" fmla="*/ 49 w 639"/>
                    <a:gd name="T69" fmla="*/ 53 h 664"/>
                    <a:gd name="T70" fmla="*/ 67 w 639"/>
                    <a:gd name="T71" fmla="*/ 47 h 664"/>
                    <a:gd name="T72" fmla="*/ 85 w 639"/>
                    <a:gd name="T73" fmla="*/ 43 h 664"/>
                    <a:gd name="T74" fmla="*/ 103 w 639"/>
                    <a:gd name="T75" fmla="*/ 38 h 664"/>
                    <a:gd name="T76" fmla="*/ 141 w 639"/>
                    <a:gd name="T77" fmla="*/ 34 h 664"/>
                    <a:gd name="T78" fmla="*/ 198 w 639"/>
                    <a:gd name="T79" fmla="*/ 29 h 664"/>
                    <a:gd name="T80" fmla="*/ 254 w 639"/>
                    <a:gd name="T81" fmla="*/ 24 h 664"/>
                    <a:gd name="T82" fmla="*/ 311 w 639"/>
                    <a:gd name="T83" fmla="*/ 20 h 664"/>
                    <a:gd name="T84" fmla="*/ 369 w 639"/>
                    <a:gd name="T85" fmla="*/ 15 h 664"/>
                    <a:gd name="T86" fmla="*/ 425 w 639"/>
                    <a:gd name="T87" fmla="*/ 10 h 664"/>
                    <a:gd name="T88" fmla="*/ 483 w 639"/>
                    <a:gd name="T89" fmla="*/ 6 h 664"/>
                    <a:gd name="T90" fmla="*/ 540 w 639"/>
                    <a:gd name="T91" fmla="*/ 2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39" h="664">
                      <a:moveTo>
                        <a:pt x="569" y="0"/>
                      </a:moveTo>
                      <a:lnTo>
                        <a:pt x="575" y="1"/>
                      </a:lnTo>
                      <a:lnTo>
                        <a:pt x="581" y="3"/>
                      </a:lnTo>
                      <a:lnTo>
                        <a:pt x="588" y="5"/>
                      </a:lnTo>
                      <a:lnTo>
                        <a:pt x="595" y="6"/>
                      </a:lnTo>
                      <a:lnTo>
                        <a:pt x="601" y="8"/>
                      </a:lnTo>
                      <a:lnTo>
                        <a:pt x="608" y="9"/>
                      </a:lnTo>
                      <a:lnTo>
                        <a:pt x="615" y="12"/>
                      </a:lnTo>
                      <a:lnTo>
                        <a:pt x="622" y="13"/>
                      </a:lnTo>
                      <a:lnTo>
                        <a:pt x="626" y="21"/>
                      </a:lnTo>
                      <a:lnTo>
                        <a:pt x="631" y="29"/>
                      </a:lnTo>
                      <a:lnTo>
                        <a:pt x="634" y="37"/>
                      </a:lnTo>
                      <a:lnTo>
                        <a:pt x="639" y="45"/>
                      </a:lnTo>
                      <a:lnTo>
                        <a:pt x="639" y="169"/>
                      </a:lnTo>
                      <a:lnTo>
                        <a:pt x="639" y="292"/>
                      </a:lnTo>
                      <a:lnTo>
                        <a:pt x="639" y="416"/>
                      </a:lnTo>
                      <a:lnTo>
                        <a:pt x="639" y="539"/>
                      </a:lnTo>
                      <a:lnTo>
                        <a:pt x="635" y="552"/>
                      </a:lnTo>
                      <a:lnTo>
                        <a:pt x="629" y="565"/>
                      </a:lnTo>
                      <a:lnTo>
                        <a:pt x="619" y="577"/>
                      </a:lnTo>
                      <a:lnTo>
                        <a:pt x="605" y="590"/>
                      </a:lnTo>
                      <a:lnTo>
                        <a:pt x="597" y="591"/>
                      </a:lnTo>
                      <a:lnTo>
                        <a:pt x="590" y="591"/>
                      </a:lnTo>
                      <a:lnTo>
                        <a:pt x="582" y="592"/>
                      </a:lnTo>
                      <a:lnTo>
                        <a:pt x="575" y="593"/>
                      </a:lnTo>
                      <a:lnTo>
                        <a:pt x="567" y="595"/>
                      </a:lnTo>
                      <a:lnTo>
                        <a:pt x="560" y="596"/>
                      </a:lnTo>
                      <a:lnTo>
                        <a:pt x="552" y="597"/>
                      </a:lnTo>
                      <a:lnTo>
                        <a:pt x="545" y="598"/>
                      </a:lnTo>
                      <a:lnTo>
                        <a:pt x="517" y="603"/>
                      </a:lnTo>
                      <a:lnTo>
                        <a:pt x="489" y="606"/>
                      </a:lnTo>
                      <a:lnTo>
                        <a:pt x="460" y="611"/>
                      </a:lnTo>
                      <a:lnTo>
                        <a:pt x="432" y="614"/>
                      </a:lnTo>
                      <a:lnTo>
                        <a:pt x="403" y="619"/>
                      </a:lnTo>
                      <a:lnTo>
                        <a:pt x="376" y="622"/>
                      </a:lnTo>
                      <a:lnTo>
                        <a:pt x="347" y="627"/>
                      </a:lnTo>
                      <a:lnTo>
                        <a:pt x="319" y="630"/>
                      </a:lnTo>
                      <a:lnTo>
                        <a:pt x="290" y="635"/>
                      </a:lnTo>
                      <a:lnTo>
                        <a:pt x="261" y="640"/>
                      </a:lnTo>
                      <a:lnTo>
                        <a:pt x="234" y="643"/>
                      </a:lnTo>
                      <a:lnTo>
                        <a:pt x="205" y="648"/>
                      </a:lnTo>
                      <a:lnTo>
                        <a:pt x="177" y="651"/>
                      </a:lnTo>
                      <a:lnTo>
                        <a:pt x="148" y="656"/>
                      </a:lnTo>
                      <a:lnTo>
                        <a:pt x="121" y="659"/>
                      </a:lnTo>
                      <a:lnTo>
                        <a:pt x="92" y="664"/>
                      </a:lnTo>
                      <a:lnTo>
                        <a:pt x="74" y="662"/>
                      </a:lnTo>
                      <a:lnTo>
                        <a:pt x="61" y="658"/>
                      </a:lnTo>
                      <a:lnTo>
                        <a:pt x="49" y="656"/>
                      </a:lnTo>
                      <a:lnTo>
                        <a:pt x="39" y="651"/>
                      </a:lnTo>
                      <a:lnTo>
                        <a:pt x="28" y="648"/>
                      </a:lnTo>
                      <a:lnTo>
                        <a:pt x="20" y="643"/>
                      </a:lnTo>
                      <a:lnTo>
                        <a:pt x="11" y="638"/>
                      </a:lnTo>
                      <a:lnTo>
                        <a:pt x="2" y="633"/>
                      </a:lnTo>
                      <a:lnTo>
                        <a:pt x="2" y="597"/>
                      </a:lnTo>
                      <a:lnTo>
                        <a:pt x="2" y="561"/>
                      </a:lnTo>
                      <a:lnTo>
                        <a:pt x="0" y="525"/>
                      </a:lnTo>
                      <a:lnTo>
                        <a:pt x="0" y="490"/>
                      </a:lnTo>
                      <a:lnTo>
                        <a:pt x="2" y="398"/>
                      </a:lnTo>
                      <a:lnTo>
                        <a:pt x="3" y="306"/>
                      </a:lnTo>
                      <a:lnTo>
                        <a:pt x="4" y="215"/>
                      </a:lnTo>
                      <a:lnTo>
                        <a:pt x="5" y="122"/>
                      </a:lnTo>
                      <a:lnTo>
                        <a:pt x="10" y="114"/>
                      </a:lnTo>
                      <a:lnTo>
                        <a:pt x="14" y="106"/>
                      </a:lnTo>
                      <a:lnTo>
                        <a:pt x="19" y="97"/>
                      </a:lnTo>
                      <a:lnTo>
                        <a:pt x="22" y="89"/>
                      </a:lnTo>
                      <a:lnTo>
                        <a:pt x="27" y="81"/>
                      </a:lnTo>
                      <a:lnTo>
                        <a:pt x="32" y="72"/>
                      </a:lnTo>
                      <a:lnTo>
                        <a:pt x="35" y="64"/>
                      </a:lnTo>
                      <a:lnTo>
                        <a:pt x="40" y="55"/>
                      </a:lnTo>
                      <a:lnTo>
                        <a:pt x="49" y="53"/>
                      </a:lnTo>
                      <a:lnTo>
                        <a:pt x="58" y="51"/>
                      </a:lnTo>
                      <a:lnTo>
                        <a:pt x="67" y="47"/>
                      </a:lnTo>
                      <a:lnTo>
                        <a:pt x="77" y="45"/>
                      </a:lnTo>
                      <a:lnTo>
                        <a:pt x="85" y="43"/>
                      </a:lnTo>
                      <a:lnTo>
                        <a:pt x="94" y="40"/>
                      </a:lnTo>
                      <a:lnTo>
                        <a:pt x="103" y="38"/>
                      </a:lnTo>
                      <a:lnTo>
                        <a:pt x="112" y="36"/>
                      </a:lnTo>
                      <a:lnTo>
                        <a:pt x="141" y="34"/>
                      </a:lnTo>
                      <a:lnTo>
                        <a:pt x="169" y="31"/>
                      </a:lnTo>
                      <a:lnTo>
                        <a:pt x="198" y="29"/>
                      </a:lnTo>
                      <a:lnTo>
                        <a:pt x="226" y="27"/>
                      </a:lnTo>
                      <a:lnTo>
                        <a:pt x="254" y="24"/>
                      </a:lnTo>
                      <a:lnTo>
                        <a:pt x="283" y="22"/>
                      </a:lnTo>
                      <a:lnTo>
                        <a:pt x="311" y="20"/>
                      </a:lnTo>
                      <a:lnTo>
                        <a:pt x="340" y="17"/>
                      </a:lnTo>
                      <a:lnTo>
                        <a:pt x="369" y="15"/>
                      </a:lnTo>
                      <a:lnTo>
                        <a:pt x="398" y="13"/>
                      </a:lnTo>
                      <a:lnTo>
                        <a:pt x="425" y="10"/>
                      </a:lnTo>
                      <a:lnTo>
                        <a:pt x="454" y="8"/>
                      </a:lnTo>
                      <a:lnTo>
                        <a:pt x="483" y="6"/>
                      </a:lnTo>
                      <a:lnTo>
                        <a:pt x="512" y="5"/>
                      </a:lnTo>
                      <a:lnTo>
                        <a:pt x="540" y="2"/>
                      </a:lnTo>
                      <a:lnTo>
                        <a:pt x="569" y="0"/>
                      </a:lnTo>
                      <a:close/>
                    </a:path>
                  </a:pathLst>
                </a:custGeom>
                <a:solidFill>
                  <a:srgbClr val="0F14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5" name="Freeform 78"/>
                <p:cNvSpPr>
                  <a:spLocks/>
                </p:cNvSpPr>
                <p:nvPr/>
              </p:nvSpPr>
              <p:spPr bwMode="auto">
                <a:xfrm>
                  <a:off x="4461" y="514"/>
                  <a:ext cx="101" cy="105"/>
                </a:xfrm>
                <a:custGeom>
                  <a:avLst/>
                  <a:gdLst>
                    <a:gd name="T0" fmla="*/ 547 w 607"/>
                    <a:gd name="T1" fmla="*/ 1 h 632"/>
                    <a:gd name="T2" fmla="*/ 560 w 607"/>
                    <a:gd name="T3" fmla="*/ 5 h 632"/>
                    <a:gd name="T4" fmla="*/ 571 w 607"/>
                    <a:gd name="T5" fmla="*/ 8 h 632"/>
                    <a:gd name="T6" fmla="*/ 584 w 607"/>
                    <a:gd name="T7" fmla="*/ 12 h 632"/>
                    <a:gd name="T8" fmla="*/ 596 w 607"/>
                    <a:gd name="T9" fmla="*/ 22 h 632"/>
                    <a:gd name="T10" fmla="*/ 603 w 607"/>
                    <a:gd name="T11" fmla="*/ 38 h 632"/>
                    <a:gd name="T12" fmla="*/ 607 w 607"/>
                    <a:gd name="T13" fmla="*/ 163 h 632"/>
                    <a:gd name="T14" fmla="*/ 607 w 607"/>
                    <a:gd name="T15" fmla="*/ 397 h 632"/>
                    <a:gd name="T16" fmla="*/ 604 w 607"/>
                    <a:gd name="T17" fmla="*/ 527 h 632"/>
                    <a:gd name="T18" fmla="*/ 589 w 607"/>
                    <a:gd name="T19" fmla="*/ 550 h 632"/>
                    <a:gd name="T20" fmla="*/ 569 w 607"/>
                    <a:gd name="T21" fmla="*/ 562 h 632"/>
                    <a:gd name="T22" fmla="*/ 554 w 607"/>
                    <a:gd name="T23" fmla="*/ 565 h 632"/>
                    <a:gd name="T24" fmla="*/ 539 w 607"/>
                    <a:gd name="T25" fmla="*/ 567 h 632"/>
                    <a:gd name="T26" fmla="*/ 524 w 607"/>
                    <a:gd name="T27" fmla="*/ 568 h 632"/>
                    <a:gd name="T28" fmla="*/ 491 w 607"/>
                    <a:gd name="T29" fmla="*/ 573 h 632"/>
                    <a:gd name="T30" fmla="*/ 436 w 607"/>
                    <a:gd name="T31" fmla="*/ 581 h 632"/>
                    <a:gd name="T32" fmla="*/ 383 w 607"/>
                    <a:gd name="T33" fmla="*/ 589 h 632"/>
                    <a:gd name="T34" fmla="*/ 330 w 607"/>
                    <a:gd name="T35" fmla="*/ 597 h 632"/>
                    <a:gd name="T36" fmla="*/ 277 w 607"/>
                    <a:gd name="T37" fmla="*/ 604 h 632"/>
                    <a:gd name="T38" fmla="*/ 223 w 607"/>
                    <a:gd name="T39" fmla="*/ 612 h 632"/>
                    <a:gd name="T40" fmla="*/ 170 w 607"/>
                    <a:gd name="T41" fmla="*/ 620 h 632"/>
                    <a:gd name="T42" fmla="*/ 117 w 607"/>
                    <a:gd name="T43" fmla="*/ 628 h 632"/>
                    <a:gd name="T44" fmla="*/ 74 w 607"/>
                    <a:gd name="T45" fmla="*/ 629 h 632"/>
                    <a:gd name="T46" fmla="*/ 48 w 607"/>
                    <a:gd name="T47" fmla="*/ 624 h 632"/>
                    <a:gd name="T48" fmla="*/ 28 w 607"/>
                    <a:gd name="T49" fmla="*/ 616 h 632"/>
                    <a:gd name="T50" fmla="*/ 10 w 607"/>
                    <a:gd name="T51" fmla="*/ 606 h 632"/>
                    <a:gd name="T52" fmla="*/ 1 w 607"/>
                    <a:gd name="T53" fmla="*/ 568 h 632"/>
                    <a:gd name="T54" fmla="*/ 1 w 607"/>
                    <a:gd name="T55" fmla="*/ 502 h 632"/>
                    <a:gd name="T56" fmla="*/ 1 w 607"/>
                    <a:gd name="T57" fmla="*/ 381 h 632"/>
                    <a:gd name="T58" fmla="*/ 5 w 607"/>
                    <a:gd name="T59" fmla="*/ 205 h 632"/>
                    <a:gd name="T60" fmla="*/ 10 w 607"/>
                    <a:gd name="T61" fmla="*/ 108 h 632"/>
                    <a:gd name="T62" fmla="*/ 18 w 607"/>
                    <a:gd name="T63" fmla="*/ 91 h 632"/>
                    <a:gd name="T64" fmla="*/ 28 w 607"/>
                    <a:gd name="T65" fmla="*/ 74 h 632"/>
                    <a:gd name="T66" fmla="*/ 36 w 607"/>
                    <a:gd name="T67" fmla="*/ 58 h 632"/>
                    <a:gd name="T68" fmla="*/ 50 w 607"/>
                    <a:gd name="T69" fmla="*/ 48 h 632"/>
                    <a:gd name="T70" fmla="*/ 69 w 607"/>
                    <a:gd name="T71" fmla="*/ 42 h 632"/>
                    <a:gd name="T72" fmla="*/ 89 w 607"/>
                    <a:gd name="T73" fmla="*/ 37 h 632"/>
                    <a:gd name="T74" fmla="*/ 108 w 607"/>
                    <a:gd name="T75" fmla="*/ 33 h 632"/>
                    <a:gd name="T76" fmla="*/ 144 w 607"/>
                    <a:gd name="T77" fmla="*/ 28 h 632"/>
                    <a:gd name="T78" fmla="*/ 197 w 607"/>
                    <a:gd name="T79" fmla="*/ 24 h 632"/>
                    <a:gd name="T80" fmla="*/ 249 w 607"/>
                    <a:gd name="T81" fmla="*/ 21 h 632"/>
                    <a:gd name="T82" fmla="*/ 302 w 607"/>
                    <a:gd name="T83" fmla="*/ 18 h 632"/>
                    <a:gd name="T84" fmla="*/ 356 w 607"/>
                    <a:gd name="T85" fmla="*/ 13 h 632"/>
                    <a:gd name="T86" fmla="*/ 409 w 607"/>
                    <a:gd name="T87" fmla="*/ 9 h 632"/>
                    <a:gd name="T88" fmla="*/ 461 w 607"/>
                    <a:gd name="T89" fmla="*/ 6 h 632"/>
                    <a:gd name="T90" fmla="*/ 514 w 607"/>
                    <a:gd name="T91" fmla="*/ 3 h 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07" h="632">
                      <a:moveTo>
                        <a:pt x="540" y="0"/>
                      </a:moveTo>
                      <a:lnTo>
                        <a:pt x="547" y="1"/>
                      </a:lnTo>
                      <a:lnTo>
                        <a:pt x="553" y="4"/>
                      </a:lnTo>
                      <a:lnTo>
                        <a:pt x="560" y="5"/>
                      </a:lnTo>
                      <a:lnTo>
                        <a:pt x="566" y="7"/>
                      </a:lnTo>
                      <a:lnTo>
                        <a:pt x="571" y="8"/>
                      </a:lnTo>
                      <a:lnTo>
                        <a:pt x="578" y="11"/>
                      </a:lnTo>
                      <a:lnTo>
                        <a:pt x="584" y="12"/>
                      </a:lnTo>
                      <a:lnTo>
                        <a:pt x="591" y="14"/>
                      </a:lnTo>
                      <a:lnTo>
                        <a:pt x="596" y="22"/>
                      </a:lnTo>
                      <a:lnTo>
                        <a:pt x="599" y="30"/>
                      </a:lnTo>
                      <a:lnTo>
                        <a:pt x="603" y="38"/>
                      </a:lnTo>
                      <a:lnTo>
                        <a:pt x="607" y="46"/>
                      </a:lnTo>
                      <a:lnTo>
                        <a:pt x="607" y="163"/>
                      </a:lnTo>
                      <a:lnTo>
                        <a:pt x="607" y="281"/>
                      </a:lnTo>
                      <a:lnTo>
                        <a:pt x="607" y="397"/>
                      </a:lnTo>
                      <a:lnTo>
                        <a:pt x="607" y="515"/>
                      </a:lnTo>
                      <a:lnTo>
                        <a:pt x="604" y="527"/>
                      </a:lnTo>
                      <a:lnTo>
                        <a:pt x="598" y="538"/>
                      </a:lnTo>
                      <a:lnTo>
                        <a:pt x="589" y="550"/>
                      </a:lnTo>
                      <a:lnTo>
                        <a:pt x="576" y="561"/>
                      </a:lnTo>
                      <a:lnTo>
                        <a:pt x="569" y="562"/>
                      </a:lnTo>
                      <a:lnTo>
                        <a:pt x="561" y="564"/>
                      </a:lnTo>
                      <a:lnTo>
                        <a:pt x="554" y="565"/>
                      </a:lnTo>
                      <a:lnTo>
                        <a:pt x="547" y="566"/>
                      </a:lnTo>
                      <a:lnTo>
                        <a:pt x="539" y="567"/>
                      </a:lnTo>
                      <a:lnTo>
                        <a:pt x="532" y="567"/>
                      </a:lnTo>
                      <a:lnTo>
                        <a:pt x="524" y="568"/>
                      </a:lnTo>
                      <a:lnTo>
                        <a:pt x="517" y="569"/>
                      </a:lnTo>
                      <a:lnTo>
                        <a:pt x="491" y="573"/>
                      </a:lnTo>
                      <a:lnTo>
                        <a:pt x="464" y="577"/>
                      </a:lnTo>
                      <a:lnTo>
                        <a:pt x="436" y="581"/>
                      </a:lnTo>
                      <a:lnTo>
                        <a:pt x="410" y="584"/>
                      </a:lnTo>
                      <a:lnTo>
                        <a:pt x="383" y="589"/>
                      </a:lnTo>
                      <a:lnTo>
                        <a:pt x="357" y="592"/>
                      </a:lnTo>
                      <a:lnTo>
                        <a:pt x="330" y="597"/>
                      </a:lnTo>
                      <a:lnTo>
                        <a:pt x="304" y="600"/>
                      </a:lnTo>
                      <a:lnTo>
                        <a:pt x="277" y="604"/>
                      </a:lnTo>
                      <a:lnTo>
                        <a:pt x="249" y="609"/>
                      </a:lnTo>
                      <a:lnTo>
                        <a:pt x="223" y="612"/>
                      </a:lnTo>
                      <a:lnTo>
                        <a:pt x="196" y="616"/>
                      </a:lnTo>
                      <a:lnTo>
                        <a:pt x="170" y="620"/>
                      </a:lnTo>
                      <a:lnTo>
                        <a:pt x="143" y="624"/>
                      </a:lnTo>
                      <a:lnTo>
                        <a:pt x="117" y="628"/>
                      </a:lnTo>
                      <a:lnTo>
                        <a:pt x="90" y="632"/>
                      </a:lnTo>
                      <a:lnTo>
                        <a:pt x="74" y="629"/>
                      </a:lnTo>
                      <a:lnTo>
                        <a:pt x="60" y="627"/>
                      </a:lnTo>
                      <a:lnTo>
                        <a:pt x="48" y="624"/>
                      </a:lnTo>
                      <a:lnTo>
                        <a:pt x="38" y="620"/>
                      </a:lnTo>
                      <a:lnTo>
                        <a:pt x="28" y="616"/>
                      </a:lnTo>
                      <a:lnTo>
                        <a:pt x="20" y="611"/>
                      </a:lnTo>
                      <a:lnTo>
                        <a:pt x="10" y="606"/>
                      </a:lnTo>
                      <a:lnTo>
                        <a:pt x="1" y="602"/>
                      </a:lnTo>
                      <a:lnTo>
                        <a:pt x="1" y="568"/>
                      </a:lnTo>
                      <a:lnTo>
                        <a:pt x="1" y="536"/>
                      </a:lnTo>
                      <a:lnTo>
                        <a:pt x="1" y="502"/>
                      </a:lnTo>
                      <a:lnTo>
                        <a:pt x="0" y="470"/>
                      </a:lnTo>
                      <a:lnTo>
                        <a:pt x="1" y="381"/>
                      </a:lnTo>
                      <a:lnTo>
                        <a:pt x="3" y="292"/>
                      </a:lnTo>
                      <a:lnTo>
                        <a:pt x="5" y="205"/>
                      </a:lnTo>
                      <a:lnTo>
                        <a:pt x="6" y="116"/>
                      </a:lnTo>
                      <a:lnTo>
                        <a:pt x="10" y="108"/>
                      </a:lnTo>
                      <a:lnTo>
                        <a:pt x="15" y="99"/>
                      </a:lnTo>
                      <a:lnTo>
                        <a:pt x="18" y="91"/>
                      </a:lnTo>
                      <a:lnTo>
                        <a:pt x="23" y="82"/>
                      </a:lnTo>
                      <a:lnTo>
                        <a:pt x="28" y="74"/>
                      </a:lnTo>
                      <a:lnTo>
                        <a:pt x="32" y="66"/>
                      </a:lnTo>
                      <a:lnTo>
                        <a:pt x="36" y="58"/>
                      </a:lnTo>
                      <a:lnTo>
                        <a:pt x="40" y="50"/>
                      </a:lnTo>
                      <a:lnTo>
                        <a:pt x="50" y="48"/>
                      </a:lnTo>
                      <a:lnTo>
                        <a:pt x="60" y="45"/>
                      </a:lnTo>
                      <a:lnTo>
                        <a:pt x="69" y="42"/>
                      </a:lnTo>
                      <a:lnTo>
                        <a:pt x="80" y="39"/>
                      </a:lnTo>
                      <a:lnTo>
                        <a:pt x="89" y="37"/>
                      </a:lnTo>
                      <a:lnTo>
                        <a:pt x="98" y="35"/>
                      </a:lnTo>
                      <a:lnTo>
                        <a:pt x="108" y="33"/>
                      </a:lnTo>
                      <a:lnTo>
                        <a:pt x="118" y="30"/>
                      </a:lnTo>
                      <a:lnTo>
                        <a:pt x="144" y="28"/>
                      </a:lnTo>
                      <a:lnTo>
                        <a:pt x="171" y="27"/>
                      </a:lnTo>
                      <a:lnTo>
                        <a:pt x="197" y="24"/>
                      </a:lnTo>
                      <a:lnTo>
                        <a:pt x="224" y="22"/>
                      </a:lnTo>
                      <a:lnTo>
                        <a:pt x="249" y="21"/>
                      </a:lnTo>
                      <a:lnTo>
                        <a:pt x="276" y="19"/>
                      </a:lnTo>
                      <a:lnTo>
                        <a:pt x="302" y="18"/>
                      </a:lnTo>
                      <a:lnTo>
                        <a:pt x="329" y="15"/>
                      </a:lnTo>
                      <a:lnTo>
                        <a:pt x="356" y="13"/>
                      </a:lnTo>
                      <a:lnTo>
                        <a:pt x="382" y="12"/>
                      </a:lnTo>
                      <a:lnTo>
                        <a:pt x="409" y="9"/>
                      </a:lnTo>
                      <a:lnTo>
                        <a:pt x="435" y="8"/>
                      </a:lnTo>
                      <a:lnTo>
                        <a:pt x="461" y="6"/>
                      </a:lnTo>
                      <a:lnTo>
                        <a:pt x="487" y="4"/>
                      </a:lnTo>
                      <a:lnTo>
                        <a:pt x="514" y="3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rgbClr val="1116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6" name="Freeform 79"/>
                <p:cNvSpPr>
                  <a:spLocks/>
                </p:cNvSpPr>
                <p:nvPr/>
              </p:nvSpPr>
              <p:spPr bwMode="auto">
                <a:xfrm>
                  <a:off x="4462" y="520"/>
                  <a:ext cx="96" cy="99"/>
                </a:xfrm>
                <a:custGeom>
                  <a:avLst/>
                  <a:gdLst>
                    <a:gd name="T0" fmla="*/ 517 w 576"/>
                    <a:gd name="T1" fmla="*/ 1 h 598"/>
                    <a:gd name="T2" fmla="*/ 530 w 576"/>
                    <a:gd name="T3" fmla="*/ 4 h 598"/>
                    <a:gd name="T4" fmla="*/ 541 w 576"/>
                    <a:gd name="T5" fmla="*/ 8 h 598"/>
                    <a:gd name="T6" fmla="*/ 554 w 576"/>
                    <a:gd name="T7" fmla="*/ 11 h 598"/>
                    <a:gd name="T8" fmla="*/ 563 w 576"/>
                    <a:gd name="T9" fmla="*/ 21 h 598"/>
                    <a:gd name="T10" fmla="*/ 571 w 576"/>
                    <a:gd name="T11" fmla="*/ 36 h 598"/>
                    <a:gd name="T12" fmla="*/ 576 w 576"/>
                    <a:gd name="T13" fmla="*/ 155 h 598"/>
                    <a:gd name="T14" fmla="*/ 576 w 576"/>
                    <a:gd name="T15" fmla="*/ 377 h 598"/>
                    <a:gd name="T16" fmla="*/ 572 w 576"/>
                    <a:gd name="T17" fmla="*/ 499 h 598"/>
                    <a:gd name="T18" fmla="*/ 557 w 576"/>
                    <a:gd name="T19" fmla="*/ 521 h 598"/>
                    <a:gd name="T20" fmla="*/ 538 w 576"/>
                    <a:gd name="T21" fmla="*/ 533 h 598"/>
                    <a:gd name="T22" fmla="*/ 524 w 576"/>
                    <a:gd name="T23" fmla="*/ 535 h 598"/>
                    <a:gd name="T24" fmla="*/ 509 w 576"/>
                    <a:gd name="T25" fmla="*/ 536 h 598"/>
                    <a:gd name="T26" fmla="*/ 494 w 576"/>
                    <a:gd name="T27" fmla="*/ 539 h 598"/>
                    <a:gd name="T28" fmla="*/ 461 w 576"/>
                    <a:gd name="T29" fmla="*/ 543 h 598"/>
                    <a:gd name="T30" fmla="*/ 412 w 576"/>
                    <a:gd name="T31" fmla="*/ 550 h 598"/>
                    <a:gd name="T32" fmla="*/ 362 w 576"/>
                    <a:gd name="T33" fmla="*/ 557 h 598"/>
                    <a:gd name="T34" fmla="*/ 312 w 576"/>
                    <a:gd name="T35" fmla="*/ 564 h 598"/>
                    <a:gd name="T36" fmla="*/ 263 w 576"/>
                    <a:gd name="T37" fmla="*/ 572 h 598"/>
                    <a:gd name="T38" fmla="*/ 212 w 576"/>
                    <a:gd name="T39" fmla="*/ 579 h 598"/>
                    <a:gd name="T40" fmla="*/ 162 w 576"/>
                    <a:gd name="T41" fmla="*/ 586 h 598"/>
                    <a:gd name="T42" fmla="*/ 113 w 576"/>
                    <a:gd name="T43" fmla="*/ 594 h 598"/>
                    <a:gd name="T44" fmla="*/ 72 w 576"/>
                    <a:gd name="T45" fmla="*/ 595 h 598"/>
                    <a:gd name="T46" fmla="*/ 47 w 576"/>
                    <a:gd name="T47" fmla="*/ 588 h 598"/>
                    <a:gd name="T48" fmla="*/ 27 w 576"/>
                    <a:gd name="T49" fmla="*/ 581 h 598"/>
                    <a:gd name="T50" fmla="*/ 9 w 576"/>
                    <a:gd name="T51" fmla="*/ 573 h 598"/>
                    <a:gd name="T52" fmla="*/ 0 w 576"/>
                    <a:gd name="T53" fmla="*/ 537 h 598"/>
                    <a:gd name="T54" fmla="*/ 0 w 576"/>
                    <a:gd name="T55" fmla="*/ 476 h 598"/>
                    <a:gd name="T56" fmla="*/ 1 w 576"/>
                    <a:gd name="T57" fmla="*/ 361 h 598"/>
                    <a:gd name="T58" fmla="*/ 3 w 576"/>
                    <a:gd name="T59" fmla="*/ 191 h 598"/>
                    <a:gd name="T60" fmla="*/ 9 w 576"/>
                    <a:gd name="T61" fmla="*/ 99 h 598"/>
                    <a:gd name="T62" fmla="*/ 18 w 576"/>
                    <a:gd name="T63" fmla="*/ 83 h 598"/>
                    <a:gd name="T64" fmla="*/ 27 w 576"/>
                    <a:gd name="T65" fmla="*/ 66 h 598"/>
                    <a:gd name="T66" fmla="*/ 35 w 576"/>
                    <a:gd name="T67" fmla="*/ 50 h 598"/>
                    <a:gd name="T68" fmla="*/ 50 w 576"/>
                    <a:gd name="T69" fmla="*/ 40 h 598"/>
                    <a:gd name="T70" fmla="*/ 71 w 576"/>
                    <a:gd name="T71" fmla="*/ 34 h 598"/>
                    <a:gd name="T72" fmla="*/ 91 w 576"/>
                    <a:gd name="T73" fmla="*/ 30 h 598"/>
                    <a:gd name="T74" fmla="*/ 112 w 576"/>
                    <a:gd name="T75" fmla="*/ 25 h 598"/>
                    <a:gd name="T76" fmla="*/ 146 w 576"/>
                    <a:gd name="T77" fmla="*/ 21 h 598"/>
                    <a:gd name="T78" fmla="*/ 195 w 576"/>
                    <a:gd name="T79" fmla="*/ 18 h 598"/>
                    <a:gd name="T80" fmla="*/ 243 w 576"/>
                    <a:gd name="T81" fmla="*/ 15 h 598"/>
                    <a:gd name="T82" fmla="*/ 292 w 576"/>
                    <a:gd name="T83" fmla="*/ 12 h 598"/>
                    <a:gd name="T84" fmla="*/ 341 w 576"/>
                    <a:gd name="T85" fmla="*/ 9 h 598"/>
                    <a:gd name="T86" fmla="*/ 390 w 576"/>
                    <a:gd name="T87" fmla="*/ 6 h 598"/>
                    <a:gd name="T88" fmla="*/ 438 w 576"/>
                    <a:gd name="T89" fmla="*/ 3 h 598"/>
                    <a:gd name="T90" fmla="*/ 487 w 576"/>
                    <a:gd name="T91" fmla="*/ 1 h 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76" h="598">
                      <a:moveTo>
                        <a:pt x="511" y="0"/>
                      </a:moveTo>
                      <a:lnTo>
                        <a:pt x="517" y="1"/>
                      </a:lnTo>
                      <a:lnTo>
                        <a:pt x="524" y="3"/>
                      </a:lnTo>
                      <a:lnTo>
                        <a:pt x="530" y="4"/>
                      </a:lnTo>
                      <a:lnTo>
                        <a:pt x="535" y="6"/>
                      </a:lnTo>
                      <a:lnTo>
                        <a:pt x="541" y="8"/>
                      </a:lnTo>
                      <a:lnTo>
                        <a:pt x="548" y="10"/>
                      </a:lnTo>
                      <a:lnTo>
                        <a:pt x="554" y="11"/>
                      </a:lnTo>
                      <a:lnTo>
                        <a:pt x="560" y="13"/>
                      </a:lnTo>
                      <a:lnTo>
                        <a:pt x="563" y="21"/>
                      </a:lnTo>
                      <a:lnTo>
                        <a:pt x="568" y="28"/>
                      </a:lnTo>
                      <a:lnTo>
                        <a:pt x="571" y="36"/>
                      </a:lnTo>
                      <a:lnTo>
                        <a:pt x="576" y="45"/>
                      </a:lnTo>
                      <a:lnTo>
                        <a:pt x="576" y="155"/>
                      </a:lnTo>
                      <a:lnTo>
                        <a:pt x="576" y="266"/>
                      </a:lnTo>
                      <a:lnTo>
                        <a:pt x="576" y="377"/>
                      </a:lnTo>
                      <a:lnTo>
                        <a:pt x="576" y="488"/>
                      </a:lnTo>
                      <a:lnTo>
                        <a:pt x="572" y="499"/>
                      </a:lnTo>
                      <a:lnTo>
                        <a:pt x="565" y="510"/>
                      </a:lnTo>
                      <a:lnTo>
                        <a:pt x="557" y="521"/>
                      </a:lnTo>
                      <a:lnTo>
                        <a:pt x="545" y="532"/>
                      </a:lnTo>
                      <a:lnTo>
                        <a:pt x="538" y="533"/>
                      </a:lnTo>
                      <a:lnTo>
                        <a:pt x="531" y="534"/>
                      </a:lnTo>
                      <a:lnTo>
                        <a:pt x="524" y="535"/>
                      </a:lnTo>
                      <a:lnTo>
                        <a:pt x="516" y="535"/>
                      </a:lnTo>
                      <a:lnTo>
                        <a:pt x="509" y="536"/>
                      </a:lnTo>
                      <a:lnTo>
                        <a:pt x="502" y="537"/>
                      </a:lnTo>
                      <a:lnTo>
                        <a:pt x="494" y="539"/>
                      </a:lnTo>
                      <a:lnTo>
                        <a:pt x="487" y="540"/>
                      </a:lnTo>
                      <a:lnTo>
                        <a:pt x="461" y="543"/>
                      </a:lnTo>
                      <a:lnTo>
                        <a:pt x="437" y="547"/>
                      </a:lnTo>
                      <a:lnTo>
                        <a:pt x="412" y="550"/>
                      </a:lnTo>
                      <a:lnTo>
                        <a:pt x="387" y="554"/>
                      </a:lnTo>
                      <a:lnTo>
                        <a:pt x="362" y="557"/>
                      </a:lnTo>
                      <a:lnTo>
                        <a:pt x="338" y="561"/>
                      </a:lnTo>
                      <a:lnTo>
                        <a:pt x="312" y="564"/>
                      </a:lnTo>
                      <a:lnTo>
                        <a:pt x="287" y="569"/>
                      </a:lnTo>
                      <a:lnTo>
                        <a:pt x="263" y="572"/>
                      </a:lnTo>
                      <a:lnTo>
                        <a:pt x="237" y="576"/>
                      </a:lnTo>
                      <a:lnTo>
                        <a:pt x="212" y="579"/>
                      </a:lnTo>
                      <a:lnTo>
                        <a:pt x="188" y="583"/>
                      </a:lnTo>
                      <a:lnTo>
                        <a:pt x="162" y="586"/>
                      </a:lnTo>
                      <a:lnTo>
                        <a:pt x="137" y="591"/>
                      </a:lnTo>
                      <a:lnTo>
                        <a:pt x="113" y="594"/>
                      </a:lnTo>
                      <a:lnTo>
                        <a:pt x="87" y="598"/>
                      </a:lnTo>
                      <a:lnTo>
                        <a:pt x="72" y="595"/>
                      </a:lnTo>
                      <a:lnTo>
                        <a:pt x="58" y="592"/>
                      </a:lnTo>
                      <a:lnTo>
                        <a:pt x="47" y="588"/>
                      </a:lnTo>
                      <a:lnTo>
                        <a:pt x="37" y="585"/>
                      </a:lnTo>
                      <a:lnTo>
                        <a:pt x="27" y="581"/>
                      </a:lnTo>
                      <a:lnTo>
                        <a:pt x="18" y="578"/>
                      </a:lnTo>
                      <a:lnTo>
                        <a:pt x="9" y="573"/>
                      </a:lnTo>
                      <a:lnTo>
                        <a:pt x="0" y="569"/>
                      </a:lnTo>
                      <a:lnTo>
                        <a:pt x="0" y="537"/>
                      </a:lnTo>
                      <a:lnTo>
                        <a:pt x="0" y="507"/>
                      </a:lnTo>
                      <a:lnTo>
                        <a:pt x="0" y="476"/>
                      </a:lnTo>
                      <a:lnTo>
                        <a:pt x="0" y="446"/>
                      </a:lnTo>
                      <a:lnTo>
                        <a:pt x="1" y="361"/>
                      </a:lnTo>
                      <a:lnTo>
                        <a:pt x="2" y="277"/>
                      </a:lnTo>
                      <a:lnTo>
                        <a:pt x="3" y="191"/>
                      </a:lnTo>
                      <a:lnTo>
                        <a:pt x="4" y="107"/>
                      </a:lnTo>
                      <a:lnTo>
                        <a:pt x="9" y="99"/>
                      </a:lnTo>
                      <a:lnTo>
                        <a:pt x="13" y="91"/>
                      </a:lnTo>
                      <a:lnTo>
                        <a:pt x="18" y="83"/>
                      </a:lnTo>
                      <a:lnTo>
                        <a:pt x="23" y="75"/>
                      </a:lnTo>
                      <a:lnTo>
                        <a:pt x="27" y="66"/>
                      </a:lnTo>
                      <a:lnTo>
                        <a:pt x="31" y="58"/>
                      </a:lnTo>
                      <a:lnTo>
                        <a:pt x="35" y="50"/>
                      </a:lnTo>
                      <a:lnTo>
                        <a:pt x="40" y="42"/>
                      </a:lnTo>
                      <a:lnTo>
                        <a:pt x="50" y="40"/>
                      </a:lnTo>
                      <a:lnTo>
                        <a:pt x="61" y="38"/>
                      </a:lnTo>
                      <a:lnTo>
                        <a:pt x="71" y="34"/>
                      </a:lnTo>
                      <a:lnTo>
                        <a:pt x="82" y="32"/>
                      </a:lnTo>
                      <a:lnTo>
                        <a:pt x="91" y="30"/>
                      </a:lnTo>
                      <a:lnTo>
                        <a:pt x="101" y="27"/>
                      </a:lnTo>
                      <a:lnTo>
                        <a:pt x="112" y="25"/>
                      </a:lnTo>
                      <a:lnTo>
                        <a:pt x="122" y="23"/>
                      </a:lnTo>
                      <a:lnTo>
                        <a:pt x="146" y="21"/>
                      </a:lnTo>
                      <a:lnTo>
                        <a:pt x="170" y="19"/>
                      </a:lnTo>
                      <a:lnTo>
                        <a:pt x="195" y="18"/>
                      </a:lnTo>
                      <a:lnTo>
                        <a:pt x="219" y="17"/>
                      </a:lnTo>
                      <a:lnTo>
                        <a:pt x="243" y="15"/>
                      </a:lnTo>
                      <a:lnTo>
                        <a:pt x="267" y="13"/>
                      </a:lnTo>
                      <a:lnTo>
                        <a:pt x="292" y="12"/>
                      </a:lnTo>
                      <a:lnTo>
                        <a:pt x="317" y="11"/>
                      </a:lnTo>
                      <a:lnTo>
                        <a:pt x="341" y="9"/>
                      </a:lnTo>
                      <a:lnTo>
                        <a:pt x="366" y="8"/>
                      </a:lnTo>
                      <a:lnTo>
                        <a:pt x="390" y="6"/>
                      </a:lnTo>
                      <a:lnTo>
                        <a:pt x="414" y="5"/>
                      </a:lnTo>
                      <a:lnTo>
                        <a:pt x="438" y="3"/>
                      </a:lnTo>
                      <a:lnTo>
                        <a:pt x="463" y="2"/>
                      </a:lnTo>
                      <a:lnTo>
                        <a:pt x="487" y="1"/>
                      </a:lnTo>
                      <a:lnTo>
                        <a:pt x="511" y="0"/>
                      </a:lnTo>
                      <a:close/>
                    </a:path>
                  </a:pathLst>
                </a:custGeom>
                <a:solidFill>
                  <a:srgbClr val="1419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7" name="Freeform 80"/>
                <p:cNvSpPr>
                  <a:spLocks/>
                </p:cNvSpPr>
                <p:nvPr/>
              </p:nvSpPr>
              <p:spPr bwMode="auto">
                <a:xfrm>
                  <a:off x="4462" y="525"/>
                  <a:ext cx="91" cy="94"/>
                </a:xfrm>
                <a:custGeom>
                  <a:avLst/>
                  <a:gdLst>
                    <a:gd name="T0" fmla="*/ 491 w 546"/>
                    <a:gd name="T1" fmla="*/ 1 h 564"/>
                    <a:gd name="T2" fmla="*/ 502 w 546"/>
                    <a:gd name="T3" fmla="*/ 4 h 564"/>
                    <a:gd name="T4" fmla="*/ 513 w 546"/>
                    <a:gd name="T5" fmla="*/ 8 h 564"/>
                    <a:gd name="T6" fmla="*/ 523 w 546"/>
                    <a:gd name="T7" fmla="*/ 11 h 564"/>
                    <a:gd name="T8" fmla="*/ 533 w 546"/>
                    <a:gd name="T9" fmla="*/ 22 h 564"/>
                    <a:gd name="T10" fmla="*/ 542 w 546"/>
                    <a:gd name="T11" fmla="*/ 39 h 564"/>
                    <a:gd name="T12" fmla="*/ 546 w 546"/>
                    <a:gd name="T13" fmla="*/ 151 h 564"/>
                    <a:gd name="T14" fmla="*/ 546 w 546"/>
                    <a:gd name="T15" fmla="*/ 359 h 564"/>
                    <a:gd name="T16" fmla="*/ 542 w 546"/>
                    <a:gd name="T17" fmla="*/ 474 h 564"/>
                    <a:gd name="T18" fmla="*/ 528 w 546"/>
                    <a:gd name="T19" fmla="*/ 494 h 564"/>
                    <a:gd name="T20" fmla="*/ 509 w 546"/>
                    <a:gd name="T21" fmla="*/ 505 h 564"/>
                    <a:gd name="T22" fmla="*/ 495 w 546"/>
                    <a:gd name="T23" fmla="*/ 506 h 564"/>
                    <a:gd name="T24" fmla="*/ 480 w 546"/>
                    <a:gd name="T25" fmla="*/ 509 h 564"/>
                    <a:gd name="T26" fmla="*/ 465 w 546"/>
                    <a:gd name="T27" fmla="*/ 510 h 564"/>
                    <a:gd name="T28" fmla="*/ 435 w 546"/>
                    <a:gd name="T29" fmla="*/ 515 h 564"/>
                    <a:gd name="T30" fmla="*/ 389 w 546"/>
                    <a:gd name="T31" fmla="*/ 521 h 564"/>
                    <a:gd name="T32" fmla="*/ 343 w 546"/>
                    <a:gd name="T33" fmla="*/ 528 h 564"/>
                    <a:gd name="T34" fmla="*/ 296 w 546"/>
                    <a:gd name="T35" fmla="*/ 535 h 564"/>
                    <a:gd name="T36" fmla="*/ 249 w 546"/>
                    <a:gd name="T37" fmla="*/ 541 h 564"/>
                    <a:gd name="T38" fmla="*/ 203 w 546"/>
                    <a:gd name="T39" fmla="*/ 548 h 564"/>
                    <a:gd name="T40" fmla="*/ 157 w 546"/>
                    <a:gd name="T41" fmla="*/ 555 h 564"/>
                    <a:gd name="T42" fmla="*/ 110 w 546"/>
                    <a:gd name="T43" fmla="*/ 561 h 564"/>
                    <a:gd name="T44" fmla="*/ 72 w 546"/>
                    <a:gd name="T45" fmla="*/ 562 h 564"/>
                    <a:gd name="T46" fmla="*/ 47 w 546"/>
                    <a:gd name="T47" fmla="*/ 556 h 564"/>
                    <a:gd name="T48" fmla="*/ 28 w 546"/>
                    <a:gd name="T49" fmla="*/ 549 h 564"/>
                    <a:gd name="T50" fmla="*/ 9 w 546"/>
                    <a:gd name="T51" fmla="*/ 541 h 564"/>
                    <a:gd name="T52" fmla="*/ 0 w 546"/>
                    <a:gd name="T53" fmla="*/ 509 h 564"/>
                    <a:gd name="T54" fmla="*/ 0 w 546"/>
                    <a:gd name="T55" fmla="*/ 453 h 564"/>
                    <a:gd name="T56" fmla="*/ 1 w 546"/>
                    <a:gd name="T57" fmla="*/ 344 h 564"/>
                    <a:gd name="T58" fmla="*/ 5 w 546"/>
                    <a:gd name="T59" fmla="*/ 181 h 564"/>
                    <a:gd name="T60" fmla="*/ 10 w 546"/>
                    <a:gd name="T61" fmla="*/ 92 h 564"/>
                    <a:gd name="T62" fmla="*/ 20 w 546"/>
                    <a:gd name="T63" fmla="*/ 76 h 564"/>
                    <a:gd name="T64" fmla="*/ 28 w 546"/>
                    <a:gd name="T65" fmla="*/ 61 h 564"/>
                    <a:gd name="T66" fmla="*/ 37 w 546"/>
                    <a:gd name="T67" fmla="*/ 45 h 564"/>
                    <a:gd name="T68" fmla="*/ 52 w 546"/>
                    <a:gd name="T69" fmla="*/ 34 h 564"/>
                    <a:gd name="T70" fmla="*/ 74 w 546"/>
                    <a:gd name="T71" fmla="*/ 29 h 564"/>
                    <a:gd name="T72" fmla="*/ 96 w 546"/>
                    <a:gd name="T73" fmla="*/ 24 h 564"/>
                    <a:gd name="T74" fmla="*/ 118 w 546"/>
                    <a:gd name="T75" fmla="*/ 19 h 564"/>
                    <a:gd name="T76" fmla="*/ 150 w 546"/>
                    <a:gd name="T77" fmla="*/ 16 h 564"/>
                    <a:gd name="T78" fmla="*/ 195 w 546"/>
                    <a:gd name="T79" fmla="*/ 14 h 564"/>
                    <a:gd name="T80" fmla="*/ 240 w 546"/>
                    <a:gd name="T81" fmla="*/ 11 h 564"/>
                    <a:gd name="T82" fmla="*/ 284 w 546"/>
                    <a:gd name="T83" fmla="*/ 9 h 564"/>
                    <a:gd name="T84" fmla="*/ 329 w 546"/>
                    <a:gd name="T85" fmla="*/ 8 h 564"/>
                    <a:gd name="T86" fmla="*/ 373 w 546"/>
                    <a:gd name="T87" fmla="*/ 5 h 564"/>
                    <a:gd name="T88" fmla="*/ 418 w 546"/>
                    <a:gd name="T89" fmla="*/ 3 h 564"/>
                    <a:gd name="T90" fmla="*/ 463 w 546"/>
                    <a:gd name="T91" fmla="*/ 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46" h="564">
                      <a:moveTo>
                        <a:pt x="485" y="0"/>
                      </a:moveTo>
                      <a:lnTo>
                        <a:pt x="491" y="1"/>
                      </a:lnTo>
                      <a:lnTo>
                        <a:pt x="496" y="3"/>
                      </a:lnTo>
                      <a:lnTo>
                        <a:pt x="502" y="4"/>
                      </a:lnTo>
                      <a:lnTo>
                        <a:pt x="507" y="7"/>
                      </a:lnTo>
                      <a:lnTo>
                        <a:pt x="513" y="8"/>
                      </a:lnTo>
                      <a:lnTo>
                        <a:pt x="518" y="10"/>
                      </a:lnTo>
                      <a:lnTo>
                        <a:pt x="523" y="11"/>
                      </a:lnTo>
                      <a:lnTo>
                        <a:pt x="529" y="12"/>
                      </a:lnTo>
                      <a:lnTo>
                        <a:pt x="533" y="22"/>
                      </a:lnTo>
                      <a:lnTo>
                        <a:pt x="538" y="30"/>
                      </a:lnTo>
                      <a:lnTo>
                        <a:pt x="542" y="39"/>
                      </a:lnTo>
                      <a:lnTo>
                        <a:pt x="546" y="47"/>
                      </a:lnTo>
                      <a:lnTo>
                        <a:pt x="546" y="151"/>
                      </a:lnTo>
                      <a:lnTo>
                        <a:pt x="546" y="255"/>
                      </a:lnTo>
                      <a:lnTo>
                        <a:pt x="546" y="359"/>
                      </a:lnTo>
                      <a:lnTo>
                        <a:pt x="546" y="464"/>
                      </a:lnTo>
                      <a:lnTo>
                        <a:pt x="542" y="474"/>
                      </a:lnTo>
                      <a:lnTo>
                        <a:pt x="536" y="483"/>
                      </a:lnTo>
                      <a:lnTo>
                        <a:pt x="528" y="494"/>
                      </a:lnTo>
                      <a:lnTo>
                        <a:pt x="516" y="504"/>
                      </a:lnTo>
                      <a:lnTo>
                        <a:pt x="509" y="505"/>
                      </a:lnTo>
                      <a:lnTo>
                        <a:pt x="502" y="505"/>
                      </a:lnTo>
                      <a:lnTo>
                        <a:pt x="495" y="506"/>
                      </a:lnTo>
                      <a:lnTo>
                        <a:pt x="487" y="508"/>
                      </a:lnTo>
                      <a:lnTo>
                        <a:pt x="480" y="509"/>
                      </a:lnTo>
                      <a:lnTo>
                        <a:pt x="473" y="509"/>
                      </a:lnTo>
                      <a:lnTo>
                        <a:pt x="465" y="510"/>
                      </a:lnTo>
                      <a:lnTo>
                        <a:pt x="458" y="511"/>
                      </a:lnTo>
                      <a:lnTo>
                        <a:pt x="435" y="515"/>
                      </a:lnTo>
                      <a:lnTo>
                        <a:pt x="412" y="518"/>
                      </a:lnTo>
                      <a:lnTo>
                        <a:pt x="389" y="521"/>
                      </a:lnTo>
                      <a:lnTo>
                        <a:pt x="366" y="525"/>
                      </a:lnTo>
                      <a:lnTo>
                        <a:pt x="343" y="528"/>
                      </a:lnTo>
                      <a:lnTo>
                        <a:pt x="320" y="532"/>
                      </a:lnTo>
                      <a:lnTo>
                        <a:pt x="296" y="535"/>
                      </a:lnTo>
                      <a:lnTo>
                        <a:pt x="273" y="538"/>
                      </a:lnTo>
                      <a:lnTo>
                        <a:pt x="249" y="541"/>
                      </a:lnTo>
                      <a:lnTo>
                        <a:pt x="226" y="545"/>
                      </a:lnTo>
                      <a:lnTo>
                        <a:pt x="203" y="548"/>
                      </a:lnTo>
                      <a:lnTo>
                        <a:pt x="180" y="552"/>
                      </a:lnTo>
                      <a:lnTo>
                        <a:pt x="157" y="555"/>
                      </a:lnTo>
                      <a:lnTo>
                        <a:pt x="133" y="557"/>
                      </a:lnTo>
                      <a:lnTo>
                        <a:pt x="110" y="561"/>
                      </a:lnTo>
                      <a:lnTo>
                        <a:pt x="87" y="564"/>
                      </a:lnTo>
                      <a:lnTo>
                        <a:pt x="72" y="562"/>
                      </a:lnTo>
                      <a:lnTo>
                        <a:pt x="59" y="560"/>
                      </a:lnTo>
                      <a:lnTo>
                        <a:pt x="47" y="556"/>
                      </a:lnTo>
                      <a:lnTo>
                        <a:pt x="37" y="553"/>
                      </a:lnTo>
                      <a:lnTo>
                        <a:pt x="28" y="549"/>
                      </a:lnTo>
                      <a:lnTo>
                        <a:pt x="19" y="546"/>
                      </a:lnTo>
                      <a:lnTo>
                        <a:pt x="9" y="541"/>
                      </a:lnTo>
                      <a:lnTo>
                        <a:pt x="0" y="536"/>
                      </a:lnTo>
                      <a:lnTo>
                        <a:pt x="0" y="509"/>
                      </a:lnTo>
                      <a:lnTo>
                        <a:pt x="0" y="481"/>
                      </a:lnTo>
                      <a:lnTo>
                        <a:pt x="0" y="453"/>
                      </a:lnTo>
                      <a:lnTo>
                        <a:pt x="0" y="425"/>
                      </a:lnTo>
                      <a:lnTo>
                        <a:pt x="1" y="344"/>
                      </a:lnTo>
                      <a:lnTo>
                        <a:pt x="2" y="262"/>
                      </a:lnTo>
                      <a:lnTo>
                        <a:pt x="5" y="181"/>
                      </a:lnTo>
                      <a:lnTo>
                        <a:pt x="6" y="100"/>
                      </a:lnTo>
                      <a:lnTo>
                        <a:pt x="10" y="92"/>
                      </a:lnTo>
                      <a:lnTo>
                        <a:pt x="15" y="84"/>
                      </a:lnTo>
                      <a:lnTo>
                        <a:pt x="20" y="76"/>
                      </a:lnTo>
                      <a:lnTo>
                        <a:pt x="24" y="68"/>
                      </a:lnTo>
                      <a:lnTo>
                        <a:pt x="28" y="61"/>
                      </a:lnTo>
                      <a:lnTo>
                        <a:pt x="32" y="53"/>
                      </a:lnTo>
                      <a:lnTo>
                        <a:pt x="37" y="45"/>
                      </a:lnTo>
                      <a:lnTo>
                        <a:pt x="42" y="37"/>
                      </a:lnTo>
                      <a:lnTo>
                        <a:pt x="52" y="34"/>
                      </a:lnTo>
                      <a:lnTo>
                        <a:pt x="64" y="32"/>
                      </a:lnTo>
                      <a:lnTo>
                        <a:pt x="74" y="29"/>
                      </a:lnTo>
                      <a:lnTo>
                        <a:pt x="85" y="26"/>
                      </a:lnTo>
                      <a:lnTo>
                        <a:pt x="96" y="24"/>
                      </a:lnTo>
                      <a:lnTo>
                        <a:pt x="106" y="22"/>
                      </a:lnTo>
                      <a:lnTo>
                        <a:pt x="118" y="19"/>
                      </a:lnTo>
                      <a:lnTo>
                        <a:pt x="128" y="17"/>
                      </a:lnTo>
                      <a:lnTo>
                        <a:pt x="150" y="16"/>
                      </a:lnTo>
                      <a:lnTo>
                        <a:pt x="173" y="15"/>
                      </a:lnTo>
                      <a:lnTo>
                        <a:pt x="195" y="14"/>
                      </a:lnTo>
                      <a:lnTo>
                        <a:pt x="217" y="12"/>
                      </a:lnTo>
                      <a:lnTo>
                        <a:pt x="240" y="11"/>
                      </a:lnTo>
                      <a:lnTo>
                        <a:pt x="262" y="10"/>
                      </a:lnTo>
                      <a:lnTo>
                        <a:pt x="284" y="9"/>
                      </a:lnTo>
                      <a:lnTo>
                        <a:pt x="307" y="8"/>
                      </a:lnTo>
                      <a:lnTo>
                        <a:pt x="329" y="8"/>
                      </a:lnTo>
                      <a:lnTo>
                        <a:pt x="351" y="7"/>
                      </a:lnTo>
                      <a:lnTo>
                        <a:pt x="373" y="5"/>
                      </a:lnTo>
                      <a:lnTo>
                        <a:pt x="396" y="4"/>
                      </a:lnTo>
                      <a:lnTo>
                        <a:pt x="418" y="3"/>
                      </a:lnTo>
                      <a:lnTo>
                        <a:pt x="440" y="2"/>
                      </a:lnTo>
                      <a:lnTo>
                        <a:pt x="463" y="1"/>
                      </a:lnTo>
                      <a:lnTo>
                        <a:pt x="485" y="0"/>
                      </a:lnTo>
                      <a:close/>
                    </a:path>
                  </a:pathLst>
                </a:custGeom>
                <a:solidFill>
                  <a:srgbClr val="161C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" name="Freeform 81"/>
                <p:cNvSpPr>
                  <a:spLocks/>
                </p:cNvSpPr>
                <p:nvPr/>
              </p:nvSpPr>
              <p:spPr bwMode="auto">
                <a:xfrm>
                  <a:off x="4463" y="530"/>
                  <a:ext cx="86" cy="89"/>
                </a:xfrm>
                <a:custGeom>
                  <a:avLst/>
                  <a:gdLst>
                    <a:gd name="T0" fmla="*/ 463 w 517"/>
                    <a:gd name="T1" fmla="*/ 2 h 532"/>
                    <a:gd name="T2" fmla="*/ 474 w 517"/>
                    <a:gd name="T3" fmla="*/ 6 h 532"/>
                    <a:gd name="T4" fmla="*/ 484 w 517"/>
                    <a:gd name="T5" fmla="*/ 9 h 532"/>
                    <a:gd name="T6" fmla="*/ 495 w 517"/>
                    <a:gd name="T7" fmla="*/ 13 h 532"/>
                    <a:gd name="T8" fmla="*/ 504 w 517"/>
                    <a:gd name="T9" fmla="*/ 23 h 532"/>
                    <a:gd name="T10" fmla="*/ 512 w 517"/>
                    <a:gd name="T11" fmla="*/ 40 h 532"/>
                    <a:gd name="T12" fmla="*/ 517 w 517"/>
                    <a:gd name="T13" fmla="*/ 145 h 532"/>
                    <a:gd name="T14" fmla="*/ 517 w 517"/>
                    <a:gd name="T15" fmla="*/ 340 h 532"/>
                    <a:gd name="T16" fmla="*/ 512 w 517"/>
                    <a:gd name="T17" fmla="*/ 448 h 532"/>
                    <a:gd name="T18" fmla="*/ 498 w 517"/>
                    <a:gd name="T19" fmla="*/ 467 h 532"/>
                    <a:gd name="T20" fmla="*/ 481 w 517"/>
                    <a:gd name="T21" fmla="*/ 478 h 532"/>
                    <a:gd name="T22" fmla="*/ 467 w 517"/>
                    <a:gd name="T23" fmla="*/ 479 h 532"/>
                    <a:gd name="T24" fmla="*/ 452 w 517"/>
                    <a:gd name="T25" fmla="*/ 481 h 532"/>
                    <a:gd name="T26" fmla="*/ 438 w 517"/>
                    <a:gd name="T27" fmla="*/ 482 h 532"/>
                    <a:gd name="T28" fmla="*/ 409 w 517"/>
                    <a:gd name="T29" fmla="*/ 486 h 532"/>
                    <a:gd name="T30" fmla="*/ 366 w 517"/>
                    <a:gd name="T31" fmla="*/ 492 h 532"/>
                    <a:gd name="T32" fmla="*/ 324 w 517"/>
                    <a:gd name="T33" fmla="*/ 499 h 532"/>
                    <a:gd name="T34" fmla="*/ 280 w 517"/>
                    <a:gd name="T35" fmla="*/ 504 h 532"/>
                    <a:gd name="T36" fmla="*/ 237 w 517"/>
                    <a:gd name="T37" fmla="*/ 511 h 532"/>
                    <a:gd name="T38" fmla="*/ 194 w 517"/>
                    <a:gd name="T39" fmla="*/ 517 h 532"/>
                    <a:gd name="T40" fmla="*/ 152 w 517"/>
                    <a:gd name="T41" fmla="*/ 523 h 532"/>
                    <a:gd name="T42" fmla="*/ 109 w 517"/>
                    <a:gd name="T43" fmla="*/ 529 h 532"/>
                    <a:gd name="T44" fmla="*/ 73 w 517"/>
                    <a:gd name="T45" fmla="*/ 530 h 532"/>
                    <a:gd name="T46" fmla="*/ 49 w 517"/>
                    <a:gd name="T47" fmla="*/ 524 h 532"/>
                    <a:gd name="T48" fmla="*/ 28 w 517"/>
                    <a:gd name="T49" fmla="*/ 517 h 532"/>
                    <a:gd name="T50" fmla="*/ 10 w 517"/>
                    <a:gd name="T51" fmla="*/ 510 h 532"/>
                    <a:gd name="T52" fmla="*/ 0 w 517"/>
                    <a:gd name="T53" fmla="*/ 480 h 532"/>
                    <a:gd name="T54" fmla="*/ 0 w 517"/>
                    <a:gd name="T55" fmla="*/ 429 h 532"/>
                    <a:gd name="T56" fmla="*/ 3 w 517"/>
                    <a:gd name="T57" fmla="*/ 327 h 532"/>
                    <a:gd name="T58" fmla="*/ 6 w 517"/>
                    <a:gd name="T59" fmla="*/ 172 h 532"/>
                    <a:gd name="T60" fmla="*/ 12 w 517"/>
                    <a:gd name="T61" fmla="*/ 86 h 532"/>
                    <a:gd name="T62" fmla="*/ 21 w 517"/>
                    <a:gd name="T63" fmla="*/ 70 h 532"/>
                    <a:gd name="T64" fmla="*/ 29 w 517"/>
                    <a:gd name="T65" fmla="*/ 54 h 532"/>
                    <a:gd name="T66" fmla="*/ 39 w 517"/>
                    <a:gd name="T67" fmla="*/ 37 h 532"/>
                    <a:gd name="T68" fmla="*/ 55 w 517"/>
                    <a:gd name="T69" fmla="*/ 26 h 532"/>
                    <a:gd name="T70" fmla="*/ 78 w 517"/>
                    <a:gd name="T71" fmla="*/ 23 h 532"/>
                    <a:gd name="T72" fmla="*/ 100 w 517"/>
                    <a:gd name="T73" fmla="*/ 18 h 532"/>
                    <a:gd name="T74" fmla="*/ 123 w 517"/>
                    <a:gd name="T75" fmla="*/ 14 h 532"/>
                    <a:gd name="T76" fmla="*/ 154 w 517"/>
                    <a:gd name="T77" fmla="*/ 10 h 532"/>
                    <a:gd name="T78" fmla="*/ 194 w 517"/>
                    <a:gd name="T79" fmla="*/ 9 h 532"/>
                    <a:gd name="T80" fmla="*/ 235 w 517"/>
                    <a:gd name="T81" fmla="*/ 8 h 532"/>
                    <a:gd name="T82" fmla="*/ 275 w 517"/>
                    <a:gd name="T83" fmla="*/ 7 h 532"/>
                    <a:gd name="T84" fmla="*/ 317 w 517"/>
                    <a:gd name="T85" fmla="*/ 6 h 532"/>
                    <a:gd name="T86" fmla="*/ 357 w 517"/>
                    <a:gd name="T87" fmla="*/ 3 h 532"/>
                    <a:gd name="T88" fmla="*/ 398 w 517"/>
                    <a:gd name="T89" fmla="*/ 2 h 532"/>
                    <a:gd name="T90" fmla="*/ 438 w 517"/>
                    <a:gd name="T91" fmla="*/ 1 h 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17" h="532">
                      <a:moveTo>
                        <a:pt x="458" y="0"/>
                      </a:moveTo>
                      <a:lnTo>
                        <a:pt x="463" y="2"/>
                      </a:lnTo>
                      <a:lnTo>
                        <a:pt x="468" y="4"/>
                      </a:lnTo>
                      <a:lnTo>
                        <a:pt x="474" y="6"/>
                      </a:lnTo>
                      <a:lnTo>
                        <a:pt x="478" y="8"/>
                      </a:lnTo>
                      <a:lnTo>
                        <a:pt x="484" y="9"/>
                      </a:lnTo>
                      <a:lnTo>
                        <a:pt x="489" y="11"/>
                      </a:lnTo>
                      <a:lnTo>
                        <a:pt x="495" y="13"/>
                      </a:lnTo>
                      <a:lnTo>
                        <a:pt x="499" y="15"/>
                      </a:lnTo>
                      <a:lnTo>
                        <a:pt x="504" y="23"/>
                      </a:lnTo>
                      <a:lnTo>
                        <a:pt x="508" y="31"/>
                      </a:lnTo>
                      <a:lnTo>
                        <a:pt x="512" y="40"/>
                      </a:lnTo>
                      <a:lnTo>
                        <a:pt x="517" y="48"/>
                      </a:lnTo>
                      <a:lnTo>
                        <a:pt x="517" y="145"/>
                      </a:lnTo>
                      <a:lnTo>
                        <a:pt x="517" y="242"/>
                      </a:lnTo>
                      <a:lnTo>
                        <a:pt x="517" y="340"/>
                      </a:lnTo>
                      <a:lnTo>
                        <a:pt x="517" y="439"/>
                      </a:lnTo>
                      <a:lnTo>
                        <a:pt x="512" y="448"/>
                      </a:lnTo>
                      <a:lnTo>
                        <a:pt x="506" y="457"/>
                      </a:lnTo>
                      <a:lnTo>
                        <a:pt x="498" y="467"/>
                      </a:lnTo>
                      <a:lnTo>
                        <a:pt x="488" y="477"/>
                      </a:lnTo>
                      <a:lnTo>
                        <a:pt x="481" y="478"/>
                      </a:lnTo>
                      <a:lnTo>
                        <a:pt x="474" y="478"/>
                      </a:lnTo>
                      <a:lnTo>
                        <a:pt x="467" y="479"/>
                      </a:lnTo>
                      <a:lnTo>
                        <a:pt x="460" y="480"/>
                      </a:lnTo>
                      <a:lnTo>
                        <a:pt x="452" y="481"/>
                      </a:lnTo>
                      <a:lnTo>
                        <a:pt x="445" y="481"/>
                      </a:lnTo>
                      <a:lnTo>
                        <a:pt x="438" y="482"/>
                      </a:lnTo>
                      <a:lnTo>
                        <a:pt x="431" y="482"/>
                      </a:lnTo>
                      <a:lnTo>
                        <a:pt x="409" y="486"/>
                      </a:lnTo>
                      <a:lnTo>
                        <a:pt x="388" y="489"/>
                      </a:lnTo>
                      <a:lnTo>
                        <a:pt x="366" y="492"/>
                      </a:lnTo>
                      <a:lnTo>
                        <a:pt x="345" y="495"/>
                      </a:lnTo>
                      <a:lnTo>
                        <a:pt x="324" y="499"/>
                      </a:lnTo>
                      <a:lnTo>
                        <a:pt x="302" y="502"/>
                      </a:lnTo>
                      <a:lnTo>
                        <a:pt x="280" y="504"/>
                      </a:lnTo>
                      <a:lnTo>
                        <a:pt x="259" y="508"/>
                      </a:lnTo>
                      <a:lnTo>
                        <a:pt x="237" y="511"/>
                      </a:lnTo>
                      <a:lnTo>
                        <a:pt x="215" y="514"/>
                      </a:lnTo>
                      <a:lnTo>
                        <a:pt x="194" y="517"/>
                      </a:lnTo>
                      <a:lnTo>
                        <a:pt x="173" y="519"/>
                      </a:lnTo>
                      <a:lnTo>
                        <a:pt x="152" y="523"/>
                      </a:lnTo>
                      <a:lnTo>
                        <a:pt x="130" y="526"/>
                      </a:lnTo>
                      <a:lnTo>
                        <a:pt x="109" y="529"/>
                      </a:lnTo>
                      <a:lnTo>
                        <a:pt x="87" y="532"/>
                      </a:lnTo>
                      <a:lnTo>
                        <a:pt x="73" y="530"/>
                      </a:lnTo>
                      <a:lnTo>
                        <a:pt x="61" y="527"/>
                      </a:lnTo>
                      <a:lnTo>
                        <a:pt x="49" y="524"/>
                      </a:lnTo>
                      <a:lnTo>
                        <a:pt x="39" y="521"/>
                      </a:lnTo>
                      <a:lnTo>
                        <a:pt x="28" y="517"/>
                      </a:lnTo>
                      <a:lnTo>
                        <a:pt x="19" y="514"/>
                      </a:lnTo>
                      <a:lnTo>
                        <a:pt x="10" y="510"/>
                      </a:lnTo>
                      <a:lnTo>
                        <a:pt x="0" y="505"/>
                      </a:lnTo>
                      <a:lnTo>
                        <a:pt x="0" y="480"/>
                      </a:lnTo>
                      <a:lnTo>
                        <a:pt x="0" y="455"/>
                      </a:lnTo>
                      <a:lnTo>
                        <a:pt x="0" y="429"/>
                      </a:lnTo>
                      <a:lnTo>
                        <a:pt x="0" y="404"/>
                      </a:lnTo>
                      <a:lnTo>
                        <a:pt x="3" y="327"/>
                      </a:lnTo>
                      <a:lnTo>
                        <a:pt x="4" y="249"/>
                      </a:lnTo>
                      <a:lnTo>
                        <a:pt x="6" y="172"/>
                      </a:lnTo>
                      <a:lnTo>
                        <a:pt x="7" y="95"/>
                      </a:lnTo>
                      <a:lnTo>
                        <a:pt x="12" y="86"/>
                      </a:lnTo>
                      <a:lnTo>
                        <a:pt x="17" y="78"/>
                      </a:lnTo>
                      <a:lnTo>
                        <a:pt x="21" y="70"/>
                      </a:lnTo>
                      <a:lnTo>
                        <a:pt x="26" y="62"/>
                      </a:lnTo>
                      <a:lnTo>
                        <a:pt x="29" y="54"/>
                      </a:lnTo>
                      <a:lnTo>
                        <a:pt x="34" y="46"/>
                      </a:lnTo>
                      <a:lnTo>
                        <a:pt x="39" y="37"/>
                      </a:lnTo>
                      <a:lnTo>
                        <a:pt x="43" y="29"/>
                      </a:lnTo>
                      <a:lnTo>
                        <a:pt x="55" y="26"/>
                      </a:lnTo>
                      <a:lnTo>
                        <a:pt x="66" y="25"/>
                      </a:lnTo>
                      <a:lnTo>
                        <a:pt x="78" y="23"/>
                      </a:lnTo>
                      <a:lnTo>
                        <a:pt x="89" y="21"/>
                      </a:lnTo>
                      <a:lnTo>
                        <a:pt x="100" y="18"/>
                      </a:lnTo>
                      <a:lnTo>
                        <a:pt x="111" y="16"/>
                      </a:lnTo>
                      <a:lnTo>
                        <a:pt x="123" y="14"/>
                      </a:lnTo>
                      <a:lnTo>
                        <a:pt x="134" y="11"/>
                      </a:lnTo>
                      <a:lnTo>
                        <a:pt x="154" y="10"/>
                      </a:lnTo>
                      <a:lnTo>
                        <a:pt x="175" y="10"/>
                      </a:lnTo>
                      <a:lnTo>
                        <a:pt x="194" y="9"/>
                      </a:lnTo>
                      <a:lnTo>
                        <a:pt x="215" y="9"/>
                      </a:lnTo>
                      <a:lnTo>
                        <a:pt x="235" y="8"/>
                      </a:lnTo>
                      <a:lnTo>
                        <a:pt x="256" y="8"/>
                      </a:lnTo>
                      <a:lnTo>
                        <a:pt x="275" y="7"/>
                      </a:lnTo>
                      <a:lnTo>
                        <a:pt x="296" y="6"/>
                      </a:lnTo>
                      <a:lnTo>
                        <a:pt x="317" y="6"/>
                      </a:lnTo>
                      <a:lnTo>
                        <a:pt x="336" y="4"/>
                      </a:lnTo>
                      <a:lnTo>
                        <a:pt x="357" y="3"/>
                      </a:lnTo>
                      <a:lnTo>
                        <a:pt x="377" y="3"/>
                      </a:lnTo>
                      <a:lnTo>
                        <a:pt x="398" y="2"/>
                      </a:lnTo>
                      <a:lnTo>
                        <a:pt x="417" y="1"/>
                      </a:lnTo>
                      <a:lnTo>
                        <a:pt x="438" y="1"/>
                      </a:lnTo>
                      <a:lnTo>
                        <a:pt x="458" y="0"/>
                      </a:lnTo>
                      <a:close/>
                    </a:path>
                  </a:pathLst>
                </a:custGeom>
                <a:solidFill>
                  <a:srgbClr val="191E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9" name="Freeform 82"/>
                <p:cNvSpPr>
                  <a:spLocks/>
                </p:cNvSpPr>
                <p:nvPr/>
              </p:nvSpPr>
              <p:spPr bwMode="auto">
                <a:xfrm>
                  <a:off x="4463" y="535"/>
                  <a:ext cx="82" cy="83"/>
                </a:xfrm>
                <a:custGeom>
                  <a:avLst/>
                  <a:gdLst>
                    <a:gd name="T0" fmla="*/ 435 w 486"/>
                    <a:gd name="T1" fmla="*/ 2 h 499"/>
                    <a:gd name="T2" fmla="*/ 444 w 486"/>
                    <a:gd name="T3" fmla="*/ 6 h 499"/>
                    <a:gd name="T4" fmla="*/ 455 w 486"/>
                    <a:gd name="T5" fmla="*/ 9 h 499"/>
                    <a:gd name="T6" fmla="*/ 464 w 486"/>
                    <a:gd name="T7" fmla="*/ 13 h 499"/>
                    <a:gd name="T8" fmla="*/ 473 w 486"/>
                    <a:gd name="T9" fmla="*/ 23 h 499"/>
                    <a:gd name="T10" fmla="*/ 481 w 486"/>
                    <a:gd name="T11" fmla="*/ 39 h 499"/>
                    <a:gd name="T12" fmla="*/ 486 w 486"/>
                    <a:gd name="T13" fmla="*/ 139 h 499"/>
                    <a:gd name="T14" fmla="*/ 486 w 486"/>
                    <a:gd name="T15" fmla="*/ 321 h 499"/>
                    <a:gd name="T16" fmla="*/ 481 w 486"/>
                    <a:gd name="T17" fmla="*/ 422 h 499"/>
                    <a:gd name="T18" fmla="*/ 468 w 486"/>
                    <a:gd name="T19" fmla="*/ 439 h 499"/>
                    <a:gd name="T20" fmla="*/ 451 w 486"/>
                    <a:gd name="T21" fmla="*/ 449 h 499"/>
                    <a:gd name="T22" fmla="*/ 438 w 486"/>
                    <a:gd name="T23" fmla="*/ 450 h 499"/>
                    <a:gd name="T24" fmla="*/ 424 w 486"/>
                    <a:gd name="T25" fmla="*/ 452 h 499"/>
                    <a:gd name="T26" fmla="*/ 409 w 486"/>
                    <a:gd name="T27" fmla="*/ 453 h 499"/>
                    <a:gd name="T28" fmla="*/ 382 w 486"/>
                    <a:gd name="T29" fmla="*/ 456 h 499"/>
                    <a:gd name="T30" fmla="*/ 343 w 486"/>
                    <a:gd name="T31" fmla="*/ 462 h 499"/>
                    <a:gd name="T32" fmla="*/ 304 w 486"/>
                    <a:gd name="T33" fmla="*/ 468 h 499"/>
                    <a:gd name="T34" fmla="*/ 263 w 486"/>
                    <a:gd name="T35" fmla="*/ 473 h 499"/>
                    <a:gd name="T36" fmla="*/ 224 w 486"/>
                    <a:gd name="T37" fmla="*/ 479 h 499"/>
                    <a:gd name="T38" fmla="*/ 185 w 486"/>
                    <a:gd name="T39" fmla="*/ 485 h 499"/>
                    <a:gd name="T40" fmla="*/ 145 w 486"/>
                    <a:gd name="T41" fmla="*/ 491 h 499"/>
                    <a:gd name="T42" fmla="*/ 105 w 486"/>
                    <a:gd name="T43" fmla="*/ 497 h 499"/>
                    <a:gd name="T44" fmla="*/ 73 w 486"/>
                    <a:gd name="T45" fmla="*/ 497 h 499"/>
                    <a:gd name="T46" fmla="*/ 48 w 486"/>
                    <a:gd name="T47" fmla="*/ 491 h 499"/>
                    <a:gd name="T48" fmla="*/ 29 w 486"/>
                    <a:gd name="T49" fmla="*/ 484 h 499"/>
                    <a:gd name="T50" fmla="*/ 9 w 486"/>
                    <a:gd name="T51" fmla="*/ 477 h 499"/>
                    <a:gd name="T52" fmla="*/ 0 w 486"/>
                    <a:gd name="T53" fmla="*/ 449 h 499"/>
                    <a:gd name="T54" fmla="*/ 0 w 486"/>
                    <a:gd name="T55" fmla="*/ 404 h 499"/>
                    <a:gd name="T56" fmla="*/ 2 w 486"/>
                    <a:gd name="T57" fmla="*/ 307 h 499"/>
                    <a:gd name="T58" fmla="*/ 6 w 486"/>
                    <a:gd name="T59" fmla="*/ 161 h 499"/>
                    <a:gd name="T60" fmla="*/ 12 w 486"/>
                    <a:gd name="T61" fmla="*/ 79 h 499"/>
                    <a:gd name="T62" fmla="*/ 21 w 486"/>
                    <a:gd name="T63" fmla="*/ 64 h 499"/>
                    <a:gd name="T64" fmla="*/ 30 w 486"/>
                    <a:gd name="T65" fmla="*/ 48 h 499"/>
                    <a:gd name="T66" fmla="*/ 39 w 486"/>
                    <a:gd name="T67" fmla="*/ 31 h 499"/>
                    <a:gd name="T68" fmla="*/ 55 w 486"/>
                    <a:gd name="T69" fmla="*/ 21 h 499"/>
                    <a:gd name="T70" fmla="*/ 80 w 486"/>
                    <a:gd name="T71" fmla="*/ 16 h 499"/>
                    <a:gd name="T72" fmla="*/ 104 w 486"/>
                    <a:gd name="T73" fmla="*/ 12 h 499"/>
                    <a:gd name="T74" fmla="*/ 128 w 486"/>
                    <a:gd name="T75" fmla="*/ 7 h 499"/>
                    <a:gd name="T76" fmla="*/ 158 w 486"/>
                    <a:gd name="T77" fmla="*/ 5 h 499"/>
                    <a:gd name="T78" fmla="*/ 194 w 486"/>
                    <a:gd name="T79" fmla="*/ 4 h 499"/>
                    <a:gd name="T80" fmla="*/ 231 w 486"/>
                    <a:gd name="T81" fmla="*/ 4 h 499"/>
                    <a:gd name="T82" fmla="*/ 267 w 486"/>
                    <a:gd name="T83" fmla="*/ 2 h 499"/>
                    <a:gd name="T84" fmla="*/ 304 w 486"/>
                    <a:gd name="T85" fmla="*/ 1 h 499"/>
                    <a:gd name="T86" fmla="*/ 339 w 486"/>
                    <a:gd name="T87" fmla="*/ 1 h 499"/>
                    <a:gd name="T88" fmla="*/ 376 w 486"/>
                    <a:gd name="T89" fmla="*/ 0 h 499"/>
                    <a:gd name="T90" fmla="*/ 412 w 486"/>
                    <a:gd name="T91" fmla="*/ 0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86" h="499">
                      <a:moveTo>
                        <a:pt x="431" y="0"/>
                      </a:moveTo>
                      <a:lnTo>
                        <a:pt x="435" y="2"/>
                      </a:lnTo>
                      <a:lnTo>
                        <a:pt x="440" y="4"/>
                      </a:lnTo>
                      <a:lnTo>
                        <a:pt x="444" y="6"/>
                      </a:lnTo>
                      <a:lnTo>
                        <a:pt x="450" y="7"/>
                      </a:lnTo>
                      <a:lnTo>
                        <a:pt x="455" y="9"/>
                      </a:lnTo>
                      <a:lnTo>
                        <a:pt x="459" y="12"/>
                      </a:lnTo>
                      <a:lnTo>
                        <a:pt x="464" y="13"/>
                      </a:lnTo>
                      <a:lnTo>
                        <a:pt x="469" y="15"/>
                      </a:lnTo>
                      <a:lnTo>
                        <a:pt x="473" y="23"/>
                      </a:lnTo>
                      <a:lnTo>
                        <a:pt x="478" y="31"/>
                      </a:lnTo>
                      <a:lnTo>
                        <a:pt x="481" y="39"/>
                      </a:lnTo>
                      <a:lnTo>
                        <a:pt x="486" y="48"/>
                      </a:lnTo>
                      <a:lnTo>
                        <a:pt x="486" y="139"/>
                      </a:lnTo>
                      <a:lnTo>
                        <a:pt x="486" y="230"/>
                      </a:lnTo>
                      <a:lnTo>
                        <a:pt x="486" y="321"/>
                      </a:lnTo>
                      <a:lnTo>
                        <a:pt x="486" y="413"/>
                      </a:lnTo>
                      <a:lnTo>
                        <a:pt x="481" y="422"/>
                      </a:lnTo>
                      <a:lnTo>
                        <a:pt x="476" y="431"/>
                      </a:lnTo>
                      <a:lnTo>
                        <a:pt x="468" y="439"/>
                      </a:lnTo>
                      <a:lnTo>
                        <a:pt x="458" y="448"/>
                      </a:lnTo>
                      <a:lnTo>
                        <a:pt x="451" y="449"/>
                      </a:lnTo>
                      <a:lnTo>
                        <a:pt x="444" y="449"/>
                      </a:lnTo>
                      <a:lnTo>
                        <a:pt x="438" y="450"/>
                      </a:lnTo>
                      <a:lnTo>
                        <a:pt x="431" y="450"/>
                      </a:lnTo>
                      <a:lnTo>
                        <a:pt x="424" y="452"/>
                      </a:lnTo>
                      <a:lnTo>
                        <a:pt x="417" y="453"/>
                      </a:lnTo>
                      <a:lnTo>
                        <a:pt x="409" y="453"/>
                      </a:lnTo>
                      <a:lnTo>
                        <a:pt x="402" y="454"/>
                      </a:lnTo>
                      <a:lnTo>
                        <a:pt x="382" y="456"/>
                      </a:lnTo>
                      <a:lnTo>
                        <a:pt x="362" y="460"/>
                      </a:lnTo>
                      <a:lnTo>
                        <a:pt x="343" y="462"/>
                      </a:lnTo>
                      <a:lnTo>
                        <a:pt x="323" y="465"/>
                      </a:lnTo>
                      <a:lnTo>
                        <a:pt x="304" y="468"/>
                      </a:lnTo>
                      <a:lnTo>
                        <a:pt x="284" y="471"/>
                      </a:lnTo>
                      <a:lnTo>
                        <a:pt x="263" y="473"/>
                      </a:lnTo>
                      <a:lnTo>
                        <a:pt x="244" y="476"/>
                      </a:lnTo>
                      <a:lnTo>
                        <a:pt x="224" y="479"/>
                      </a:lnTo>
                      <a:lnTo>
                        <a:pt x="204" y="482"/>
                      </a:lnTo>
                      <a:lnTo>
                        <a:pt x="185" y="485"/>
                      </a:lnTo>
                      <a:lnTo>
                        <a:pt x="165" y="487"/>
                      </a:lnTo>
                      <a:lnTo>
                        <a:pt x="145" y="491"/>
                      </a:lnTo>
                      <a:lnTo>
                        <a:pt x="125" y="493"/>
                      </a:lnTo>
                      <a:lnTo>
                        <a:pt x="105" y="497"/>
                      </a:lnTo>
                      <a:lnTo>
                        <a:pt x="85" y="499"/>
                      </a:lnTo>
                      <a:lnTo>
                        <a:pt x="73" y="497"/>
                      </a:lnTo>
                      <a:lnTo>
                        <a:pt x="60" y="493"/>
                      </a:lnTo>
                      <a:lnTo>
                        <a:pt x="48" y="491"/>
                      </a:lnTo>
                      <a:lnTo>
                        <a:pt x="38" y="487"/>
                      </a:lnTo>
                      <a:lnTo>
                        <a:pt x="29" y="484"/>
                      </a:lnTo>
                      <a:lnTo>
                        <a:pt x="18" y="480"/>
                      </a:lnTo>
                      <a:lnTo>
                        <a:pt x="9" y="477"/>
                      </a:lnTo>
                      <a:lnTo>
                        <a:pt x="0" y="472"/>
                      </a:lnTo>
                      <a:lnTo>
                        <a:pt x="0" y="449"/>
                      </a:lnTo>
                      <a:lnTo>
                        <a:pt x="0" y="427"/>
                      </a:lnTo>
                      <a:lnTo>
                        <a:pt x="0" y="404"/>
                      </a:lnTo>
                      <a:lnTo>
                        <a:pt x="0" y="381"/>
                      </a:lnTo>
                      <a:lnTo>
                        <a:pt x="2" y="307"/>
                      </a:lnTo>
                      <a:lnTo>
                        <a:pt x="3" y="233"/>
                      </a:lnTo>
                      <a:lnTo>
                        <a:pt x="6" y="161"/>
                      </a:lnTo>
                      <a:lnTo>
                        <a:pt x="7" y="87"/>
                      </a:lnTo>
                      <a:lnTo>
                        <a:pt x="12" y="79"/>
                      </a:lnTo>
                      <a:lnTo>
                        <a:pt x="16" y="71"/>
                      </a:lnTo>
                      <a:lnTo>
                        <a:pt x="21" y="64"/>
                      </a:lnTo>
                      <a:lnTo>
                        <a:pt x="25" y="56"/>
                      </a:lnTo>
                      <a:lnTo>
                        <a:pt x="30" y="48"/>
                      </a:lnTo>
                      <a:lnTo>
                        <a:pt x="35" y="39"/>
                      </a:lnTo>
                      <a:lnTo>
                        <a:pt x="39" y="31"/>
                      </a:lnTo>
                      <a:lnTo>
                        <a:pt x="44" y="23"/>
                      </a:lnTo>
                      <a:lnTo>
                        <a:pt x="55" y="21"/>
                      </a:lnTo>
                      <a:lnTo>
                        <a:pt x="68" y="19"/>
                      </a:lnTo>
                      <a:lnTo>
                        <a:pt x="80" y="16"/>
                      </a:lnTo>
                      <a:lnTo>
                        <a:pt x="92" y="14"/>
                      </a:lnTo>
                      <a:lnTo>
                        <a:pt x="104" y="12"/>
                      </a:lnTo>
                      <a:lnTo>
                        <a:pt x="115" y="9"/>
                      </a:lnTo>
                      <a:lnTo>
                        <a:pt x="128" y="7"/>
                      </a:lnTo>
                      <a:lnTo>
                        <a:pt x="140" y="5"/>
                      </a:lnTo>
                      <a:lnTo>
                        <a:pt x="158" y="5"/>
                      </a:lnTo>
                      <a:lnTo>
                        <a:pt x="177" y="5"/>
                      </a:lnTo>
                      <a:lnTo>
                        <a:pt x="194" y="4"/>
                      </a:lnTo>
                      <a:lnTo>
                        <a:pt x="212" y="4"/>
                      </a:lnTo>
                      <a:lnTo>
                        <a:pt x="231" y="4"/>
                      </a:lnTo>
                      <a:lnTo>
                        <a:pt x="249" y="2"/>
                      </a:lnTo>
                      <a:lnTo>
                        <a:pt x="267" y="2"/>
                      </a:lnTo>
                      <a:lnTo>
                        <a:pt x="285" y="2"/>
                      </a:lnTo>
                      <a:lnTo>
                        <a:pt x="304" y="1"/>
                      </a:lnTo>
                      <a:lnTo>
                        <a:pt x="322" y="1"/>
                      </a:lnTo>
                      <a:lnTo>
                        <a:pt x="339" y="1"/>
                      </a:lnTo>
                      <a:lnTo>
                        <a:pt x="358" y="0"/>
                      </a:lnTo>
                      <a:lnTo>
                        <a:pt x="376" y="0"/>
                      </a:lnTo>
                      <a:lnTo>
                        <a:pt x="395" y="0"/>
                      </a:lnTo>
                      <a:lnTo>
                        <a:pt x="412" y="0"/>
                      </a:lnTo>
                      <a:lnTo>
                        <a:pt x="431" y="0"/>
                      </a:lnTo>
                      <a:close/>
                    </a:path>
                  </a:pathLst>
                </a:custGeom>
                <a:solidFill>
                  <a:srgbClr val="1921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0" name="Freeform 83"/>
                <p:cNvSpPr>
                  <a:spLocks/>
                </p:cNvSpPr>
                <p:nvPr/>
              </p:nvSpPr>
              <p:spPr bwMode="auto">
                <a:xfrm>
                  <a:off x="4464" y="540"/>
                  <a:ext cx="76" cy="78"/>
                </a:xfrm>
                <a:custGeom>
                  <a:avLst/>
                  <a:gdLst>
                    <a:gd name="T0" fmla="*/ 409 w 456"/>
                    <a:gd name="T1" fmla="*/ 4 h 468"/>
                    <a:gd name="T2" fmla="*/ 418 w 456"/>
                    <a:gd name="T3" fmla="*/ 7 h 468"/>
                    <a:gd name="T4" fmla="*/ 426 w 456"/>
                    <a:gd name="T5" fmla="*/ 12 h 468"/>
                    <a:gd name="T6" fmla="*/ 436 w 456"/>
                    <a:gd name="T7" fmla="*/ 15 h 468"/>
                    <a:gd name="T8" fmla="*/ 445 w 456"/>
                    <a:gd name="T9" fmla="*/ 26 h 468"/>
                    <a:gd name="T10" fmla="*/ 453 w 456"/>
                    <a:gd name="T11" fmla="*/ 42 h 468"/>
                    <a:gd name="T12" fmla="*/ 456 w 456"/>
                    <a:gd name="T13" fmla="*/ 134 h 468"/>
                    <a:gd name="T14" fmla="*/ 456 w 456"/>
                    <a:gd name="T15" fmla="*/ 304 h 468"/>
                    <a:gd name="T16" fmla="*/ 452 w 456"/>
                    <a:gd name="T17" fmla="*/ 397 h 468"/>
                    <a:gd name="T18" fmla="*/ 439 w 456"/>
                    <a:gd name="T19" fmla="*/ 413 h 468"/>
                    <a:gd name="T20" fmla="*/ 424 w 456"/>
                    <a:gd name="T21" fmla="*/ 422 h 468"/>
                    <a:gd name="T22" fmla="*/ 410 w 456"/>
                    <a:gd name="T23" fmla="*/ 423 h 468"/>
                    <a:gd name="T24" fmla="*/ 396 w 456"/>
                    <a:gd name="T25" fmla="*/ 425 h 468"/>
                    <a:gd name="T26" fmla="*/ 382 w 456"/>
                    <a:gd name="T27" fmla="*/ 426 h 468"/>
                    <a:gd name="T28" fmla="*/ 357 w 456"/>
                    <a:gd name="T29" fmla="*/ 428 h 468"/>
                    <a:gd name="T30" fmla="*/ 321 w 456"/>
                    <a:gd name="T31" fmla="*/ 434 h 468"/>
                    <a:gd name="T32" fmla="*/ 284 w 456"/>
                    <a:gd name="T33" fmla="*/ 439 h 468"/>
                    <a:gd name="T34" fmla="*/ 248 w 456"/>
                    <a:gd name="T35" fmla="*/ 445 h 468"/>
                    <a:gd name="T36" fmla="*/ 213 w 456"/>
                    <a:gd name="T37" fmla="*/ 449 h 468"/>
                    <a:gd name="T38" fmla="*/ 177 w 456"/>
                    <a:gd name="T39" fmla="*/ 455 h 468"/>
                    <a:gd name="T40" fmla="*/ 140 w 456"/>
                    <a:gd name="T41" fmla="*/ 460 h 468"/>
                    <a:gd name="T42" fmla="*/ 104 w 456"/>
                    <a:gd name="T43" fmla="*/ 465 h 468"/>
                    <a:gd name="T44" fmla="*/ 73 w 456"/>
                    <a:gd name="T45" fmla="*/ 465 h 468"/>
                    <a:gd name="T46" fmla="*/ 51 w 456"/>
                    <a:gd name="T47" fmla="*/ 460 h 468"/>
                    <a:gd name="T48" fmla="*/ 30 w 456"/>
                    <a:gd name="T49" fmla="*/ 453 h 468"/>
                    <a:gd name="T50" fmla="*/ 11 w 456"/>
                    <a:gd name="T51" fmla="*/ 446 h 468"/>
                    <a:gd name="T52" fmla="*/ 1 w 456"/>
                    <a:gd name="T53" fmla="*/ 423 h 468"/>
                    <a:gd name="T54" fmla="*/ 1 w 456"/>
                    <a:gd name="T55" fmla="*/ 381 h 468"/>
                    <a:gd name="T56" fmla="*/ 4 w 456"/>
                    <a:gd name="T57" fmla="*/ 291 h 468"/>
                    <a:gd name="T58" fmla="*/ 7 w 456"/>
                    <a:gd name="T59" fmla="*/ 151 h 468"/>
                    <a:gd name="T60" fmla="*/ 14 w 456"/>
                    <a:gd name="T61" fmla="*/ 73 h 468"/>
                    <a:gd name="T62" fmla="*/ 23 w 456"/>
                    <a:gd name="T63" fmla="*/ 58 h 468"/>
                    <a:gd name="T64" fmla="*/ 33 w 456"/>
                    <a:gd name="T65" fmla="*/ 42 h 468"/>
                    <a:gd name="T66" fmla="*/ 42 w 456"/>
                    <a:gd name="T67" fmla="*/ 26 h 468"/>
                    <a:gd name="T68" fmla="*/ 59 w 456"/>
                    <a:gd name="T69" fmla="*/ 15 h 468"/>
                    <a:gd name="T70" fmla="*/ 85 w 456"/>
                    <a:gd name="T71" fmla="*/ 12 h 468"/>
                    <a:gd name="T72" fmla="*/ 109 w 456"/>
                    <a:gd name="T73" fmla="*/ 7 h 468"/>
                    <a:gd name="T74" fmla="*/ 134 w 456"/>
                    <a:gd name="T75" fmla="*/ 3 h 468"/>
                    <a:gd name="T76" fmla="*/ 163 w 456"/>
                    <a:gd name="T77" fmla="*/ 0 h 468"/>
                    <a:gd name="T78" fmla="*/ 195 w 456"/>
                    <a:gd name="T79" fmla="*/ 0 h 468"/>
                    <a:gd name="T80" fmla="*/ 228 w 456"/>
                    <a:gd name="T81" fmla="*/ 0 h 468"/>
                    <a:gd name="T82" fmla="*/ 260 w 456"/>
                    <a:gd name="T83" fmla="*/ 0 h 468"/>
                    <a:gd name="T84" fmla="*/ 292 w 456"/>
                    <a:gd name="T85" fmla="*/ 1 h 468"/>
                    <a:gd name="T86" fmla="*/ 325 w 456"/>
                    <a:gd name="T87" fmla="*/ 1 h 468"/>
                    <a:gd name="T88" fmla="*/ 357 w 456"/>
                    <a:gd name="T89" fmla="*/ 1 h 468"/>
                    <a:gd name="T90" fmla="*/ 389 w 456"/>
                    <a:gd name="T91" fmla="*/ 1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56" h="468">
                      <a:moveTo>
                        <a:pt x="406" y="1"/>
                      </a:moveTo>
                      <a:lnTo>
                        <a:pt x="409" y="4"/>
                      </a:lnTo>
                      <a:lnTo>
                        <a:pt x="414" y="6"/>
                      </a:lnTo>
                      <a:lnTo>
                        <a:pt x="418" y="7"/>
                      </a:lnTo>
                      <a:lnTo>
                        <a:pt x="423" y="9"/>
                      </a:lnTo>
                      <a:lnTo>
                        <a:pt x="426" y="12"/>
                      </a:lnTo>
                      <a:lnTo>
                        <a:pt x="431" y="13"/>
                      </a:lnTo>
                      <a:lnTo>
                        <a:pt x="436" y="15"/>
                      </a:lnTo>
                      <a:lnTo>
                        <a:pt x="440" y="18"/>
                      </a:lnTo>
                      <a:lnTo>
                        <a:pt x="445" y="26"/>
                      </a:lnTo>
                      <a:lnTo>
                        <a:pt x="448" y="34"/>
                      </a:lnTo>
                      <a:lnTo>
                        <a:pt x="453" y="42"/>
                      </a:lnTo>
                      <a:lnTo>
                        <a:pt x="456" y="50"/>
                      </a:lnTo>
                      <a:lnTo>
                        <a:pt x="456" y="134"/>
                      </a:lnTo>
                      <a:lnTo>
                        <a:pt x="456" y="220"/>
                      </a:lnTo>
                      <a:lnTo>
                        <a:pt x="456" y="304"/>
                      </a:lnTo>
                      <a:lnTo>
                        <a:pt x="456" y="389"/>
                      </a:lnTo>
                      <a:lnTo>
                        <a:pt x="452" y="397"/>
                      </a:lnTo>
                      <a:lnTo>
                        <a:pt x="446" y="405"/>
                      </a:lnTo>
                      <a:lnTo>
                        <a:pt x="439" y="413"/>
                      </a:lnTo>
                      <a:lnTo>
                        <a:pt x="431" y="422"/>
                      </a:lnTo>
                      <a:lnTo>
                        <a:pt x="424" y="422"/>
                      </a:lnTo>
                      <a:lnTo>
                        <a:pt x="417" y="423"/>
                      </a:lnTo>
                      <a:lnTo>
                        <a:pt x="410" y="423"/>
                      </a:lnTo>
                      <a:lnTo>
                        <a:pt x="403" y="424"/>
                      </a:lnTo>
                      <a:lnTo>
                        <a:pt x="396" y="425"/>
                      </a:lnTo>
                      <a:lnTo>
                        <a:pt x="389" y="425"/>
                      </a:lnTo>
                      <a:lnTo>
                        <a:pt x="382" y="426"/>
                      </a:lnTo>
                      <a:lnTo>
                        <a:pt x="375" y="426"/>
                      </a:lnTo>
                      <a:lnTo>
                        <a:pt x="357" y="428"/>
                      </a:lnTo>
                      <a:lnTo>
                        <a:pt x="340" y="431"/>
                      </a:lnTo>
                      <a:lnTo>
                        <a:pt x="321" y="434"/>
                      </a:lnTo>
                      <a:lnTo>
                        <a:pt x="303" y="437"/>
                      </a:lnTo>
                      <a:lnTo>
                        <a:pt x="284" y="439"/>
                      </a:lnTo>
                      <a:lnTo>
                        <a:pt x="267" y="441"/>
                      </a:lnTo>
                      <a:lnTo>
                        <a:pt x="248" y="445"/>
                      </a:lnTo>
                      <a:lnTo>
                        <a:pt x="231" y="447"/>
                      </a:lnTo>
                      <a:lnTo>
                        <a:pt x="213" y="449"/>
                      </a:lnTo>
                      <a:lnTo>
                        <a:pt x="194" y="452"/>
                      </a:lnTo>
                      <a:lnTo>
                        <a:pt x="177" y="455"/>
                      </a:lnTo>
                      <a:lnTo>
                        <a:pt x="158" y="457"/>
                      </a:lnTo>
                      <a:lnTo>
                        <a:pt x="140" y="460"/>
                      </a:lnTo>
                      <a:lnTo>
                        <a:pt x="121" y="462"/>
                      </a:lnTo>
                      <a:lnTo>
                        <a:pt x="104" y="465"/>
                      </a:lnTo>
                      <a:lnTo>
                        <a:pt x="86" y="468"/>
                      </a:lnTo>
                      <a:lnTo>
                        <a:pt x="73" y="465"/>
                      </a:lnTo>
                      <a:lnTo>
                        <a:pt x="61" y="462"/>
                      </a:lnTo>
                      <a:lnTo>
                        <a:pt x="51" y="460"/>
                      </a:lnTo>
                      <a:lnTo>
                        <a:pt x="41" y="456"/>
                      </a:lnTo>
                      <a:lnTo>
                        <a:pt x="30" y="453"/>
                      </a:lnTo>
                      <a:lnTo>
                        <a:pt x="20" y="449"/>
                      </a:lnTo>
                      <a:lnTo>
                        <a:pt x="11" y="446"/>
                      </a:lnTo>
                      <a:lnTo>
                        <a:pt x="0" y="442"/>
                      </a:lnTo>
                      <a:lnTo>
                        <a:pt x="1" y="423"/>
                      </a:lnTo>
                      <a:lnTo>
                        <a:pt x="1" y="402"/>
                      </a:lnTo>
                      <a:lnTo>
                        <a:pt x="1" y="381"/>
                      </a:lnTo>
                      <a:lnTo>
                        <a:pt x="1" y="362"/>
                      </a:lnTo>
                      <a:lnTo>
                        <a:pt x="4" y="291"/>
                      </a:lnTo>
                      <a:lnTo>
                        <a:pt x="6" y="221"/>
                      </a:lnTo>
                      <a:lnTo>
                        <a:pt x="7" y="151"/>
                      </a:lnTo>
                      <a:lnTo>
                        <a:pt x="10" y="81"/>
                      </a:lnTo>
                      <a:lnTo>
                        <a:pt x="14" y="73"/>
                      </a:lnTo>
                      <a:lnTo>
                        <a:pt x="19" y="65"/>
                      </a:lnTo>
                      <a:lnTo>
                        <a:pt x="23" y="58"/>
                      </a:lnTo>
                      <a:lnTo>
                        <a:pt x="28" y="50"/>
                      </a:lnTo>
                      <a:lnTo>
                        <a:pt x="33" y="42"/>
                      </a:lnTo>
                      <a:lnTo>
                        <a:pt x="37" y="34"/>
                      </a:lnTo>
                      <a:lnTo>
                        <a:pt x="42" y="26"/>
                      </a:lnTo>
                      <a:lnTo>
                        <a:pt x="46" y="18"/>
                      </a:lnTo>
                      <a:lnTo>
                        <a:pt x="59" y="15"/>
                      </a:lnTo>
                      <a:lnTo>
                        <a:pt x="72" y="14"/>
                      </a:lnTo>
                      <a:lnTo>
                        <a:pt x="85" y="12"/>
                      </a:lnTo>
                      <a:lnTo>
                        <a:pt x="97" y="9"/>
                      </a:lnTo>
                      <a:lnTo>
                        <a:pt x="109" y="7"/>
                      </a:lnTo>
                      <a:lnTo>
                        <a:pt x="121" y="5"/>
                      </a:lnTo>
                      <a:lnTo>
                        <a:pt x="134" y="3"/>
                      </a:lnTo>
                      <a:lnTo>
                        <a:pt x="147" y="0"/>
                      </a:lnTo>
                      <a:lnTo>
                        <a:pt x="163" y="0"/>
                      </a:lnTo>
                      <a:lnTo>
                        <a:pt x="179" y="0"/>
                      </a:lnTo>
                      <a:lnTo>
                        <a:pt x="195" y="0"/>
                      </a:lnTo>
                      <a:lnTo>
                        <a:pt x="212" y="0"/>
                      </a:lnTo>
                      <a:lnTo>
                        <a:pt x="228" y="0"/>
                      </a:lnTo>
                      <a:lnTo>
                        <a:pt x="244" y="0"/>
                      </a:lnTo>
                      <a:lnTo>
                        <a:pt x="260" y="0"/>
                      </a:lnTo>
                      <a:lnTo>
                        <a:pt x="276" y="0"/>
                      </a:lnTo>
                      <a:lnTo>
                        <a:pt x="292" y="1"/>
                      </a:lnTo>
                      <a:lnTo>
                        <a:pt x="309" y="1"/>
                      </a:lnTo>
                      <a:lnTo>
                        <a:pt x="325" y="1"/>
                      </a:lnTo>
                      <a:lnTo>
                        <a:pt x="341" y="1"/>
                      </a:lnTo>
                      <a:lnTo>
                        <a:pt x="357" y="1"/>
                      </a:lnTo>
                      <a:lnTo>
                        <a:pt x="373" y="1"/>
                      </a:lnTo>
                      <a:lnTo>
                        <a:pt x="389" y="1"/>
                      </a:lnTo>
                      <a:lnTo>
                        <a:pt x="406" y="1"/>
                      </a:lnTo>
                      <a:close/>
                    </a:path>
                  </a:pathLst>
                </a:custGeom>
                <a:solidFill>
                  <a:srgbClr val="1C2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1" name="Freeform 84"/>
                <p:cNvSpPr>
                  <a:spLocks/>
                </p:cNvSpPr>
                <p:nvPr/>
              </p:nvSpPr>
              <p:spPr bwMode="auto">
                <a:xfrm>
                  <a:off x="4464" y="545"/>
                  <a:ext cx="71" cy="73"/>
                </a:xfrm>
                <a:custGeom>
                  <a:avLst/>
                  <a:gdLst>
                    <a:gd name="T0" fmla="*/ 384 w 426"/>
                    <a:gd name="T1" fmla="*/ 11 h 441"/>
                    <a:gd name="T2" fmla="*/ 402 w 426"/>
                    <a:gd name="T3" fmla="*/ 19 h 441"/>
                    <a:gd name="T4" fmla="*/ 414 w 426"/>
                    <a:gd name="T5" fmla="*/ 32 h 441"/>
                    <a:gd name="T6" fmla="*/ 421 w 426"/>
                    <a:gd name="T7" fmla="*/ 48 h 441"/>
                    <a:gd name="T8" fmla="*/ 426 w 426"/>
                    <a:gd name="T9" fmla="*/ 135 h 441"/>
                    <a:gd name="T10" fmla="*/ 426 w 426"/>
                    <a:gd name="T11" fmla="*/ 292 h 441"/>
                    <a:gd name="T12" fmla="*/ 421 w 426"/>
                    <a:gd name="T13" fmla="*/ 377 h 441"/>
                    <a:gd name="T14" fmla="*/ 408 w 426"/>
                    <a:gd name="T15" fmla="*/ 391 h 441"/>
                    <a:gd name="T16" fmla="*/ 395 w 426"/>
                    <a:gd name="T17" fmla="*/ 399 h 441"/>
                    <a:gd name="T18" fmla="*/ 381 w 426"/>
                    <a:gd name="T19" fmla="*/ 400 h 441"/>
                    <a:gd name="T20" fmla="*/ 367 w 426"/>
                    <a:gd name="T21" fmla="*/ 401 h 441"/>
                    <a:gd name="T22" fmla="*/ 353 w 426"/>
                    <a:gd name="T23" fmla="*/ 402 h 441"/>
                    <a:gd name="T24" fmla="*/ 330 w 426"/>
                    <a:gd name="T25" fmla="*/ 406 h 441"/>
                    <a:gd name="T26" fmla="*/ 298 w 426"/>
                    <a:gd name="T27" fmla="*/ 411 h 441"/>
                    <a:gd name="T28" fmla="*/ 264 w 426"/>
                    <a:gd name="T29" fmla="*/ 415 h 441"/>
                    <a:gd name="T30" fmla="*/ 232 w 426"/>
                    <a:gd name="T31" fmla="*/ 420 h 441"/>
                    <a:gd name="T32" fmla="*/ 199 w 426"/>
                    <a:gd name="T33" fmla="*/ 424 h 441"/>
                    <a:gd name="T34" fmla="*/ 166 w 426"/>
                    <a:gd name="T35" fmla="*/ 429 h 441"/>
                    <a:gd name="T36" fmla="*/ 134 w 426"/>
                    <a:gd name="T37" fmla="*/ 434 h 441"/>
                    <a:gd name="T38" fmla="*/ 100 w 426"/>
                    <a:gd name="T39" fmla="*/ 438 h 441"/>
                    <a:gd name="T40" fmla="*/ 72 w 426"/>
                    <a:gd name="T41" fmla="*/ 438 h 441"/>
                    <a:gd name="T42" fmla="*/ 51 w 426"/>
                    <a:gd name="T43" fmla="*/ 433 h 441"/>
                    <a:gd name="T44" fmla="*/ 30 w 426"/>
                    <a:gd name="T45" fmla="*/ 427 h 441"/>
                    <a:gd name="T46" fmla="*/ 10 w 426"/>
                    <a:gd name="T47" fmla="*/ 420 h 441"/>
                    <a:gd name="T48" fmla="*/ 1 w 426"/>
                    <a:gd name="T49" fmla="*/ 398 h 441"/>
                    <a:gd name="T50" fmla="*/ 1 w 426"/>
                    <a:gd name="T51" fmla="*/ 363 h 441"/>
                    <a:gd name="T52" fmla="*/ 3 w 426"/>
                    <a:gd name="T53" fmla="*/ 278 h 441"/>
                    <a:gd name="T54" fmla="*/ 8 w 426"/>
                    <a:gd name="T55" fmla="*/ 146 h 441"/>
                    <a:gd name="T56" fmla="*/ 15 w 426"/>
                    <a:gd name="T57" fmla="*/ 71 h 441"/>
                    <a:gd name="T58" fmla="*/ 24 w 426"/>
                    <a:gd name="T59" fmla="*/ 56 h 441"/>
                    <a:gd name="T60" fmla="*/ 33 w 426"/>
                    <a:gd name="T61" fmla="*/ 40 h 441"/>
                    <a:gd name="T62" fmla="*/ 42 w 426"/>
                    <a:gd name="T63" fmla="*/ 25 h 441"/>
                    <a:gd name="T64" fmla="*/ 60 w 426"/>
                    <a:gd name="T65" fmla="*/ 16 h 441"/>
                    <a:gd name="T66" fmla="*/ 86 w 426"/>
                    <a:gd name="T67" fmla="*/ 11 h 441"/>
                    <a:gd name="T68" fmla="*/ 113 w 426"/>
                    <a:gd name="T69" fmla="*/ 7 h 441"/>
                    <a:gd name="T70" fmla="*/ 139 w 426"/>
                    <a:gd name="T71" fmla="*/ 2 h 441"/>
                    <a:gd name="T72" fmla="*/ 166 w 426"/>
                    <a:gd name="T73" fmla="*/ 0 h 441"/>
                    <a:gd name="T74" fmla="*/ 195 w 426"/>
                    <a:gd name="T75" fmla="*/ 1 h 441"/>
                    <a:gd name="T76" fmla="*/ 223 w 426"/>
                    <a:gd name="T77" fmla="*/ 2 h 441"/>
                    <a:gd name="T78" fmla="*/ 250 w 426"/>
                    <a:gd name="T79" fmla="*/ 3 h 441"/>
                    <a:gd name="T80" fmla="*/ 279 w 426"/>
                    <a:gd name="T81" fmla="*/ 3 h 441"/>
                    <a:gd name="T82" fmla="*/ 307 w 426"/>
                    <a:gd name="T83" fmla="*/ 4 h 441"/>
                    <a:gd name="T84" fmla="*/ 335 w 426"/>
                    <a:gd name="T85" fmla="*/ 5 h 441"/>
                    <a:gd name="T86" fmla="*/ 362 w 426"/>
                    <a:gd name="T87" fmla="*/ 7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26" h="441">
                      <a:moveTo>
                        <a:pt x="376" y="7"/>
                      </a:moveTo>
                      <a:lnTo>
                        <a:pt x="384" y="11"/>
                      </a:lnTo>
                      <a:lnTo>
                        <a:pt x="393" y="15"/>
                      </a:lnTo>
                      <a:lnTo>
                        <a:pt x="402" y="19"/>
                      </a:lnTo>
                      <a:lnTo>
                        <a:pt x="410" y="24"/>
                      </a:lnTo>
                      <a:lnTo>
                        <a:pt x="414" y="32"/>
                      </a:lnTo>
                      <a:lnTo>
                        <a:pt x="418" y="40"/>
                      </a:lnTo>
                      <a:lnTo>
                        <a:pt x="421" y="48"/>
                      </a:lnTo>
                      <a:lnTo>
                        <a:pt x="426" y="56"/>
                      </a:lnTo>
                      <a:lnTo>
                        <a:pt x="426" y="135"/>
                      </a:lnTo>
                      <a:lnTo>
                        <a:pt x="426" y="213"/>
                      </a:lnTo>
                      <a:lnTo>
                        <a:pt x="426" y="292"/>
                      </a:lnTo>
                      <a:lnTo>
                        <a:pt x="426" y="370"/>
                      </a:lnTo>
                      <a:lnTo>
                        <a:pt x="421" y="377"/>
                      </a:lnTo>
                      <a:lnTo>
                        <a:pt x="415" y="384"/>
                      </a:lnTo>
                      <a:lnTo>
                        <a:pt x="408" y="391"/>
                      </a:lnTo>
                      <a:lnTo>
                        <a:pt x="402" y="398"/>
                      </a:lnTo>
                      <a:lnTo>
                        <a:pt x="395" y="399"/>
                      </a:lnTo>
                      <a:lnTo>
                        <a:pt x="388" y="399"/>
                      </a:lnTo>
                      <a:lnTo>
                        <a:pt x="381" y="400"/>
                      </a:lnTo>
                      <a:lnTo>
                        <a:pt x="374" y="400"/>
                      </a:lnTo>
                      <a:lnTo>
                        <a:pt x="367" y="401"/>
                      </a:lnTo>
                      <a:lnTo>
                        <a:pt x="360" y="402"/>
                      </a:lnTo>
                      <a:lnTo>
                        <a:pt x="353" y="402"/>
                      </a:lnTo>
                      <a:lnTo>
                        <a:pt x="346" y="404"/>
                      </a:lnTo>
                      <a:lnTo>
                        <a:pt x="330" y="406"/>
                      </a:lnTo>
                      <a:lnTo>
                        <a:pt x="314" y="408"/>
                      </a:lnTo>
                      <a:lnTo>
                        <a:pt x="298" y="411"/>
                      </a:lnTo>
                      <a:lnTo>
                        <a:pt x="281" y="413"/>
                      </a:lnTo>
                      <a:lnTo>
                        <a:pt x="264" y="415"/>
                      </a:lnTo>
                      <a:lnTo>
                        <a:pt x="248" y="417"/>
                      </a:lnTo>
                      <a:lnTo>
                        <a:pt x="232" y="420"/>
                      </a:lnTo>
                      <a:lnTo>
                        <a:pt x="216" y="422"/>
                      </a:lnTo>
                      <a:lnTo>
                        <a:pt x="199" y="424"/>
                      </a:lnTo>
                      <a:lnTo>
                        <a:pt x="182" y="427"/>
                      </a:lnTo>
                      <a:lnTo>
                        <a:pt x="166" y="429"/>
                      </a:lnTo>
                      <a:lnTo>
                        <a:pt x="150" y="431"/>
                      </a:lnTo>
                      <a:lnTo>
                        <a:pt x="134" y="434"/>
                      </a:lnTo>
                      <a:lnTo>
                        <a:pt x="116" y="436"/>
                      </a:lnTo>
                      <a:lnTo>
                        <a:pt x="100" y="438"/>
                      </a:lnTo>
                      <a:lnTo>
                        <a:pt x="84" y="441"/>
                      </a:lnTo>
                      <a:lnTo>
                        <a:pt x="72" y="438"/>
                      </a:lnTo>
                      <a:lnTo>
                        <a:pt x="61" y="435"/>
                      </a:lnTo>
                      <a:lnTo>
                        <a:pt x="51" y="433"/>
                      </a:lnTo>
                      <a:lnTo>
                        <a:pt x="40" y="429"/>
                      </a:lnTo>
                      <a:lnTo>
                        <a:pt x="30" y="427"/>
                      </a:lnTo>
                      <a:lnTo>
                        <a:pt x="21" y="423"/>
                      </a:lnTo>
                      <a:lnTo>
                        <a:pt x="10" y="420"/>
                      </a:lnTo>
                      <a:lnTo>
                        <a:pt x="0" y="416"/>
                      </a:lnTo>
                      <a:lnTo>
                        <a:pt x="1" y="398"/>
                      </a:lnTo>
                      <a:lnTo>
                        <a:pt x="1" y="381"/>
                      </a:lnTo>
                      <a:lnTo>
                        <a:pt x="1" y="363"/>
                      </a:lnTo>
                      <a:lnTo>
                        <a:pt x="1" y="345"/>
                      </a:lnTo>
                      <a:lnTo>
                        <a:pt x="3" y="278"/>
                      </a:lnTo>
                      <a:lnTo>
                        <a:pt x="6" y="212"/>
                      </a:lnTo>
                      <a:lnTo>
                        <a:pt x="8" y="146"/>
                      </a:lnTo>
                      <a:lnTo>
                        <a:pt x="10" y="79"/>
                      </a:lnTo>
                      <a:lnTo>
                        <a:pt x="15" y="71"/>
                      </a:lnTo>
                      <a:lnTo>
                        <a:pt x="19" y="64"/>
                      </a:lnTo>
                      <a:lnTo>
                        <a:pt x="24" y="56"/>
                      </a:lnTo>
                      <a:lnTo>
                        <a:pt x="29" y="48"/>
                      </a:lnTo>
                      <a:lnTo>
                        <a:pt x="33" y="40"/>
                      </a:lnTo>
                      <a:lnTo>
                        <a:pt x="38" y="33"/>
                      </a:lnTo>
                      <a:lnTo>
                        <a:pt x="42" y="25"/>
                      </a:lnTo>
                      <a:lnTo>
                        <a:pt x="47" y="18"/>
                      </a:lnTo>
                      <a:lnTo>
                        <a:pt x="60" y="16"/>
                      </a:lnTo>
                      <a:lnTo>
                        <a:pt x="74" y="13"/>
                      </a:lnTo>
                      <a:lnTo>
                        <a:pt x="86" y="11"/>
                      </a:lnTo>
                      <a:lnTo>
                        <a:pt x="100" y="9"/>
                      </a:lnTo>
                      <a:lnTo>
                        <a:pt x="113" y="7"/>
                      </a:lnTo>
                      <a:lnTo>
                        <a:pt x="126" y="4"/>
                      </a:lnTo>
                      <a:lnTo>
                        <a:pt x="139" y="2"/>
                      </a:lnTo>
                      <a:lnTo>
                        <a:pt x="152" y="0"/>
                      </a:lnTo>
                      <a:lnTo>
                        <a:pt x="166" y="0"/>
                      </a:lnTo>
                      <a:lnTo>
                        <a:pt x="180" y="1"/>
                      </a:lnTo>
                      <a:lnTo>
                        <a:pt x="195" y="1"/>
                      </a:lnTo>
                      <a:lnTo>
                        <a:pt x="209" y="1"/>
                      </a:lnTo>
                      <a:lnTo>
                        <a:pt x="223" y="2"/>
                      </a:lnTo>
                      <a:lnTo>
                        <a:pt x="236" y="2"/>
                      </a:lnTo>
                      <a:lnTo>
                        <a:pt x="250" y="3"/>
                      </a:lnTo>
                      <a:lnTo>
                        <a:pt x="264" y="3"/>
                      </a:lnTo>
                      <a:lnTo>
                        <a:pt x="279" y="3"/>
                      </a:lnTo>
                      <a:lnTo>
                        <a:pt x="293" y="4"/>
                      </a:lnTo>
                      <a:lnTo>
                        <a:pt x="307" y="4"/>
                      </a:lnTo>
                      <a:lnTo>
                        <a:pt x="321" y="4"/>
                      </a:lnTo>
                      <a:lnTo>
                        <a:pt x="335" y="5"/>
                      </a:lnTo>
                      <a:lnTo>
                        <a:pt x="348" y="5"/>
                      </a:lnTo>
                      <a:lnTo>
                        <a:pt x="362" y="7"/>
                      </a:lnTo>
                      <a:lnTo>
                        <a:pt x="376" y="7"/>
                      </a:lnTo>
                      <a:close/>
                    </a:path>
                  </a:pathLst>
                </a:custGeom>
                <a:solidFill>
                  <a:srgbClr val="1E28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2" name="Freeform 85"/>
                <p:cNvSpPr>
                  <a:spLocks/>
                </p:cNvSpPr>
                <p:nvPr/>
              </p:nvSpPr>
              <p:spPr bwMode="auto">
                <a:xfrm>
                  <a:off x="4465" y="549"/>
                  <a:ext cx="66" cy="69"/>
                </a:xfrm>
                <a:custGeom>
                  <a:avLst/>
                  <a:gdLst>
                    <a:gd name="T0" fmla="*/ 357 w 396"/>
                    <a:gd name="T1" fmla="*/ 16 h 414"/>
                    <a:gd name="T2" fmla="*/ 372 w 396"/>
                    <a:gd name="T3" fmla="*/ 27 h 414"/>
                    <a:gd name="T4" fmla="*/ 384 w 396"/>
                    <a:gd name="T5" fmla="*/ 39 h 414"/>
                    <a:gd name="T6" fmla="*/ 392 w 396"/>
                    <a:gd name="T7" fmla="*/ 55 h 414"/>
                    <a:gd name="T8" fmla="*/ 396 w 396"/>
                    <a:gd name="T9" fmla="*/ 135 h 414"/>
                    <a:gd name="T10" fmla="*/ 396 w 396"/>
                    <a:gd name="T11" fmla="*/ 279 h 414"/>
                    <a:gd name="T12" fmla="*/ 390 w 396"/>
                    <a:gd name="T13" fmla="*/ 358 h 414"/>
                    <a:gd name="T14" fmla="*/ 380 w 396"/>
                    <a:gd name="T15" fmla="*/ 371 h 414"/>
                    <a:gd name="T16" fmla="*/ 366 w 396"/>
                    <a:gd name="T17" fmla="*/ 377 h 414"/>
                    <a:gd name="T18" fmla="*/ 352 w 396"/>
                    <a:gd name="T19" fmla="*/ 379 h 414"/>
                    <a:gd name="T20" fmla="*/ 340 w 396"/>
                    <a:gd name="T21" fmla="*/ 380 h 414"/>
                    <a:gd name="T22" fmla="*/ 326 w 396"/>
                    <a:gd name="T23" fmla="*/ 381 h 414"/>
                    <a:gd name="T24" fmla="*/ 304 w 396"/>
                    <a:gd name="T25" fmla="*/ 383 h 414"/>
                    <a:gd name="T26" fmla="*/ 275 w 396"/>
                    <a:gd name="T27" fmla="*/ 388 h 414"/>
                    <a:gd name="T28" fmla="*/ 245 w 396"/>
                    <a:gd name="T29" fmla="*/ 391 h 414"/>
                    <a:gd name="T30" fmla="*/ 216 w 396"/>
                    <a:gd name="T31" fmla="*/ 396 h 414"/>
                    <a:gd name="T32" fmla="*/ 186 w 396"/>
                    <a:gd name="T33" fmla="*/ 399 h 414"/>
                    <a:gd name="T34" fmla="*/ 157 w 396"/>
                    <a:gd name="T35" fmla="*/ 404 h 414"/>
                    <a:gd name="T36" fmla="*/ 127 w 396"/>
                    <a:gd name="T37" fmla="*/ 408 h 414"/>
                    <a:gd name="T38" fmla="*/ 98 w 396"/>
                    <a:gd name="T39" fmla="*/ 412 h 414"/>
                    <a:gd name="T40" fmla="*/ 73 w 396"/>
                    <a:gd name="T41" fmla="*/ 412 h 414"/>
                    <a:gd name="T42" fmla="*/ 52 w 396"/>
                    <a:gd name="T43" fmla="*/ 406 h 414"/>
                    <a:gd name="T44" fmla="*/ 31 w 396"/>
                    <a:gd name="T45" fmla="*/ 401 h 414"/>
                    <a:gd name="T46" fmla="*/ 11 w 396"/>
                    <a:gd name="T47" fmla="*/ 394 h 414"/>
                    <a:gd name="T48" fmla="*/ 1 w 396"/>
                    <a:gd name="T49" fmla="*/ 375 h 414"/>
                    <a:gd name="T50" fmla="*/ 1 w 396"/>
                    <a:gd name="T51" fmla="*/ 344 h 414"/>
                    <a:gd name="T52" fmla="*/ 4 w 396"/>
                    <a:gd name="T53" fmla="*/ 267 h 414"/>
                    <a:gd name="T54" fmla="*/ 8 w 396"/>
                    <a:gd name="T55" fmla="*/ 142 h 414"/>
                    <a:gd name="T56" fmla="*/ 15 w 396"/>
                    <a:gd name="T57" fmla="*/ 70 h 414"/>
                    <a:gd name="T58" fmla="*/ 24 w 396"/>
                    <a:gd name="T59" fmla="*/ 55 h 414"/>
                    <a:gd name="T60" fmla="*/ 35 w 396"/>
                    <a:gd name="T61" fmla="*/ 42 h 414"/>
                    <a:gd name="T62" fmla="*/ 44 w 396"/>
                    <a:gd name="T63" fmla="*/ 27 h 414"/>
                    <a:gd name="T64" fmla="*/ 63 w 396"/>
                    <a:gd name="T65" fmla="*/ 16 h 414"/>
                    <a:gd name="T66" fmla="*/ 90 w 396"/>
                    <a:gd name="T67" fmla="*/ 12 h 414"/>
                    <a:gd name="T68" fmla="*/ 117 w 396"/>
                    <a:gd name="T69" fmla="*/ 7 h 414"/>
                    <a:gd name="T70" fmla="*/ 145 w 396"/>
                    <a:gd name="T71" fmla="*/ 2 h 414"/>
                    <a:gd name="T72" fmla="*/ 170 w 396"/>
                    <a:gd name="T73" fmla="*/ 1 h 414"/>
                    <a:gd name="T74" fmla="*/ 194 w 396"/>
                    <a:gd name="T75" fmla="*/ 2 h 414"/>
                    <a:gd name="T76" fmla="*/ 218 w 396"/>
                    <a:gd name="T77" fmla="*/ 5 h 414"/>
                    <a:gd name="T78" fmla="*/ 241 w 396"/>
                    <a:gd name="T79" fmla="*/ 6 h 414"/>
                    <a:gd name="T80" fmla="*/ 266 w 396"/>
                    <a:gd name="T81" fmla="*/ 7 h 414"/>
                    <a:gd name="T82" fmla="*/ 290 w 396"/>
                    <a:gd name="T83" fmla="*/ 9 h 414"/>
                    <a:gd name="T84" fmla="*/ 314 w 396"/>
                    <a:gd name="T85" fmla="*/ 10 h 414"/>
                    <a:gd name="T86" fmla="*/ 338 w 396"/>
                    <a:gd name="T87" fmla="*/ 12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96" h="414">
                      <a:moveTo>
                        <a:pt x="350" y="12"/>
                      </a:moveTo>
                      <a:lnTo>
                        <a:pt x="357" y="16"/>
                      </a:lnTo>
                      <a:lnTo>
                        <a:pt x="365" y="21"/>
                      </a:lnTo>
                      <a:lnTo>
                        <a:pt x="372" y="27"/>
                      </a:lnTo>
                      <a:lnTo>
                        <a:pt x="380" y="31"/>
                      </a:lnTo>
                      <a:lnTo>
                        <a:pt x="384" y="39"/>
                      </a:lnTo>
                      <a:lnTo>
                        <a:pt x="388" y="47"/>
                      </a:lnTo>
                      <a:lnTo>
                        <a:pt x="392" y="55"/>
                      </a:lnTo>
                      <a:lnTo>
                        <a:pt x="396" y="63"/>
                      </a:lnTo>
                      <a:lnTo>
                        <a:pt x="396" y="135"/>
                      </a:lnTo>
                      <a:lnTo>
                        <a:pt x="396" y="207"/>
                      </a:lnTo>
                      <a:lnTo>
                        <a:pt x="396" y="279"/>
                      </a:lnTo>
                      <a:lnTo>
                        <a:pt x="396" y="352"/>
                      </a:lnTo>
                      <a:lnTo>
                        <a:pt x="390" y="358"/>
                      </a:lnTo>
                      <a:lnTo>
                        <a:pt x="386" y="364"/>
                      </a:lnTo>
                      <a:lnTo>
                        <a:pt x="380" y="371"/>
                      </a:lnTo>
                      <a:lnTo>
                        <a:pt x="373" y="376"/>
                      </a:lnTo>
                      <a:lnTo>
                        <a:pt x="366" y="377"/>
                      </a:lnTo>
                      <a:lnTo>
                        <a:pt x="359" y="377"/>
                      </a:lnTo>
                      <a:lnTo>
                        <a:pt x="352" y="379"/>
                      </a:lnTo>
                      <a:lnTo>
                        <a:pt x="347" y="379"/>
                      </a:lnTo>
                      <a:lnTo>
                        <a:pt x="340" y="380"/>
                      </a:lnTo>
                      <a:lnTo>
                        <a:pt x="333" y="380"/>
                      </a:lnTo>
                      <a:lnTo>
                        <a:pt x="326" y="381"/>
                      </a:lnTo>
                      <a:lnTo>
                        <a:pt x="319" y="381"/>
                      </a:lnTo>
                      <a:lnTo>
                        <a:pt x="304" y="383"/>
                      </a:lnTo>
                      <a:lnTo>
                        <a:pt x="290" y="386"/>
                      </a:lnTo>
                      <a:lnTo>
                        <a:pt x="275" y="388"/>
                      </a:lnTo>
                      <a:lnTo>
                        <a:pt x="260" y="389"/>
                      </a:lnTo>
                      <a:lnTo>
                        <a:pt x="245" y="391"/>
                      </a:lnTo>
                      <a:lnTo>
                        <a:pt x="231" y="394"/>
                      </a:lnTo>
                      <a:lnTo>
                        <a:pt x="216" y="396"/>
                      </a:lnTo>
                      <a:lnTo>
                        <a:pt x="201" y="397"/>
                      </a:lnTo>
                      <a:lnTo>
                        <a:pt x="186" y="399"/>
                      </a:lnTo>
                      <a:lnTo>
                        <a:pt x="172" y="402"/>
                      </a:lnTo>
                      <a:lnTo>
                        <a:pt x="157" y="404"/>
                      </a:lnTo>
                      <a:lnTo>
                        <a:pt x="142" y="406"/>
                      </a:lnTo>
                      <a:lnTo>
                        <a:pt x="127" y="408"/>
                      </a:lnTo>
                      <a:lnTo>
                        <a:pt x="113" y="410"/>
                      </a:lnTo>
                      <a:lnTo>
                        <a:pt x="98" y="412"/>
                      </a:lnTo>
                      <a:lnTo>
                        <a:pt x="83" y="414"/>
                      </a:lnTo>
                      <a:lnTo>
                        <a:pt x="73" y="412"/>
                      </a:lnTo>
                      <a:lnTo>
                        <a:pt x="63" y="409"/>
                      </a:lnTo>
                      <a:lnTo>
                        <a:pt x="52" y="406"/>
                      </a:lnTo>
                      <a:lnTo>
                        <a:pt x="42" y="403"/>
                      </a:lnTo>
                      <a:lnTo>
                        <a:pt x="31" y="401"/>
                      </a:lnTo>
                      <a:lnTo>
                        <a:pt x="21" y="397"/>
                      </a:lnTo>
                      <a:lnTo>
                        <a:pt x="11" y="394"/>
                      </a:lnTo>
                      <a:lnTo>
                        <a:pt x="0" y="390"/>
                      </a:lnTo>
                      <a:lnTo>
                        <a:pt x="1" y="375"/>
                      </a:lnTo>
                      <a:lnTo>
                        <a:pt x="1" y="359"/>
                      </a:lnTo>
                      <a:lnTo>
                        <a:pt x="1" y="344"/>
                      </a:lnTo>
                      <a:lnTo>
                        <a:pt x="1" y="329"/>
                      </a:lnTo>
                      <a:lnTo>
                        <a:pt x="4" y="267"/>
                      </a:lnTo>
                      <a:lnTo>
                        <a:pt x="6" y="204"/>
                      </a:lnTo>
                      <a:lnTo>
                        <a:pt x="8" y="142"/>
                      </a:lnTo>
                      <a:lnTo>
                        <a:pt x="11" y="78"/>
                      </a:lnTo>
                      <a:lnTo>
                        <a:pt x="15" y="70"/>
                      </a:lnTo>
                      <a:lnTo>
                        <a:pt x="20" y="63"/>
                      </a:lnTo>
                      <a:lnTo>
                        <a:pt x="24" y="55"/>
                      </a:lnTo>
                      <a:lnTo>
                        <a:pt x="30" y="48"/>
                      </a:lnTo>
                      <a:lnTo>
                        <a:pt x="35" y="42"/>
                      </a:lnTo>
                      <a:lnTo>
                        <a:pt x="39" y="33"/>
                      </a:lnTo>
                      <a:lnTo>
                        <a:pt x="44" y="27"/>
                      </a:lnTo>
                      <a:lnTo>
                        <a:pt x="49" y="18"/>
                      </a:lnTo>
                      <a:lnTo>
                        <a:pt x="63" y="16"/>
                      </a:lnTo>
                      <a:lnTo>
                        <a:pt x="76" y="14"/>
                      </a:lnTo>
                      <a:lnTo>
                        <a:pt x="90" y="12"/>
                      </a:lnTo>
                      <a:lnTo>
                        <a:pt x="104" y="9"/>
                      </a:lnTo>
                      <a:lnTo>
                        <a:pt x="117" y="7"/>
                      </a:lnTo>
                      <a:lnTo>
                        <a:pt x="131" y="5"/>
                      </a:lnTo>
                      <a:lnTo>
                        <a:pt x="145" y="2"/>
                      </a:lnTo>
                      <a:lnTo>
                        <a:pt x="158" y="0"/>
                      </a:lnTo>
                      <a:lnTo>
                        <a:pt x="170" y="1"/>
                      </a:lnTo>
                      <a:lnTo>
                        <a:pt x="183" y="1"/>
                      </a:lnTo>
                      <a:lnTo>
                        <a:pt x="194" y="2"/>
                      </a:lnTo>
                      <a:lnTo>
                        <a:pt x="206" y="3"/>
                      </a:lnTo>
                      <a:lnTo>
                        <a:pt x="218" y="5"/>
                      </a:lnTo>
                      <a:lnTo>
                        <a:pt x="230" y="5"/>
                      </a:lnTo>
                      <a:lnTo>
                        <a:pt x="241" y="6"/>
                      </a:lnTo>
                      <a:lnTo>
                        <a:pt x="254" y="7"/>
                      </a:lnTo>
                      <a:lnTo>
                        <a:pt x="266" y="7"/>
                      </a:lnTo>
                      <a:lnTo>
                        <a:pt x="277" y="8"/>
                      </a:lnTo>
                      <a:lnTo>
                        <a:pt x="290" y="9"/>
                      </a:lnTo>
                      <a:lnTo>
                        <a:pt x="302" y="9"/>
                      </a:lnTo>
                      <a:lnTo>
                        <a:pt x="314" y="10"/>
                      </a:lnTo>
                      <a:lnTo>
                        <a:pt x="326" y="10"/>
                      </a:lnTo>
                      <a:lnTo>
                        <a:pt x="338" y="12"/>
                      </a:lnTo>
                      <a:lnTo>
                        <a:pt x="350" y="12"/>
                      </a:lnTo>
                      <a:close/>
                    </a:path>
                  </a:pathLst>
                </a:custGeom>
                <a:solidFill>
                  <a:srgbClr val="212B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3" name="Freeform 86"/>
                <p:cNvSpPr>
                  <a:spLocks/>
                </p:cNvSpPr>
                <p:nvPr/>
              </p:nvSpPr>
              <p:spPr bwMode="auto">
                <a:xfrm>
                  <a:off x="4466" y="553"/>
                  <a:ext cx="61" cy="65"/>
                </a:xfrm>
                <a:custGeom>
                  <a:avLst/>
                  <a:gdLst>
                    <a:gd name="T0" fmla="*/ 322 w 366"/>
                    <a:gd name="T1" fmla="*/ 20 h 388"/>
                    <a:gd name="T2" fmla="*/ 349 w 366"/>
                    <a:gd name="T3" fmla="*/ 37 h 388"/>
                    <a:gd name="T4" fmla="*/ 366 w 366"/>
                    <a:gd name="T5" fmla="*/ 71 h 388"/>
                    <a:gd name="T6" fmla="*/ 366 w 366"/>
                    <a:gd name="T7" fmla="*/ 333 h 388"/>
                    <a:gd name="T8" fmla="*/ 344 w 366"/>
                    <a:gd name="T9" fmla="*/ 355 h 388"/>
                    <a:gd name="T10" fmla="*/ 289 w 366"/>
                    <a:gd name="T11" fmla="*/ 358 h 388"/>
                    <a:gd name="T12" fmla="*/ 83 w 366"/>
                    <a:gd name="T13" fmla="*/ 388 h 388"/>
                    <a:gd name="T14" fmla="*/ 0 w 366"/>
                    <a:gd name="T15" fmla="*/ 365 h 388"/>
                    <a:gd name="T16" fmla="*/ 1 w 366"/>
                    <a:gd name="T17" fmla="*/ 314 h 388"/>
                    <a:gd name="T18" fmla="*/ 11 w 366"/>
                    <a:gd name="T19" fmla="*/ 78 h 388"/>
                    <a:gd name="T20" fmla="*/ 49 w 366"/>
                    <a:gd name="T21" fmla="*/ 19 h 388"/>
                    <a:gd name="T22" fmla="*/ 164 w 366"/>
                    <a:gd name="T23" fmla="*/ 0 h 388"/>
                    <a:gd name="T24" fmla="*/ 322 w 366"/>
                    <a:gd name="T25" fmla="*/ 20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6" h="388">
                      <a:moveTo>
                        <a:pt x="322" y="20"/>
                      </a:moveTo>
                      <a:lnTo>
                        <a:pt x="349" y="37"/>
                      </a:lnTo>
                      <a:lnTo>
                        <a:pt x="366" y="71"/>
                      </a:lnTo>
                      <a:lnTo>
                        <a:pt x="366" y="333"/>
                      </a:lnTo>
                      <a:lnTo>
                        <a:pt x="344" y="355"/>
                      </a:lnTo>
                      <a:lnTo>
                        <a:pt x="289" y="358"/>
                      </a:lnTo>
                      <a:lnTo>
                        <a:pt x="83" y="388"/>
                      </a:lnTo>
                      <a:lnTo>
                        <a:pt x="0" y="365"/>
                      </a:lnTo>
                      <a:lnTo>
                        <a:pt x="1" y="314"/>
                      </a:lnTo>
                      <a:lnTo>
                        <a:pt x="11" y="78"/>
                      </a:lnTo>
                      <a:lnTo>
                        <a:pt x="49" y="19"/>
                      </a:lnTo>
                      <a:lnTo>
                        <a:pt x="164" y="0"/>
                      </a:lnTo>
                      <a:lnTo>
                        <a:pt x="322" y="20"/>
                      </a:lnTo>
                      <a:close/>
                    </a:path>
                  </a:pathLst>
                </a:custGeom>
                <a:solidFill>
                  <a:srgbClr val="232D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4" name="Freeform 87"/>
                <p:cNvSpPr>
                  <a:spLocks/>
                </p:cNvSpPr>
                <p:nvPr/>
              </p:nvSpPr>
              <p:spPr bwMode="auto">
                <a:xfrm>
                  <a:off x="4485" y="487"/>
                  <a:ext cx="88" cy="21"/>
                </a:xfrm>
                <a:custGeom>
                  <a:avLst/>
                  <a:gdLst>
                    <a:gd name="T0" fmla="*/ 530 w 530"/>
                    <a:gd name="T1" fmla="*/ 0 h 126"/>
                    <a:gd name="T2" fmla="*/ 0 w 530"/>
                    <a:gd name="T3" fmla="*/ 57 h 126"/>
                    <a:gd name="T4" fmla="*/ 0 w 530"/>
                    <a:gd name="T5" fmla="*/ 126 h 126"/>
                    <a:gd name="T6" fmla="*/ 530 w 530"/>
                    <a:gd name="T7" fmla="*/ 63 h 126"/>
                    <a:gd name="T8" fmla="*/ 530 w 530"/>
                    <a:gd name="T9" fmla="*/ 0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0" h="126">
                      <a:moveTo>
                        <a:pt x="530" y="0"/>
                      </a:moveTo>
                      <a:lnTo>
                        <a:pt x="0" y="57"/>
                      </a:lnTo>
                      <a:lnTo>
                        <a:pt x="0" y="126"/>
                      </a:lnTo>
                      <a:lnTo>
                        <a:pt x="530" y="63"/>
                      </a:lnTo>
                      <a:lnTo>
                        <a:pt x="530" y="0"/>
                      </a:lnTo>
                      <a:close/>
                    </a:path>
                  </a:pathLst>
                </a:custGeom>
                <a:solidFill>
                  <a:srgbClr val="383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5" name="Freeform 88"/>
                <p:cNvSpPr>
                  <a:spLocks/>
                </p:cNvSpPr>
                <p:nvPr/>
              </p:nvSpPr>
              <p:spPr bwMode="auto">
                <a:xfrm>
                  <a:off x="4466" y="523"/>
                  <a:ext cx="123" cy="25"/>
                </a:xfrm>
                <a:custGeom>
                  <a:avLst/>
                  <a:gdLst>
                    <a:gd name="T0" fmla="*/ 738 w 738"/>
                    <a:gd name="T1" fmla="*/ 0 h 154"/>
                    <a:gd name="T2" fmla="*/ 0 w 738"/>
                    <a:gd name="T3" fmla="*/ 85 h 154"/>
                    <a:gd name="T4" fmla="*/ 0 w 738"/>
                    <a:gd name="T5" fmla="*/ 154 h 154"/>
                    <a:gd name="T6" fmla="*/ 738 w 738"/>
                    <a:gd name="T7" fmla="*/ 57 h 154"/>
                    <a:gd name="T8" fmla="*/ 738 w 738"/>
                    <a:gd name="T9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8" h="154">
                      <a:moveTo>
                        <a:pt x="738" y="0"/>
                      </a:moveTo>
                      <a:lnTo>
                        <a:pt x="0" y="85"/>
                      </a:lnTo>
                      <a:lnTo>
                        <a:pt x="0" y="154"/>
                      </a:lnTo>
                      <a:lnTo>
                        <a:pt x="738" y="57"/>
                      </a:lnTo>
                      <a:lnTo>
                        <a:pt x="738" y="0"/>
                      </a:lnTo>
                      <a:close/>
                    </a:path>
                  </a:pathLst>
                </a:custGeom>
                <a:solidFill>
                  <a:srgbClr val="383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6" name="Freeform 89"/>
                <p:cNvSpPr>
                  <a:spLocks/>
                </p:cNvSpPr>
                <p:nvPr/>
              </p:nvSpPr>
              <p:spPr bwMode="auto">
                <a:xfrm>
                  <a:off x="4486" y="497"/>
                  <a:ext cx="87" cy="12"/>
                </a:xfrm>
                <a:custGeom>
                  <a:avLst/>
                  <a:gdLst>
                    <a:gd name="T0" fmla="*/ 518 w 524"/>
                    <a:gd name="T1" fmla="*/ 0 h 68"/>
                    <a:gd name="T2" fmla="*/ 0 w 524"/>
                    <a:gd name="T3" fmla="*/ 54 h 68"/>
                    <a:gd name="T4" fmla="*/ 0 w 524"/>
                    <a:gd name="T5" fmla="*/ 68 h 68"/>
                    <a:gd name="T6" fmla="*/ 523 w 524"/>
                    <a:gd name="T7" fmla="*/ 15 h 68"/>
                    <a:gd name="T8" fmla="*/ 524 w 524"/>
                    <a:gd name="T9" fmla="*/ 12 h 68"/>
                    <a:gd name="T10" fmla="*/ 524 w 524"/>
                    <a:gd name="T11" fmla="*/ 7 h 68"/>
                    <a:gd name="T12" fmla="*/ 523 w 524"/>
                    <a:gd name="T13" fmla="*/ 2 h 68"/>
                    <a:gd name="T14" fmla="*/ 518 w 524"/>
                    <a:gd name="T1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4" h="68">
                      <a:moveTo>
                        <a:pt x="518" y="0"/>
                      </a:moveTo>
                      <a:lnTo>
                        <a:pt x="0" y="54"/>
                      </a:lnTo>
                      <a:lnTo>
                        <a:pt x="0" y="68"/>
                      </a:lnTo>
                      <a:lnTo>
                        <a:pt x="523" y="15"/>
                      </a:lnTo>
                      <a:lnTo>
                        <a:pt x="524" y="12"/>
                      </a:lnTo>
                      <a:lnTo>
                        <a:pt x="524" y="7"/>
                      </a:lnTo>
                      <a:lnTo>
                        <a:pt x="523" y="2"/>
                      </a:lnTo>
                      <a:lnTo>
                        <a:pt x="518" y="0"/>
                      </a:lnTo>
                      <a:close/>
                    </a:path>
                  </a:pathLst>
                </a:custGeom>
                <a:solidFill>
                  <a:srgbClr val="7F77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7" name="Freeform 90"/>
                <p:cNvSpPr>
                  <a:spLocks/>
                </p:cNvSpPr>
                <p:nvPr/>
              </p:nvSpPr>
              <p:spPr bwMode="auto">
                <a:xfrm>
                  <a:off x="4464" y="532"/>
                  <a:ext cx="124" cy="18"/>
                </a:xfrm>
                <a:custGeom>
                  <a:avLst/>
                  <a:gdLst>
                    <a:gd name="T0" fmla="*/ 737 w 743"/>
                    <a:gd name="T1" fmla="*/ 0 h 109"/>
                    <a:gd name="T2" fmla="*/ 0 w 743"/>
                    <a:gd name="T3" fmla="*/ 94 h 109"/>
                    <a:gd name="T4" fmla="*/ 0 w 743"/>
                    <a:gd name="T5" fmla="*/ 109 h 109"/>
                    <a:gd name="T6" fmla="*/ 741 w 743"/>
                    <a:gd name="T7" fmla="*/ 15 h 109"/>
                    <a:gd name="T8" fmla="*/ 743 w 743"/>
                    <a:gd name="T9" fmla="*/ 13 h 109"/>
                    <a:gd name="T10" fmla="*/ 743 w 743"/>
                    <a:gd name="T11" fmla="*/ 7 h 109"/>
                    <a:gd name="T12" fmla="*/ 741 w 743"/>
                    <a:gd name="T13" fmla="*/ 3 h 109"/>
                    <a:gd name="T14" fmla="*/ 737 w 743"/>
                    <a:gd name="T1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43" h="109">
                      <a:moveTo>
                        <a:pt x="737" y="0"/>
                      </a:moveTo>
                      <a:lnTo>
                        <a:pt x="0" y="94"/>
                      </a:lnTo>
                      <a:lnTo>
                        <a:pt x="0" y="109"/>
                      </a:lnTo>
                      <a:lnTo>
                        <a:pt x="741" y="15"/>
                      </a:lnTo>
                      <a:lnTo>
                        <a:pt x="743" y="13"/>
                      </a:lnTo>
                      <a:lnTo>
                        <a:pt x="743" y="7"/>
                      </a:lnTo>
                      <a:lnTo>
                        <a:pt x="741" y="3"/>
                      </a:lnTo>
                      <a:lnTo>
                        <a:pt x="737" y="0"/>
                      </a:lnTo>
                      <a:close/>
                    </a:path>
                  </a:pathLst>
                </a:custGeom>
                <a:solidFill>
                  <a:srgbClr val="7F77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8" name="Freeform 91"/>
                <p:cNvSpPr>
                  <a:spLocks/>
                </p:cNvSpPr>
                <p:nvPr/>
              </p:nvSpPr>
              <p:spPr bwMode="auto">
                <a:xfrm>
                  <a:off x="4499" y="633"/>
                  <a:ext cx="73" cy="23"/>
                </a:xfrm>
                <a:custGeom>
                  <a:avLst/>
                  <a:gdLst>
                    <a:gd name="T0" fmla="*/ 0 w 435"/>
                    <a:gd name="T1" fmla="*/ 75 h 143"/>
                    <a:gd name="T2" fmla="*/ 24 w 435"/>
                    <a:gd name="T3" fmla="*/ 59 h 143"/>
                    <a:gd name="T4" fmla="*/ 412 w 435"/>
                    <a:gd name="T5" fmla="*/ 0 h 143"/>
                    <a:gd name="T6" fmla="*/ 435 w 435"/>
                    <a:gd name="T7" fmla="*/ 16 h 143"/>
                    <a:gd name="T8" fmla="*/ 435 w 435"/>
                    <a:gd name="T9" fmla="*/ 67 h 143"/>
                    <a:gd name="T10" fmla="*/ 408 w 435"/>
                    <a:gd name="T11" fmla="*/ 87 h 143"/>
                    <a:gd name="T12" fmla="*/ 26 w 435"/>
                    <a:gd name="T13" fmla="*/ 143 h 143"/>
                    <a:gd name="T14" fmla="*/ 1 w 435"/>
                    <a:gd name="T15" fmla="*/ 128 h 143"/>
                    <a:gd name="T16" fmla="*/ 0 w 435"/>
                    <a:gd name="T17" fmla="*/ 75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35" h="143">
                      <a:moveTo>
                        <a:pt x="0" y="75"/>
                      </a:moveTo>
                      <a:lnTo>
                        <a:pt x="24" y="59"/>
                      </a:lnTo>
                      <a:lnTo>
                        <a:pt x="412" y="0"/>
                      </a:lnTo>
                      <a:lnTo>
                        <a:pt x="435" y="16"/>
                      </a:lnTo>
                      <a:lnTo>
                        <a:pt x="435" y="67"/>
                      </a:lnTo>
                      <a:lnTo>
                        <a:pt x="408" y="87"/>
                      </a:lnTo>
                      <a:lnTo>
                        <a:pt x="26" y="143"/>
                      </a:lnTo>
                      <a:lnTo>
                        <a:pt x="1" y="128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9" name="Freeform 92"/>
                <p:cNvSpPr>
                  <a:spLocks/>
                </p:cNvSpPr>
                <p:nvPr/>
              </p:nvSpPr>
              <p:spPr bwMode="auto">
                <a:xfrm>
                  <a:off x="4482" y="663"/>
                  <a:ext cx="106" cy="31"/>
                </a:xfrm>
                <a:custGeom>
                  <a:avLst/>
                  <a:gdLst>
                    <a:gd name="T0" fmla="*/ 0 w 637"/>
                    <a:gd name="T1" fmla="*/ 122 h 186"/>
                    <a:gd name="T2" fmla="*/ 36 w 637"/>
                    <a:gd name="T3" fmla="*/ 103 h 186"/>
                    <a:gd name="T4" fmla="*/ 604 w 637"/>
                    <a:gd name="T5" fmla="*/ 0 h 186"/>
                    <a:gd name="T6" fmla="*/ 637 w 637"/>
                    <a:gd name="T7" fmla="*/ 14 h 186"/>
                    <a:gd name="T8" fmla="*/ 637 w 637"/>
                    <a:gd name="T9" fmla="*/ 65 h 186"/>
                    <a:gd name="T10" fmla="*/ 597 w 637"/>
                    <a:gd name="T11" fmla="*/ 87 h 186"/>
                    <a:gd name="T12" fmla="*/ 40 w 637"/>
                    <a:gd name="T13" fmla="*/ 186 h 186"/>
                    <a:gd name="T14" fmla="*/ 2 w 637"/>
                    <a:gd name="T15" fmla="*/ 175 h 186"/>
                    <a:gd name="T16" fmla="*/ 0 w 637"/>
                    <a:gd name="T17" fmla="*/ 12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37" h="186">
                      <a:moveTo>
                        <a:pt x="0" y="122"/>
                      </a:moveTo>
                      <a:lnTo>
                        <a:pt x="36" y="103"/>
                      </a:lnTo>
                      <a:lnTo>
                        <a:pt x="604" y="0"/>
                      </a:lnTo>
                      <a:lnTo>
                        <a:pt x="637" y="14"/>
                      </a:lnTo>
                      <a:lnTo>
                        <a:pt x="637" y="65"/>
                      </a:lnTo>
                      <a:lnTo>
                        <a:pt x="597" y="87"/>
                      </a:lnTo>
                      <a:lnTo>
                        <a:pt x="40" y="186"/>
                      </a:lnTo>
                      <a:lnTo>
                        <a:pt x="2" y="175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00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v-SE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89" name="Text Box 242"/>
              <p:cNvSpPr txBox="1">
                <a:spLocks noChangeArrowheads="1"/>
              </p:cNvSpPr>
              <p:nvPr/>
            </p:nvSpPr>
            <p:spPr bwMode="auto">
              <a:xfrm>
                <a:off x="4769515" y="3238910"/>
                <a:ext cx="1162498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000" b="1" dirty="0">
                    <a:solidFill>
                      <a:srgbClr val="000000"/>
                    </a:solidFill>
                  </a:rPr>
                  <a:t>SERVICES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000" b="1" dirty="0">
                    <a:solidFill>
                      <a:srgbClr val="000000"/>
                    </a:solidFill>
                  </a:rPr>
                  <a:t>FOR DATA AND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000" b="1" dirty="0">
                    <a:solidFill>
                      <a:srgbClr val="000000"/>
                    </a:solidFill>
                  </a:rPr>
                  <a:t>INFORMATION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000" b="1" dirty="0">
                    <a:solidFill>
                      <a:srgbClr val="000000"/>
                    </a:solidFill>
                  </a:rPr>
                  <a:t>HANDLING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952575" y="1155262"/>
              <a:ext cx="313419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sv-SE" sz="2000" dirty="0">
                  <a:solidFill>
                    <a:srgbClr val="000000"/>
                  </a:solidFill>
                </a:rPr>
                <a:t>Production Environment 1</a:t>
              </a: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5333305" y="1565904"/>
              <a:ext cx="313419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sv-SE" sz="2000" dirty="0">
                  <a:solidFill>
                    <a:srgbClr val="000000"/>
                  </a:solidFill>
                </a:rPr>
                <a:t>Production Environment 2</a:t>
              </a: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6593630" y="2061641"/>
              <a:ext cx="23780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sv-SE" sz="2000" dirty="0">
                  <a:solidFill>
                    <a:srgbClr val="000000"/>
                  </a:solidFill>
                </a:rPr>
                <a:t>Test Environment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8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91853C-E609-4C3D-9B50-92CFF5C92B87}" type="slidenum">
              <a:rPr lang="sv-SE" sz="1000" smtClean="0">
                <a:solidFill>
                  <a:srgbClr val="000000"/>
                </a:solidFill>
              </a:rPr>
              <a:pPr eaLnBrk="1" hangingPunct="1"/>
              <a:t>5</a:t>
            </a:fld>
            <a:endParaRPr lang="sv-SE" sz="1000" smtClean="0">
              <a:solidFill>
                <a:srgbClr val="000000"/>
              </a:solidFill>
            </a:endParaRPr>
          </a:p>
        </p:txBody>
      </p:sp>
      <p:sp>
        <p:nvSpPr>
          <p:cNvPr id="49155" name="Date Placeholder 3"/>
          <p:cNvSpPr>
            <a:spLocks noGrp="1"/>
          </p:cNvSpPr>
          <p:nvPr>
            <p:ph type="dt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smtClean="0">
                <a:solidFill>
                  <a:srgbClr val="000000"/>
                </a:solidFill>
              </a:rPr>
              <a:t>Date</a:t>
            </a:r>
            <a:endParaRPr lang="sv-SE" sz="1000" dirty="0" smtClean="0">
              <a:solidFill>
                <a:srgbClr val="000000"/>
              </a:solidFill>
            </a:endParaRPr>
          </a:p>
        </p:txBody>
      </p:sp>
      <p:pic>
        <p:nvPicPr>
          <p:cNvPr id="49156" name="Picture 2" descr="MCj044153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3506788"/>
            <a:ext cx="12922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Freeform 3"/>
          <p:cNvSpPr>
            <a:spLocks/>
          </p:cNvSpPr>
          <p:nvPr/>
        </p:nvSpPr>
        <p:spPr bwMode="auto">
          <a:xfrm>
            <a:off x="1333500" y="1147763"/>
            <a:ext cx="1851025" cy="904875"/>
          </a:xfrm>
          <a:custGeom>
            <a:avLst/>
            <a:gdLst>
              <a:gd name="T0" fmla="*/ 0 w 1271"/>
              <a:gd name="T1" fmla="*/ 0 h 570"/>
              <a:gd name="T2" fmla="*/ 2147483647 w 1271"/>
              <a:gd name="T3" fmla="*/ 0 h 570"/>
              <a:gd name="T4" fmla="*/ 2147483647 w 1271"/>
              <a:gd name="T5" fmla="*/ 2147483647 h 570"/>
              <a:gd name="T6" fmla="*/ 0 60000 65536"/>
              <a:gd name="T7" fmla="*/ 0 60000 65536"/>
              <a:gd name="T8" fmla="*/ 0 60000 65536"/>
              <a:gd name="T9" fmla="*/ 0 w 1271"/>
              <a:gd name="T10" fmla="*/ 0 h 570"/>
              <a:gd name="T11" fmla="*/ 1271 w 1271"/>
              <a:gd name="T12" fmla="*/ 570 h 5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570">
                <a:moveTo>
                  <a:pt x="0" y="0"/>
                </a:moveTo>
                <a:lnTo>
                  <a:pt x="1271" y="0"/>
                </a:lnTo>
                <a:lnTo>
                  <a:pt x="1271" y="57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sv-SE" sz="2000">
              <a:solidFill>
                <a:srgbClr val="000000"/>
              </a:solidFill>
            </a:endParaRPr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1893888" y="669925"/>
            <a:ext cx="3017837" cy="8937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pic>
        <p:nvPicPr>
          <p:cNvPr id="49159" name="Picture 5" descr="MCj044171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3" y="8128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6" descr="MCj0441539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4852988"/>
            <a:ext cx="1335087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7" descr="MCj03984450000[1]"/>
          <p:cNvPicPr>
            <a:picLocks noChangeAspect="1" noChangeArrowheads="1"/>
          </p:cNvPicPr>
          <p:nvPr/>
        </p:nvPicPr>
        <p:blipFill>
          <a:blip r:embed="rId5" cstate="print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873125"/>
            <a:ext cx="5635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8" descr="M-log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528638"/>
            <a:ext cx="1104900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Picture 9" descr="Phonemodem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863600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Picture 10" descr="Ethercables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801688"/>
            <a:ext cx="612775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11" descr="DB-Symbo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855663"/>
            <a:ext cx="4349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6" name="Picture 12" descr="Form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3940175"/>
            <a:ext cx="8032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7" name="Text Box 13"/>
          <p:cNvSpPr txBox="1">
            <a:spLocks noChangeArrowheads="1"/>
          </p:cNvSpPr>
          <p:nvPr/>
        </p:nvSpPr>
        <p:spPr bwMode="auto">
          <a:xfrm>
            <a:off x="276225" y="360363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smtClean="0">
                <a:solidFill>
                  <a:srgbClr val="000000"/>
                </a:solidFill>
              </a:rPr>
              <a:t>In Vehicle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smtClean="0">
                <a:solidFill>
                  <a:srgbClr val="000000"/>
                </a:solidFill>
              </a:rPr>
              <a:t>Logger System</a:t>
            </a:r>
          </a:p>
        </p:txBody>
      </p:sp>
      <p:sp>
        <p:nvSpPr>
          <p:cNvPr id="49168" name="Text Box 14"/>
          <p:cNvSpPr txBox="1">
            <a:spLocks noChangeArrowheads="1"/>
          </p:cNvSpPr>
          <p:nvPr/>
        </p:nvSpPr>
        <p:spPr bwMode="auto">
          <a:xfrm>
            <a:off x="1384300" y="2232025"/>
            <a:ext cx="177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u="sng" smtClean="0">
                <a:solidFill>
                  <a:srgbClr val="000000"/>
                </a:solidFill>
              </a:rPr>
              <a:t>Local Data Collector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smtClean="0">
                <a:solidFill>
                  <a:srgbClr val="000000"/>
                </a:solidFill>
              </a:rPr>
              <a:t>Raw Data</a:t>
            </a:r>
          </a:p>
        </p:txBody>
      </p:sp>
      <p:sp>
        <p:nvSpPr>
          <p:cNvPr id="49169" name="Text Box 15"/>
          <p:cNvSpPr txBox="1">
            <a:spLocks noChangeArrowheads="1"/>
          </p:cNvSpPr>
          <p:nvPr/>
        </p:nvSpPr>
        <p:spPr bwMode="auto">
          <a:xfrm>
            <a:off x="2543175" y="473075"/>
            <a:ext cx="15970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smtClean="0">
                <a:solidFill>
                  <a:srgbClr val="000000"/>
                </a:solidFill>
              </a:rPr>
              <a:t>Data Transfer Via USB,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smtClean="0">
                <a:solidFill>
                  <a:srgbClr val="000000"/>
                </a:solidFill>
              </a:rPr>
              <a:t>Ethernet, WLAN or 3G.</a:t>
            </a:r>
          </a:p>
        </p:txBody>
      </p:sp>
      <p:sp>
        <p:nvSpPr>
          <p:cNvPr id="49170" name="Rectangle 16"/>
          <p:cNvSpPr>
            <a:spLocks noChangeArrowheads="1"/>
          </p:cNvSpPr>
          <p:nvPr/>
        </p:nvSpPr>
        <p:spPr bwMode="auto">
          <a:xfrm>
            <a:off x="6711950" y="603250"/>
            <a:ext cx="1981200" cy="549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49171" name="Text Box 17"/>
          <p:cNvSpPr txBox="1">
            <a:spLocks noChangeArrowheads="1"/>
          </p:cNvSpPr>
          <p:nvPr/>
        </p:nvSpPr>
        <p:spPr bwMode="auto">
          <a:xfrm>
            <a:off x="1303338" y="3690938"/>
            <a:ext cx="1247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u="sng" smtClean="0">
                <a:solidFill>
                  <a:srgbClr val="000000"/>
                </a:solidFill>
              </a:rPr>
              <a:t>Data Refiner App.</a:t>
            </a:r>
          </a:p>
        </p:txBody>
      </p:sp>
      <p:sp>
        <p:nvSpPr>
          <p:cNvPr id="49172" name="Text Box 18"/>
          <p:cNvSpPr txBox="1">
            <a:spLocks noChangeArrowheads="1"/>
          </p:cNvSpPr>
          <p:nvPr/>
        </p:nvSpPr>
        <p:spPr bwMode="auto">
          <a:xfrm>
            <a:off x="7394575" y="488950"/>
            <a:ext cx="676275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smtClean="0">
                <a:solidFill>
                  <a:srgbClr val="000000"/>
                </a:solidFill>
              </a:rPr>
              <a:t>Volvo IT</a:t>
            </a:r>
          </a:p>
        </p:txBody>
      </p:sp>
      <p:sp>
        <p:nvSpPr>
          <p:cNvPr id="49173" name="Text Box 19"/>
          <p:cNvSpPr txBox="1">
            <a:spLocks noChangeArrowheads="1"/>
          </p:cNvSpPr>
          <p:nvPr/>
        </p:nvSpPr>
        <p:spPr bwMode="auto">
          <a:xfrm>
            <a:off x="7167563" y="1403350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smtClean="0">
                <a:solidFill>
                  <a:srgbClr val="000000"/>
                </a:solidFill>
              </a:rPr>
              <a:t>Oracle DataBase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smtClean="0">
                <a:solidFill>
                  <a:srgbClr val="000000"/>
                </a:solidFill>
              </a:rPr>
              <a:t>Key/Meta Data</a:t>
            </a:r>
          </a:p>
        </p:txBody>
      </p:sp>
      <p:sp>
        <p:nvSpPr>
          <p:cNvPr id="49174" name="Text Box 20"/>
          <p:cNvSpPr txBox="1">
            <a:spLocks noChangeArrowheads="1"/>
          </p:cNvSpPr>
          <p:nvPr/>
        </p:nvSpPr>
        <p:spPr bwMode="auto">
          <a:xfrm>
            <a:off x="2535238" y="5957888"/>
            <a:ext cx="809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smtClean="0">
                <a:solidFill>
                  <a:srgbClr val="000000"/>
                </a:solidFill>
              </a:rPr>
              <a:t>End Users</a:t>
            </a:r>
          </a:p>
        </p:txBody>
      </p:sp>
      <p:sp>
        <p:nvSpPr>
          <p:cNvPr id="49175" name="Text Box 21"/>
          <p:cNvSpPr txBox="1">
            <a:spLocks noChangeArrowheads="1"/>
          </p:cNvSpPr>
          <p:nvPr/>
        </p:nvSpPr>
        <p:spPr bwMode="auto">
          <a:xfrm>
            <a:off x="4313238" y="2451100"/>
            <a:ext cx="1347787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smtClean="0">
                <a:solidFill>
                  <a:srgbClr val="000000"/>
                </a:solidFill>
              </a:rPr>
              <a:t>Automated  Upload</a:t>
            </a:r>
          </a:p>
        </p:txBody>
      </p:sp>
      <p:sp>
        <p:nvSpPr>
          <p:cNvPr id="49176" name="Text Box 22"/>
          <p:cNvSpPr txBox="1">
            <a:spLocks noChangeArrowheads="1"/>
          </p:cNvSpPr>
          <p:nvPr/>
        </p:nvSpPr>
        <p:spPr bwMode="auto">
          <a:xfrm>
            <a:off x="3905250" y="28575"/>
            <a:ext cx="1069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800" b="1" u="sng" dirty="0">
                <a:solidFill>
                  <a:srgbClr val="000000"/>
                </a:solidFill>
              </a:rPr>
              <a:t>e</a:t>
            </a:r>
            <a:r>
              <a:rPr lang="sv-SE" sz="1800" b="1" u="sng" dirty="0" smtClean="0">
                <a:solidFill>
                  <a:srgbClr val="000000"/>
                </a:solidFill>
              </a:rPr>
              <a:t>FACTS</a:t>
            </a:r>
          </a:p>
        </p:txBody>
      </p:sp>
      <p:pic>
        <p:nvPicPr>
          <p:cNvPr id="49177" name="Picture 23" descr="Tower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3" y="2235200"/>
            <a:ext cx="10858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8" name="Text Box 24"/>
          <p:cNvSpPr txBox="1">
            <a:spLocks noChangeArrowheads="1"/>
          </p:cNvSpPr>
          <p:nvPr/>
        </p:nvSpPr>
        <p:spPr bwMode="auto">
          <a:xfrm>
            <a:off x="6992938" y="3292475"/>
            <a:ext cx="13017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u="sng" smtClean="0">
                <a:solidFill>
                  <a:srgbClr val="000000"/>
                </a:solidFill>
              </a:rPr>
              <a:t>Application Server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sv-SE" sz="1000" b="1" smtClean="0">
              <a:solidFill>
                <a:srgbClr val="000000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smtClean="0">
                <a:solidFill>
                  <a:srgbClr val="000000"/>
                </a:solidFill>
              </a:rPr>
              <a:t>WEB Search App.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smtClean="0">
                <a:solidFill>
                  <a:srgbClr val="000000"/>
                </a:solidFill>
              </a:rPr>
              <a:t>System Service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smtClean="0">
                <a:solidFill>
                  <a:srgbClr val="000000"/>
                </a:solidFill>
              </a:rPr>
              <a:t>Converter Service</a:t>
            </a:r>
          </a:p>
        </p:txBody>
      </p:sp>
      <p:pic>
        <p:nvPicPr>
          <p:cNvPr id="49179" name="Picture 25" descr="Netdisk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4419600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80" name="Text Box 26"/>
          <p:cNvSpPr txBox="1">
            <a:spLocks noChangeArrowheads="1"/>
          </p:cNvSpPr>
          <p:nvPr/>
        </p:nvSpPr>
        <p:spPr bwMode="auto">
          <a:xfrm>
            <a:off x="7239000" y="5567363"/>
            <a:ext cx="104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smtClean="0">
                <a:solidFill>
                  <a:srgbClr val="000000"/>
                </a:solidFill>
              </a:rPr>
              <a:t>Mass Storage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smtClean="0">
                <a:solidFill>
                  <a:srgbClr val="000000"/>
                </a:solidFill>
              </a:rPr>
              <a:t>(Net Disc)</a:t>
            </a:r>
          </a:p>
        </p:txBody>
      </p:sp>
      <p:sp>
        <p:nvSpPr>
          <p:cNvPr id="49181" name="Line 27"/>
          <p:cNvSpPr>
            <a:spLocks noChangeShapeType="1"/>
          </p:cNvSpPr>
          <p:nvPr/>
        </p:nvSpPr>
        <p:spPr bwMode="auto">
          <a:xfrm flipV="1">
            <a:off x="3781425" y="2800350"/>
            <a:ext cx="3305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sv-SE" sz="2000">
              <a:solidFill>
                <a:srgbClr val="000000"/>
              </a:solidFill>
            </a:endParaRPr>
          </a:p>
        </p:txBody>
      </p:sp>
      <p:pic>
        <p:nvPicPr>
          <p:cNvPr id="49182" name="Picture 28" descr="LapTop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133600"/>
            <a:ext cx="11811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83" name="Freeform 29"/>
          <p:cNvSpPr>
            <a:spLocks/>
          </p:cNvSpPr>
          <p:nvPr/>
        </p:nvSpPr>
        <p:spPr bwMode="auto">
          <a:xfrm>
            <a:off x="8153400" y="2828925"/>
            <a:ext cx="285750" cy="2209800"/>
          </a:xfrm>
          <a:custGeom>
            <a:avLst/>
            <a:gdLst>
              <a:gd name="T0" fmla="*/ 0 w 180"/>
              <a:gd name="T1" fmla="*/ 0 h 1392"/>
              <a:gd name="T2" fmla="*/ 2147483647 w 180"/>
              <a:gd name="T3" fmla="*/ 0 h 1392"/>
              <a:gd name="T4" fmla="*/ 2147483647 w 180"/>
              <a:gd name="T5" fmla="*/ 2147483647 h 1392"/>
              <a:gd name="T6" fmla="*/ 2147483647 w 180"/>
              <a:gd name="T7" fmla="*/ 2147483647 h 1392"/>
              <a:gd name="T8" fmla="*/ 0 60000 65536"/>
              <a:gd name="T9" fmla="*/ 0 60000 65536"/>
              <a:gd name="T10" fmla="*/ 0 60000 65536"/>
              <a:gd name="T11" fmla="*/ 0 60000 65536"/>
              <a:gd name="T12" fmla="*/ 0 w 180"/>
              <a:gd name="T13" fmla="*/ 0 h 1392"/>
              <a:gd name="T14" fmla="*/ 180 w 180"/>
              <a:gd name="T15" fmla="*/ 1392 h 1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" h="1392">
                <a:moveTo>
                  <a:pt x="0" y="0"/>
                </a:moveTo>
                <a:lnTo>
                  <a:pt x="180" y="0"/>
                </a:lnTo>
                <a:lnTo>
                  <a:pt x="180" y="1392"/>
                </a:lnTo>
                <a:lnTo>
                  <a:pt x="6" y="139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sv-SE" sz="2000">
              <a:solidFill>
                <a:srgbClr val="000000"/>
              </a:solidFill>
            </a:endParaRPr>
          </a:p>
        </p:txBody>
      </p:sp>
      <p:sp>
        <p:nvSpPr>
          <p:cNvPr id="49184" name="AutoShape 30"/>
          <p:cNvSpPr>
            <a:spLocks/>
          </p:cNvSpPr>
          <p:nvPr/>
        </p:nvSpPr>
        <p:spPr bwMode="auto">
          <a:xfrm>
            <a:off x="3495675" y="828675"/>
            <a:ext cx="104775" cy="647700"/>
          </a:xfrm>
          <a:prstGeom prst="leftBracket">
            <a:avLst>
              <a:gd name="adj" fmla="val 5151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49185" name="AutoShape 31"/>
          <p:cNvSpPr>
            <a:spLocks/>
          </p:cNvSpPr>
          <p:nvPr/>
        </p:nvSpPr>
        <p:spPr bwMode="auto">
          <a:xfrm>
            <a:off x="4733925" y="838200"/>
            <a:ext cx="114300" cy="638175"/>
          </a:xfrm>
          <a:prstGeom prst="rightBracket">
            <a:avLst>
              <a:gd name="adj" fmla="val 4652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49186" name="Text Box 32"/>
          <p:cNvSpPr txBox="1">
            <a:spLocks noChangeArrowheads="1"/>
          </p:cNvSpPr>
          <p:nvPr/>
        </p:nvSpPr>
        <p:spPr bwMode="auto">
          <a:xfrm>
            <a:off x="2378075" y="4586288"/>
            <a:ext cx="1311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smtClean="0">
                <a:solidFill>
                  <a:srgbClr val="000000"/>
                </a:solidFill>
              </a:rPr>
              <a:t>Test Administrator</a:t>
            </a:r>
          </a:p>
        </p:txBody>
      </p:sp>
      <p:sp>
        <p:nvSpPr>
          <p:cNvPr id="49187" name="Text Box 33"/>
          <p:cNvSpPr txBox="1">
            <a:spLocks noChangeArrowheads="1"/>
          </p:cNvSpPr>
          <p:nvPr/>
        </p:nvSpPr>
        <p:spPr bwMode="auto">
          <a:xfrm>
            <a:off x="4354513" y="5510213"/>
            <a:ext cx="1327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smtClean="0">
                <a:solidFill>
                  <a:srgbClr val="000000"/>
                </a:solidFill>
              </a:rPr>
              <a:t>Search Parameters</a:t>
            </a:r>
          </a:p>
        </p:txBody>
      </p:sp>
      <p:sp>
        <p:nvSpPr>
          <p:cNvPr id="49188" name="Text Box 34"/>
          <p:cNvSpPr txBox="1">
            <a:spLocks noChangeArrowheads="1"/>
          </p:cNvSpPr>
          <p:nvPr/>
        </p:nvSpPr>
        <p:spPr bwMode="auto">
          <a:xfrm>
            <a:off x="4310063" y="5824538"/>
            <a:ext cx="1677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smtClean="0">
                <a:solidFill>
                  <a:srgbClr val="000000"/>
                </a:solidFill>
              </a:rPr>
              <a:t>Data. (CANalyzer format)</a:t>
            </a:r>
          </a:p>
        </p:txBody>
      </p:sp>
      <p:sp>
        <p:nvSpPr>
          <p:cNvPr id="49189" name="Text Box 35"/>
          <p:cNvSpPr txBox="1">
            <a:spLocks noChangeArrowheads="1"/>
          </p:cNvSpPr>
          <p:nvPr/>
        </p:nvSpPr>
        <p:spPr bwMode="auto">
          <a:xfrm>
            <a:off x="3941763" y="4081463"/>
            <a:ext cx="23066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smtClean="0">
                <a:solidFill>
                  <a:srgbClr val="000000"/>
                </a:solidFill>
              </a:rPr>
              <a:t>Adding search keys and comments</a:t>
            </a:r>
          </a:p>
        </p:txBody>
      </p:sp>
      <p:sp>
        <p:nvSpPr>
          <p:cNvPr id="49190" name="Line 36"/>
          <p:cNvSpPr>
            <a:spLocks noChangeShapeType="1"/>
          </p:cNvSpPr>
          <p:nvPr/>
        </p:nvSpPr>
        <p:spPr bwMode="auto">
          <a:xfrm>
            <a:off x="5629275" y="5638800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sv-SE" sz="2000">
              <a:solidFill>
                <a:srgbClr val="000000"/>
              </a:solidFill>
            </a:endParaRPr>
          </a:p>
        </p:txBody>
      </p:sp>
      <p:sp>
        <p:nvSpPr>
          <p:cNvPr id="49191" name="Line 37"/>
          <p:cNvSpPr>
            <a:spLocks noChangeShapeType="1"/>
          </p:cNvSpPr>
          <p:nvPr/>
        </p:nvSpPr>
        <p:spPr bwMode="auto">
          <a:xfrm>
            <a:off x="4152900" y="5943600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sv-SE" sz="2000">
              <a:solidFill>
                <a:srgbClr val="000000"/>
              </a:solidFill>
            </a:endParaRPr>
          </a:p>
        </p:txBody>
      </p:sp>
      <p:sp>
        <p:nvSpPr>
          <p:cNvPr id="49192" name="Freeform 38"/>
          <p:cNvSpPr>
            <a:spLocks/>
          </p:cNvSpPr>
          <p:nvPr/>
        </p:nvSpPr>
        <p:spPr bwMode="auto">
          <a:xfrm>
            <a:off x="3771900" y="2800350"/>
            <a:ext cx="2600325" cy="1619250"/>
          </a:xfrm>
          <a:custGeom>
            <a:avLst/>
            <a:gdLst>
              <a:gd name="T0" fmla="*/ 0 w 1638"/>
              <a:gd name="T1" fmla="*/ 2147483647 h 1020"/>
              <a:gd name="T2" fmla="*/ 2147483647 w 1638"/>
              <a:gd name="T3" fmla="*/ 2147483647 h 1020"/>
              <a:gd name="T4" fmla="*/ 2147483647 w 1638"/>
              <a:gd name="T5" fmla="*/ 0 h 1020"/>
              <a:gd name="T6" fmla="*/ 0 60000 65536"/>
              <a:gd name="T7" fmla="*/ 0 60000 65536"/>
              <a:gd name="T8" fmla="*/ 0 60000 65536"/>
              <a:gd name="T9" fmla="*/ 0 w 1638"/>
              <a:gd name="T10" fmla="*/ 0 h 1020"/>
              <a:gd name="T11" fmla="*/ 1638 w 1638"/>
              <a:gd name="T12" fmla="*/ 1020 h 10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8" h="1020">
                <a:moveTo>
                  <a:pt x="0" y="1020"/>
                </a:moveTo>
                <a:lnTo>
                  <a:pt x="1638" y="1020"/>
                </a:lnTo>
                <a:lnTo>
                  <a:pt x="1638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sv-SE" sz="2000">
              <a:solidFill>
                <a:srgbClr val="000000"/>
              </a:solidFill>
            </a:endParaRPr>
          </a:p>
        </p:txBody>
      </p:sp>
      <p:sp>
        <p:nvSpPr>
          <p:cNvPr id="49193" name="Freeform 39"/>
          <p:cNvSpPr>
            <a:spLocks/>
          </p:cNvSpPr>
          <p:nvPr/>
        </p:nvSpPr>
        <p:spPr bwMode="auto">
          <a:xfrm>
            <a:off x="3781425" y="4410075"/>
            <a:ext cx="2590800" cy="1400175"/>
          </a:xfrm>
          <a:custGeom>
            <a:avLst/>
            <a:gdLst>
              <a:gd name="T0" fmla="*/ 2147483647 w 1632"/>
              <a:gd name="T1" fmla="*/ 0 h 882"/>
              <a:gd name="T2" fmla="*/ 2147483647 w 1632"/>
              <a:gd name="T3" fmla="*/ 2147483647 h 882"/>
              <a:gd name="T4" fmla="*/ 0 w 1632"/>
              <a:gd name="T5" fmla="*/ 2147483647 h 882"/>
              <a:gd name="T6" fmla="*/ 0 60000 65536"/>
              <a:gd name="T7" fmla="*/ 0 60000 65536"/>
              <a:gd name="T8" fmla="*/ 0 60000 65536"/>
              <a:gd name="T9" fmla="*/ 0 w 1632"/>
              <a:gd name="T10" fmla="*/ 0 h 882"/>
              <a:gd name="T11" fmla="*/ 1632 w 1632"/>
              <a:gd name="T12" fmla="*/ 882 h 8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882">
                <a:moveTo>
                  <a:pt x="1632" y="0"/>
                </a:moveTo>
                <a:lnTo>
                  <a:pt x="1632" y="882"/>
                </a:lnTo>
                <a:lnTo>
                  <a:pt x="0" y="88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sv-SE" sz="2000">
              <a:solidFill>
                <a:srgbClr val="000000"/>
              </a:solidFill>
            </a:endParaRPr>
          </a:p>
        </p:txBody>
      </p:sp>
      <p:sp>
        <p:nvSpPr>
          <p:cNvPr id="49194" name="Freeform 40"/>
          <p:cNvSpPr>
            <a:spLocks/>
          </p:cNvSpPr>
          <p:nvPr/>
        </p:nvSpPr>
        <p:spPr bwMode="auto">
          <a:xfrm>
            <a:off x="3781425" y="1371600"/>
            <a:ext cx="3248025" cy="1333500"/>
          </a:xfrm>
          <a:custGeom>
            <a:avLst/>
            <a:gdLst>
              <a:gd name="T0" fmla="*/ 0 w 2046"/>
              <a:gd name="T1" fmla="*/ 2147483647 h 840"/>
              <a:gd name="T2" fmla="*/ 2147483647 w 2046"/>
              <a:gd name="T3" fmla="*/ 2147483647 h 840"/>
              <a:gd name="T4" fmla="*/ 2147483647 w 2046"/>
              <a:gd name="T5" fmla="*/ 0 h 840"/>
              <a:gd name="T6" fmla="*/ 2147483647 w 2046"/>
              <a:gd name="T7" fmla="*/ 0 h 840"/>
              <a:gd name="T8" fmla="*/ 0 60000 65536"/>
              <a:gd name="T9" fmla="*/ 0 60000 65536"/>
              <a:gd name="T10" fmla="*/ 0 60000 65536"/>
              <a:gd name="T11" fmla="*/ 0 60000 65536"/>
              <a:gd name="T12" fmla="*/ 0 w 2046"/>
              <a:gd name="T13" fmla="*/ 0 h 840"/>
              <a:gd name="T14" fmla="*/ 2046 w 2046"/>
              <a:gd name="T15" fmla="*/ 840 h 8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6" h="840">
                <a:moveTo>
                  <a:pt x="0" y="840"/>
                </a:moveTo>
                <a:lnTo>
                  <a:pt x="1722" y="840"/>
                </a:lnTo>
                <a:lnTo>
                  <a:pt x="1722" y="0"/>
                </a:lnTo>
                <a:lnTo>
                  <a:pt x="2046" y="0"/>
                </a:ln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sv-SE" sz="2000">
              <a:solidFill>
                <a:srgbClr val="000000"/>
              </a:solidFill>
            </a:endParaRPr>
          </a:p>
        </p:txBody>
      </p:sp>
      <p:sp>
        <p:nvSpPr>
          <p:cNvPr id="49195" name="Freeform 41"/>
          <p:cNvSpPr>
            <a:spLocks/>
          </p:cNvSpPr>
          <p:nvPr/>
        </p:nvSpPr>
        <p:spPr bwMode="auto">
          <a:xfrm>
            <a:off x="3790950" y="2705100"/>
            <a:ext cx="2724150" cy="3019425"/>
          </a:xfrm>
          <a:custGeom>
            <a:avLst/>
            <a:gdLst>
              <a:gd name="T0" fmla="*/ 2147483647 w 1698"/>
              <a:gd name="T1" fmla="*/ 0 h 1902"/>
              <a:gd name="T2" fmla="*/ 2147483647 w 1698"/>
              <a:gd name="T3" fmla="*/ 2147483647 h 1902"/>
              <a:gd name="T4" fmla="*/ 0 w 1698"/>
              <a:gd name="T5" fmla="*/ 2147483647 h 1902"/>
              <a:gd name="T6" fmla="*/ 0 60000 65536"/>
              <a:gd name="T7" fmla="*/ 0 60000 65536"/>
              <a:gd name="T8" fmla="*/ 0 60000 65536"/>
              <a:gd name="T9" fmla="*/ 0 w 1698"/>
              <a:gd name="T10" fmla="*/ 0 h 1902"/>
              <a:gd name="T11" fmla="*/ 1698 w 1698"/>
              <a:gd name="T12" fmla="*/ 1902 h 19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98" h="1902">
                <a:moveTo>
                  <a:pt x="1698" y="0"/>
                </a:moveTo>
                <a:lnTo>
                  <a:pt x="1698" y="1902"/>
                </a:lnTo>
                <a:lnTo>
                  <a:pt x="0" y="1902"/>
                </a:ln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sv-SE" sz="2000">
              <a:solidFill>
                <a:srgbClr val="000000"/>
              </a:solidFill>
            </a:endParaRPr>
          </a:p>
        </p:txBody>
      </p:sp>
      <p:sp>
        <p:nvSpPr>
          <p:cNvPr id="49196" name="Line 42"/>
          <p:cNvSpPr>
            <a:spLocks noChangeShapeType="1"/>
          </p:cNvSpPr>
          <p:nvPr/>
        </p:nvSpPr>
        <p:spPr bwMode="auto">
          <a:xfrm flipH="1">
            <a:off x="3771900" y="4314825"/>
            <a:ext cx="274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sv-SE" sz="2000">
              <a:solidFill>
                <a:srgbClr val="000000"/>
              </a:solidFill>
            </a:endParaRPr>
          </a:p>
        </p:txBody>
      </p:sp>
      <p:sp>
        <p:nvSpPr>
          <p:cNvPr id="4919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smtClean="0">
                <a:solidFill>
                  <a:srgbClr val="000000"/>
                </a:solidFill>
              </a:rPr>
              <a:t>BF59990, Jonas Qvist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91853C-E609-4C3D-9B50-92CFF5C92B87}" type="slidenum">
              <a:rPr lang="sv-SE" sz="1000" smtClean="0">
                <a:solidFill>
                  <a:srgbClr val="000000"/>
                </a:solidFill>
              </a:rPr>
              <a:pPr eaLnBrk="1" hangingPunct="1"/>
              <a:t>6</a:t>
            </a:fld>
            <a:endParaRPr lang="sv-SE" sz="1000" smtClean="0">
              <a:solidFill>
                <a:srgbClr val="000000"/>
              </a:solidFill>
            </a:endParaRPr>
          </a:p>
        </p:txBody>
      </p:sp>
      <p:sp>
        <p:nvSpPr>
          <p:cNvPr id="49157" name="Freeform 3"/>
          <p:cNvSpPr>
            <a:spLocks/>
          </p:cNvSpPr>
          <p:nvPr/>
        </p:nvSpPr>
        <p:spPr bwMode="auto">
          <a:xfrm rot="10800000">
            <a:off x="809635" y="1317178"/>
            <a:ext cx="426820" cy="933146"/>
          </a:xfrm>
          <a:custGeom>
            <a:avLst/>
            <a:gdLst>
              <a:gd name="T0" fmla="*/ 0 w 1271"/>
              <a:gd name="T1" fmla="*/ 0 h 570"/>
              <a:gd name="T2" fmla="*/ 2147483647 w 1271"/>
              <a:gd name="T3" fmla="*/ 0 h 570"/>
              <a:gd name="T4" fmla="*/ 2147483647 w 1271"/>
              <a:gd name="T5" fmla="*/ 2147483647 h 570"/>
              <a:gd name="T6" fmla="*/ 0 60000 65536"/>
              <a:gd name="T7" fmla="*/ 0 60000 65536"/>
              <a:gd name="T8" fmla="*/ 0 60000 65536"/>
              <a:gd name="T9" fmla="*/ 0 w 1271"/>
              <a:gd name="T10" fmla="*/ 0 h 570"/>
              <a:gd name="T11" fmla="*/ 1271 w 1271"/>
              <a:gd name="T12" fmla="*/ 570 h 5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570">
                <a:moveTo>
                  <a:pt x="0" y="0"/>
                </a:moveTo>
                <a:lnTo>
                  <a:pt x="1271" y="0"/>
                </a:lnTo>
                <a:lnTo>
                  <a:pt x="1271" y="570"/>
                </a:lnTo>
              </a:path>
            </a:pathLst>
          </a:custGeom>
          <a:noFill/>
          <a:ln w="22225" cmpd="sng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sv-SE" sz="2000">
              <a:solidFill>
                <a:srgbClr val="000000"/>
              </a:solidFill>
            </a:endParaRPr>
          </a:p>
        </p:txBody>
      </p:sp>
      <p:pic>
        <p:nvPicPr>
          <p:cNvPr id="49159" name="Picture 5" descr="MCj044171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4" y="2105820"/>
            <a:ext cx="4349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11" descr="DB-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467" y="3993894"/>
            <a:ext cx="602559" cy="77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7" name="Text Box 13"/>
          <p:cNvSpPr txBox="1">
            <a:spLocks noChangeArrowheads="1"/>
          </p:cNvSpPr>
          <p:nvPr/>
        </p:nvSpPr>
        <p:spPr bwMode="auto">
          <a:xfrm>
            <a:off x="738304" y="2723203"/>
            <a:ext cx="14718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Collector Application</a:t>
            </a:r>
          </a:p>
        </p:txBody>
      </p:sp>
      <p:sp>
        <p:nvSpPr>
          <p:cNvPr id="49172" name="Text Box 18"/>
          <p:cNvSpPr txBox="1">
            <a:spLocks noChangeArrowheads="1"/>
          </p:cNvSpPr>
          <p:nvPr/>
        </p:nvSpPr>
        <p:spPr bwMode="auto">
          <a:xfrm>
            <a:off x="2646271" y="2346931"/>
            <a:ext cx="478016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WCF</a:t>
            </a:r>
          </a:p>
        </p:txBody>
      </p:sp>
      <p:sp>
        <p:nvSpPr>
          <p:cNvPr id="49173" name="Text Box 19"/>
          <p:cNvSpPr txBox="1">
            <a:spLocks noChangeArrowheads="1"/>
          </p:cNvSpPr>
          <p:nvPr/>
        </p:nvSpPr>
        <p:spPr bwMode="auto">
          <a:xfrm>
            <a:off x="1064022" y="4770183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Oracle DataBase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Key/Meta Data</a:t>
            </a:r>
          </a:p>
        </p:txBody>
      </p:sp>
      <p:sp>
        <p:nvSpPr>
          <p:cNvPr id="49175" name="Text Box 21"/>
          <p:cNvSpPr txBox="1">
            <a:spLocks noChangeArrowheads="1"/>
          </p:cNvSpPr>
          <p:nvPr/>
        </p:nvSpPr>
        <p:spPr bwMode="auto">
          <a:xfrm>
            <a:off x="7140575" y="2712611"/>
            <a:ext cx="132760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External Locations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Ex. Sefety data</a:t>
            </a:r>
          </a:p>
        </p:txBody>
      </p:sp>
      <p:sp>
        <p:nvSpPr>
          <p:cNvPr id="49176" name="Text Box 22"/>
          <p:cNvSpPr txBox="1">
            <a:spLocks noChangeArrowheads="1"/>
          </p:cNvSpPr>
          <p:nvPr/>
        </p:nvSpPr>
        <p:spPr bwMode="auto">
          <a:xfrm>
            <a:off x="3905250" y="28575"/>
            <a:ext cx="1069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800" b="1" u="sng" dirty="0">
                <a:solidFill>
                  <a:srgbClr val="000000"/>
                </a:solidFill>
              </a:rPr>
              <a:t>e</a:t>
            </a:r>
            <a:r>
              <a:rPr lang="sv-SE" sz="1800" b="1" u="sng" dirty="0" smtClean="0">
                <a:solidFill>
                  <a:srgbClr val="000000"/>
                </a:solidFill>
              </a:rPr>
              <a:t>FACTS</a:t>
            </a:r>
          </a:p>
        </p:txBody>
      </p:sp>
      <p:pic>
        <p:nvPicPr>
          <p:cNvPr id="49177" name="Picture 23" descr="Tower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456" y="1718688"/>
            <a:ext cx="6302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8" name="Text Box 24"/>
          <p:cNvSpPr txBox="1">
            <a:spLocks noChangeArrowheads="1"/>
          </p:cNvSpPr>
          <p:nvPr/>
        </p:nvSpPr>
        <p:spPr bwMode="auto">
          <a:xfrm>
            <a:off x="3991938" y="3139211"/>
            <a:ext cx="183736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u="sng" dirty="0" smtClean="0">
                <a:solidFill>
                  <a:srgbClr val="000000"/>
                </a:solidFill>
              </a:rPr>
              <a:t>Application Server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sv-SE" sz="1000" b="1" dirty="0" smtClean="0">
              <a:solidFill>
                <a:srgbClr val="000000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Data Management Services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Converter Service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External Services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WEB Search App.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System Service</a:t>
            </a:r>
            <a:r>
              <a:rPr lang="sv-SE" sz="1000" b="1" dirty="0">
                <a:solidFill>
                  <a:srgbClr val="000000"/>
                </a:solidFill>
              </a:rPr>
              <a:t>s</a:t>
            </a:r>
            <a:endParaRPr lang="sv-SE" sz="1000" b="1" dirty="0" smtClean="0">
              <a:solidFill>
                <a:srgbClr val="000000"/>
              </a:solidFill>
            </a:endParaRPr>
          </a:p>
        </p:txBody>
      </p:sp>
      <p:pic>
        <p:nvPicPr>
          <p:cNvPr id="49179" name="Picture 25" descr="Netdis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432" y="5086350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80" name="Text Box 26"/>
          <p:cNvSpPr txBox="1">
            <a:spLocks noChangeArrowheads="1"/>
          </p:cNvSpPr>
          <p:nvPr/>
        </p:nvSpPr>
        <p:spPr bwMode="auto">
          <a:xfrm>
            <a:off x="3930421" y="5745071"/>
            <a:ext cx="104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Mass Storage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(Net Disc)</a:t>
            </a:r>
          </a:p>
        </p:txBody>
      </p:sp>
      <p:pic>
        <p:nvPicPr>
          <p:cNvPr id="49182" name="Picture 28" descr="LapTop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28" y="1818328"/>
            <a:ext cx="11811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smtClean="0">
                <a:solidFill>
                  <a:srgbClr val="000000"/>
                </a:solidFill>
              </a:rPr>
              <a:t>BF59990, Jonas Qvist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6" name="Picture 23" descr="Tower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160" y="2791488"/>
            <a:ext cx="1407443" cy="140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54" y="116573"/>
            <a:ext cx="1234164" cy="1645552"/>
          </a:xfrm>
          <a:prstGeom prst="rect">
            <a:avLst/>
          </a:prstGeom>
        </p:spPr>
      </p:pic>
      <p:sp>
        <p:nvSpPr>
          <p:cNvPr id="49" name="Text Box 19"/>
          <p:cNvSpPr txBox="1">
            <a:spLocks noChangeArrowheads="1"/>
          </p:cNvSpPr>
          <p:nvPr/>
        </p:nvSpPr>
        <p:spPr bwMode="auto">
          <a:xfrm>
            <a:off x="4013324" y="776287"/>
            <a:ext cx="4780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RDM</a:t>
            </a:r>
          </a:p>
        </p:txBody>
      </p:sp>
      <p:pic>
        <p:nvPicPr>
          <p:cNvPr id="50" name="Picture 241" descr="TowerComputer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097" y="293597"/>
            <a:ext cx="1059568" cy="105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>
            <a:stCxn id="50" idx="2"/>
            <a:endCxn id="46" idx="0"/>
          </p:cNvCxnSpPr>
          <p:nvPr/>
        </p:nvCxnSpPr>
        <p:spPr>
          <a:xfrm>
            <a:off x="3699881" y="1353165"/>
            <a:ext cx="1" cy="1438323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5400000" scaled="0"/>
              <a:tileRect/>
            </a:gra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3664941" y="1859599"/>
            <a:ext cx="4267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FTP</a:t>
            </a:r>
          </a:p>
        </p:txBody>
      </p: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2035820" y="363924"/>
            <a:ext cx="6543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Remote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VCS</a:t>
            </a:r>
          </a:p>
        </p:txBody>
      </p:sp>
      <p:sp>
        <p:nvSpPr>
          <p:cNvPr id="6" name="Freeform 5"/>
          <p:cNvSpPr/>
          <p:nvPr/>
        </p:nvSpPr>
        <p:spPr>
          <a:xfrm>
            <a:off x="1457325" y="695325"/>
            <a:ext cx="1657350" cy="161925"/>
          </a:xfrm>
          <a:custGeom>
            <a:avLst/>
            <a:gdLst>
              <a:gd name="connsiteX0" fmla="*/ 0 w 1657350"/>
              <a:gd name="connsiteY0" fmla="*/ 47625 h 161925"/>
              <a:gd name="connsiteX1" fmla="*/ 704850 w 1657350"/>
              <a:gd name="connsiteY1" fmla="*/ 0 h 161925"/>
              <a:gd name="connsiteX2" fmla="*/ 447675 w 1657350"/>
              <a:gd name="connsiteY2" fmla="*/ 123825 h 161925"/>
              <a:gd name="connsiteX3" fmla="*/ 1209675 w 1657350"/>
              <a:gd name="connsiteY3" fmla="*/ 38100 h 161925"/>
              <a:gd name="connsiteX4" fmla="*/ 962025 w 1657350"/>
              <a:gd name="connsiteY4" fmla="*/ 161925 h 161925"/>
              <a:gd name="connsiteX5" fmla="*/ 1657350 w 1657350"/>
              <a:gd name="connsiteY5" fmla="*/ 7620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7350" h="161925">
                <a:moveTo>
                  <a:pt x="0" y="47625"/>
                </a:moveTo>
                <a:lnTo>
                  <a:pt x="704850" y="0"/>
                </a:lnTo>
                <a:lnTo>
                  <a:pt x="447675" y="123825"/>
                </a:lnTo>
                <a:lnTo>
                  <a:pt x="1209675" y="38100"/>
                </a:lnTo>
                <a:lnTo>
                  <a:pt x="962025" y="161925"/>
                </a:lnTo>
                <a:lnTo>
                  <a:pt x="1657350" y="76200"/>
                </a:lnTo>
              </a:path>
            </a:pathLst>
          </a:custGeom>
          <a:noFill/>
          <a:ln w="190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FFFFFF"/>
              </a:solidFill>
            </a:endParaRPr>
          </a:p>
        </p:txBody>
      </p:sp>
      <p:sp>
        <p:nvSpPr>
          <p:cNvPr id="58" name="Freeform 3"/>
          <p:cNvSpPr>
            <a:spLocks/>
          </p:cNvSpPr>
          <p:nvPr/>
        </p:nvSpPr>
        <p:spPr bwMode="auto">
          <a:xfrm rot="16200000" flipV="1">
            <a:off x="2707502" y="2228719"/>
            <a:ext cx="355555" cy="1030289"/>
          </a:xfrm>
          <a:custGeom>
            <a:avLst/>
            <a:gdLst>
              <a:gd name="T0" fmla="*/ 0 w 1271"/>
              <a:gd name="T1" fmla="*/ 0 h 570"/>
              <a:gd name="T2" fmla="*/ 2147483647 w 1271"/>
              <a:gd name="T3" fmla="*/ 0 h 570"/>
              <a:gd name="T4" fmla="*/ 2147483647 w 1271"/>
              <a:gd name="T5" fmla="*/ 2147483647 h 570"/>
              <a:gd name="T6" fmla="*/ 0 60000 65536"/>
              <a:gd name="T7" fmla="*/ 0 60000 65536"/>
              <a:gd name="T8" fmla="*/ 0 60000 65536"/>
              <a:gd name="T9" fmla="*/ 0 w 1271"/>
              <a:gd name="T10" fmla="*/ 0 h 570"/>
              <a:gd name="T11" fmla="*/ 1271 w 1271"/>
              <a:gd name="T12" fmla="*/ 570 h 5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570">
                <a:moveTo>
                  <a:pt x="0" y="0"/>
                </a:moveTo>
                <a:lnTo>
                  <a:pt x="1271" y="0"/>
                </a:lnTo>
                <a:lnTo>
                  <a:pt x="1271" y="570"/>
                </a:lnTo>
              </a:path>
            </a:pathLst>
          </a:custGeom>
          <a:ln w="19050">
            <a:solidFill>
              <a:schemeClr val="tx1"/>
            </a:solidFill>
            <a:headEnd type="triangle" w="med" len="med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sv-SE" sz="2000">
              <a:solidFill>
                <a:srgbClr val="000000"/>
              </a:solidFill>
            </a:endParaRPr>
          </a:p>
        </p:txBody>
      </p:sp>
      <p:pic>
        <p:nvPicPr>
          <p:cNvPr id="60" name="Picture 23" descr="Tower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705" y="1420315"/>
            <a:ext cx="6302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3" descr="Tower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693" y="1944116"/>
            <a:ext cx="6302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/>
          <p:cNvCxnSpPr/>
          <p:nvPr/>
        </p:nvCxnSpPr>
        <p:spPr>
          <a:xfrm flipH="1">
            <a:off x="2035820" y="3552825"/>
            <a:ext cx="1183631" cy="6143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99881" y="4121869"/>
            <a:ext cx="0" cy="935044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252332" y="2348926"/>
            <a:ext cx="2481843" cy="62049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5400000" scaled="0"/>
              <a:tileRect/>
            </a:gra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19"/>
          <p:cNvSpPr txBox="1">
            <a:spLocks noChangeArrowheads="1"/>
          </p:cNvSpPr>
          <p:nvPr/>
        </p:nvSpPr>
        <p:spPr bwMode="auto">
          <a:xfrm>
            <a:off x="4774845" y="2396200"/>
            <a:ext cx="6687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FTP/MQ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7140575" y="4121869"/>
            <a:ext cx="1584176" cy="915025"/>
            <a:chOff x="2483768" y="5322217"/>
            <a:chExt cx="1584176" cy="915025"/>
          </a:xfrm>
        </p:grpSpPr>
        <p:sp>
          <p:nvSpPr>
            <p:cNvPr id="82" name="Flowchart: Document 81"/>
            <p:cNvSpPr/>
            <p:nvPr/>
          </p:nvSpPr>
          <p:spPr>
            <a:xfrm>
              <a:off x="2483768" y="5911608"/>
              <a:ext cx="1584176" cy="325634"/>
            </a:xfrm>
            <a:prstGeom prst="flowChartDocument">
              <a:avLst/>
            </a:prstGeom>
            <a:solidFill>
              <a:schemeClr val="bg1">
                <a:lumMod val="5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800" dirty="0">
                  <a:solidFill>
                    <a:srgbClr val="FFFFFF"/>
                  </a:solidFill>
                </a:rPr>
                <a:t>LINK TO eFACTS DATA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483768" y="5322217"/>
              <a:ext cx="1584176" cy="589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rgbClr val="FFFFFF"/>
                  </a:solidFill>
                </a:rPr>
                <a:t> </a:t>
              </a:r>
            </a:p>
            <a:p>
              <a:pPr algn="ctr"/>
              <a:r>
                <a:rPr lang="sv-SE" sz="1200" b="1" dirty="0">
                  <a:solidFill>
                    <a:srgbClr val="FFFFFF"/>
                  </a:solidFill>
                </a:rPr>
                <a:t>REPORT</a:t>
              </a: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907" y="5336524"/>
              <a:ext cx="1581106" cy="24074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</p:grpSp>
      <p:sp>
        <p:nvSpPr>
          <p:cNvPr id="24" name="Oval 23"/>
          <p:cNvSpPr/>
          <p:nvPr/>
        </p:nvSpPr>
        <p:spPr>
          <a:xfrm>
            <a:off x="2627635" y="2259235"/>
            <a:ext cx="542462" cy="4639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43725" y="4625597"/>
            <a:ext cx="1971110" cy="496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1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4_Example_Landscape_Volvo3P">
  <a:themeElements>
    <a:clrScheme name="4_Example_Landscape_Volvo3P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FFFFFF"/>
      </a:accent3>
      <a:accent4>
        <a:srgbClr val="000000"/>
      </a:accent4>
      <a:accent5>
        <a:srgbClr val="D5DAE0"/>
      </a:accent5>
      <a:accent6>
        <a:srgbClr val="586C82"/>
      </a:accent6>
      <a:hlink>
        <a:srgbClr val="8FA8A0"/>
      </a:hlink>
      <a:folHlink>
        <a:srgbClr val="C7D3D0"/>
      </a:folHlink>
    </a:clrScheme>
    <a:fontScheme name="4_Example_Landscape_Volvo3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Example_Landscape_Volvo3P 1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B1BCC8"/>
        </a:accent1>
        <a:accent2>
          <a:srgbClr val="627890"/>
        </a:accent2>
        <a:accent3>
          <a:srgbClr val="FFFFFF"/>
        </a:accent3>
        <a:accent4>
          <a:srgbClr val="000000"/>
        </a:accent4>
        <a:accent5>
          <a:srgbClr val="D5DAE0"/>
        </a:accent5>
        <a:accent6>
          <a:srgbClr val="586C82"/>
        </a:accent6>
        <a:hlink>
          <a:srgbClr val="8FA8A0"/>
        </a:hlink>
        <a:folHlink>
          <a:srgbClr val="C7D3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5614CA5E17D419663BAFC31ECE549" ma:contentTypeVersion="0" ma:contentTypeDescription="Create a new document." ma:contentTypeScope="" ma:versionID="c11e0b54e9c1620200f40ff31c6dcd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3C99B8-03FA-4C75-A92E-43EE62009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C593B92-06CF-4AF9-A570-9A98C9C9C1A3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8CE6F78-11C4-4E19-852D-47F5009183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345</Words>
  <Application>Microsoft Office PowerPoint</Application>
  <PresentationFormat>On-screen Show (4:3)</PresentationFormat>
  <Paragraphs>148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White_Volvo Group Trucks Technology</vt:lpstr>
      <vt:lpstr>4_Example_Landscape_Volvo3P</vt:lpstr>
      <vt:lpstr>PVT / eFACTS</vt:lpstr>
      <vt:lpstr>PowerPoint Presentation</vt:lpstr>
      <vt:lpstr>PVT – Performance Validation Test</vt:lpstr>
      <vt:lpstr>PowerPoint Presentation</vt:lpstr>
      <vt:lpstr>PowerPoint Presentation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PVT / eFACTS</dc:title>
  <dc:creator>Qvist Jonas</dc:creator>
  <cp:lastModifiedBy>Andersson Martin (9)</cp:lastModifiedBy>
  <cp:revision>4</cp:revision>
  <dcterms:created xsi:type="dcterms:W3CDTF">2014-11-18T14:56:09Z</dcterms:created>
  <dcterms:modified xsi:type="dcterms:W3CDTF">2016-09-27T08:09:08Z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0x01010028A5614CA5E17D419663BAFC31ECE549</vt:lpwstr>
  </property>
</Properties>
</file>