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B06B83-7E39-4940-9D6F-0F91A0727EA7}"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122168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06B83-7E39-4940-9D6F-0F91A0727EA7}"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36518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06B83-7E39-4940-9D6F-0F91A0727EA7}"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7317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06B83-7E39-4940-9D6F-0F91A0727EA7}"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365774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06B83-7E39-4940-9D6F-0F91A0727EA7}"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229861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B06B83-7E39-4940-9D6F-0F91A0727EA7}"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283997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B06B83-7E39-4940-9D6F-0F91A0727EA7}"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189201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B06B83-7E39-4940-9D6F-0F91A0727EA7}"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426148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06B83-7E39-4940-9D6F-0F91A0727EA7}"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165351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06B83-7E39-4940-9D6F-0F91A0727EA7}"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14632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06B83-7E39-4940-9D6F-0F91A0727EA7}"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D759-9340-45BF-BFBC-BAC122AEFFF1}" type="slidenum">
              <a:rPr lang="en-US" smtClean="0"/>
              <a:t>‹#›</a:t>
            </a:fld>
            <a:endParaRPr lang="en-US"/>
          </a:p>
        </p:txBody>
      </p:sp>
    </p:spTree>
    <p:extLst>
      <p:ext uri="{BB962C8B-B14F-4D97-AF65-F5344CB8AC3E}">
        <p14:creationId xmlns:p14="http://schemas.microsoft.com/office/powerpoint/2010/main" val="339286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06B83-7E39-4940-9D6F-0F91A0727EA7}" type="datetimeFigureOut">
              <a:rPr lang="en-US" smtClean="0"/>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5D759-9340-45BF-BFBC-BAC122AEFFF1}" type="slidenum">
              <a:rPr lang="en-US" smtClean="0"/>
              <a:t>‹#›</a:t>
            </a:fld>
            <a:endParaRPr lang="en-US"/>
          </a:p>
        </p:txBody>
      </p:sp>
    </p:spTree>
    <p:extLst>
      <p:ext uri="{BB962C8B-B14F-4D97-AF65-F5344CB8AC3E}">
        <p14:creationId xmlns:p14="http://schemas.microsoft.com/office/powerpoint/2010/main" val="303267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Requirements work</a:t>
            </a:r>
            <a:endParaRPr lang="en-US" dirty="0"/>
          </a:p>
        </p:txBody>
      </p:sp>
      <p:sp>
        <p:nvSpPr>
          <p:cNvPr id="3" name="Subtitle 2"/>
          <p:cNvSpPr>
            <a:spLocks noGrp="1"/>
          </p:cNvSpPr>
          <p:nvPr>
            <p:ph type="subTitle" idx="1"/>
          </p:nvPr>
        </p:nvSpPr>
        <p:spPr>
          <a:xfrm>
            <a:off x="539552" y="3886200"/>
            <a:ext cx="7848872" cy="1752600"/>
          </a:xfrm>
        </p:spPr>
        <p:txBody>
          <a:bodyPr/>
          <a:lstStyle/>
          <a:p>
            <a:r>
              <a:rPr lang="sv-SE" dirty="0" smtClean="0"/>
              <a:t>Pre-study</a:t>
            </a:r>
          </a:p>
          <a:p>
            <a:r>
              <a:rPr lang="sv-SE" dirty="0" smtClean="0"/>
              <a:t>Next Generation RDM\EFACTS\Test Manager</a:t>
            </a:r>
            <a:endParaRPr lang="en-US" dirty="0"/>
          </a:p>
        </p:txBody>
      </p:sp>
    </p:spTree>
    <p:extLst>
      <p:ext uri="{BB962C8B-B14F-4D97-AF65-F5344CB8AC3E}">
        <p14:creationId xmlns:p14="http://schemas.microsoft.com/office/powerpoint/2010/main" val="891748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Holistic view</a:t>
            </a:r>
            <a:endParaRPr lang="en-US" dirty="0"/>
          </a:p>
        </p:txBody>
      </p:sp>
      <p:sp>
        <p:nvSpPr>
          <p:cNvPr id="5" name="Rectangle 4"/>
          <p:cNvSpPr/>
          <p:nvPr/>
        </p:nvSpPr>
        <p:spPr>
          <a:xfrm>
            <a:off x="1331640" y="1700808"/>
            <a:ext cx="194421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EPICS</a:t>
            </a:r>
          </a:p>
          <a:p>
            <a:pPr algn="ctr"/>
            <a:r>
              <a:rPr lang="sv-SE" dirty="0" smtClean="0"/>
              <a:t>(Logical way to group test cases) functional area or process step</a:t>
            </a:r>
            <a:endParaRPr lang="en-US" dirty="0"/>
          </a:p>
        </p:txBody>
      </p:sp>
      <p:sp>
        <p:nvSpPr>
          <p:cNvPr id="6" name="Rectangle 5"/>
          <p:cNvSpPr/>
          <p:nvPr/>
        </p:nvSpPr>
        <p:spPr>
          <a:xfrm>
            <a:off x="3851920" y="3212976"/>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1</a:t>
            </a:r>
            <a:endParaRPr lang="en-US" dirty="0"/>
          </a:p>
        </p:txBody>
      </p:sp>
      <p:sp>
        <p:nvSpPr>
          <p:cNvPr id="7" name="Rectangle 6"/>
          <p:cNvSpPr/>
          <p:nvPr/>
        </p:nvSpPr>
        <p:spPr>
          <a:xfrm>
            <a:off x="3851920" y="3879718"/>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2</a:t>
            </a:r>
            <a:endParaRPr lang="en-US" dirty="0"/>
          </a:p>
        </p:txBody>
      </p:sp>
      <p:cxnSp>
        <p:nvCxnSpPr>
          <p:cNvPr id="9" name="Elbow Connector 8"/>
          <p:cNvCxnSpPr>
            <a:stCxn id="5" idx="3"/>
            <a:endCxn id="6" idx="1"/>
          </p:cNvCxnSpPr>
          <p:nvPr/>
        </p:nvCxnSpPr>
        <p:spPr>
          <a:xfrm>
            <a:off x="3275856" y="2456892"/>
            <a:ext cx="576064" cy="10132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3"/>
            <a:endCxn id="7" idx="1"/>
          </p:cNvCxnSpPr>
          <p:nvPr/>
        </p:nvCxnSpPr>
        <p:spPr>
          <a:xfrm>
            <a:off x="3275856" y="2456892"/>
            <a:ext cx="576064" cy="16799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51920" y="4653136"/>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X....</a:t>
            </a:r>
            <a:endParaRPr lang="en-US" dirty="0"/>
          </a:p>
        </p:txBody>
      </p:sp>
      <p:cxnSp>
        <p:nvCxnSpPr>
          <p:cNvPr id="15" name="Elbow Connector 14"/>
          <p:cNvCxnSpPr>
            <a:stCxn id="5" idx="3"/>
            <a:endCxn id="13" idx="1"/>
          </p:cNvCxnSpPr>
          <p:nvPr/>
        </p:nvCxnSpPr>
        <p:spPr>
          <a:xfrm>
            <a:off x="3275856" y="2456892"/>
            <a:ext cx="576064" cy="245341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6228184" y="3068960"/>
            <a:ext cx="648072"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92280" y="3075471"/>
            <a:ext cx="1440160" cy="2585323"/>
          </a:xfrm>
          <a:prstGeom prst="rect">
            <a:avLst/>
          </a:prstGeom>
          <a:noFill/>
        </p:spPr>
        <p:txBody>
          <a:bodyPr wrap="square" rtlCol="0">
            <a:spAutoFit/>
          </a:bodyPr>
          <a:lstStyle/>
          <a:p>
            <a:r>
              <a:rPr lang="sv-SE" dirty="0" smtClean="0"/>
              <a:t>One to many prototype mockups to verify towards business and to simplify development work</a:t>
            </a:r>
            <a:endParaRPr lang="en-US" dirty="0"/>
          </a:p>
        </p:txBody>
      </p:sp>
      <p:sp>
        <p:nvSpPr>
          <p:cNvPr id="24" name="TextBox 23"/>
          <p:cNvSpPr txBox="1"/>
          <p:nvPr/>
        </p:nvSpPr>
        <p:spPr>
          <a:xfrm>
            <a:off x="718708" y="5348630"/>
            <a:ext cx="5509476" cy="1200329"/>
          </a:xfrm>
          <a:prstGeom prst="rect">
            <a:avLst/>
          </a:prstGeom>
          <a:noFill/>
        </p:spPr>
        <p:txBody>
          <a:bodyPr wrap="square" rtlCol="0">
            <a:spAutoFit/>
          </a:bodyPr>
          <a:lstStyle/>
          <a:p>
            <a:r>
              <a:rPr lang="sv-SE" dirty="0" smtClean="0"/>
              <a:t>Test case is used instead of ”user stories”. It is decided that test cases should be the way to document requirements. This will also make it easier to implement TDD(Test Driven Development)</a:t>
            </a:r>
            <a:endParaRPr lang="en-US" dirty="0"/>
          </a:p>
        </p:txBody>
      </p:sp>
    </p:spTree>
    <p:extLst>
      <p:ext uri="{BB962C8B-B14F-4D97-AF65-F5344CB8AC3E}">
        <p14:creationId xmlns:p14="http://schemas.microsoft.com/office/powerpoint/2010/main" val="401326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Business Requirements Breakdown</a:t>
            </a:r>
            <a:endParaRPr lang="en-US" dirty="0"/>
          </a:p>
        </p:txBody>
      </p:sp>
      <p:sp>
        <p:nvSpPr>
          <p:cNvPr id="3" name="Content Placeholder 2"/>
          <p:cNvSpPr>
            <a:spLocks noGrp="1"/>
          </p:cNvSpPr>
          <p:nvPr>
            <p:ph idx="1"/>
          </p:nvPr>
        </p:nvSpPr>
        <p:spPr/>
        <p:txBody>
          <a:bodyPr/>
          <a:lstStyle/>
          <a:p>
            <a:r>
              <a:rPr lang="sv-SE" dirty="0" smtClean="0"/>
              <a:t>Prestudy should define the Business Requirement Breakdown to a certain level</a:t>
            </a:r>
          </a:p>
          <a:p>
            <a:r>
              <a:rPr lang="sv-SE" dirty="0" smtClean="0"/>
              <a:t>Basically it is a way to breakdown high-level business goals into requirements and how to meet those with appointed IT solutions</a:t>
            </a:r>
          </a:p>
          <a:p>
            <a:r>
              <a:rPr lang="sv-SE" dirty="0" smtClean="0"/>
              <a:t>Business Requirement Breakdown is required as an artifact to pass Enterprise Architectual review at gate XX.</a:t>
            </a:r>
            <a:endParaRPr lang="en-US" dirty="0"/>
          </a:p>
        </p:txBody>
      </p:sp>
    </p:spTree>
    <p:extLst>
      <p:ext uri="{BB962C8B-B14F-4D97-AF65-F5344CB8AC3E}">
        <p14:creationId xmlns:p14="http://schemas.microsoft.com/office/powerpoint/2010/main" val="354293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Architectual Critical Requirements</a:t>
            </a:r>
            <a:endParaRPr lang="en-US" dirty="0"/>
          </a:p>
        </p:txBody>
      </p:sp>
      <p:sp>
        <p:nvSpPr>
          <p:cNvPr id="3" name="Content Placeholder 2"/>
          <p:cNvSpPr>
            <a:spLocks noGrp="1"/>
          </p:cNvSpPr>
          <p:nvPr>
            <p:ph idx="1"/>
          </p:nvPr>
        </p:nvSpPr>
        <p:spPr/>
        <p:txBody>
          <a:bodyPr/>
          <a:lstStyle/>
          <a:p>
            <a:r>
              <a:rPr lang="sv-SE" dirty="0" smtClean="0"/>
              <a:t>Prestudy should define what architectual critical requirements there is</a:t>
            </a:r>
          </a:p>
          <a:p>
            <a:r>
              <a:rPr lang="sv-SE" dirty="0" smtClean="0"/>
              <a:t>This will be necessary to be able to evaluate COTS-solutions and to be able to design solutions that meet business demands.</a:t>
            </a:r>
            <a:endParaRPr lang="en-US" dirty="0"/>
          </a:p>
        </p:txBody>
      </p:sp>
    </p:spTree>
    <p:extLst>
      <p:ext uri="{BB962C8B-B14F-4D97-AF65-F5344CB8AC3E}">
        <p14:creationId xmlns:p14="http://schemas.microsoft.com/office/powerpoint/2010/main" val="4152708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Prepare for Integration Request work</a:t>
            </a:r>
            <a:br>
              <a:rPr lang="sv-SE" dirty="0" smtClean="0"/>
            </a:br>
            <a:r>
              <a:rPr lang="sv-SE" dirty="0" smtClean="0"/>
              <a:t>-Business Part</a:t>
            </a:r>
            <a:endParaRPr lang="en-US" dirty="0"/>
          </a:p>
        </p:txBody>
      </p:sp>
      <p:sp>
        <p:nvSpPr>
          <p:cNvPr id="3" name="Content Placeholder 2"/>
          <p:cNvSpPr>
            <a:spLocks noGrp="1"/>
          </p:cNvSpPr>
          <p:nvPr>
            <p:ph idx="1"/>
          </p:nvPr>
        </p:nvSpPr>
        <p:spPr/>
        <p:txBody>
          <a:bodyPr>
            <a:normAutofit lnSpcReduction="10000"/>
          </a:bodyPr>
          <a:lstStyle/>
          <a:p>
            <a:r>
              <a:rPr lang="sv-SE" dirty="0" smtClean="0"/>
              <a:t>During this job we should identify what need there is to integrate towards other systems</a:t>
            </a:r>
          </a:p>
          <a:p>
            <a:r>
              <a:rPr lang="sv-SE" dirty="0" smtClean="0"/>
              <a:t>We should at least identify what type of data that is required and what sources there are to offer needed information(i.e. Existing services).</a:t>
            </a:r>
          </a:p>
          <a:p>
            <a:r>
              <a:rPr lang="sv-SE" dirty="0" smtClean="0"/>
              <a:t>We should also identify what systems that will require data from systems in scope to meet business needs.</a:t>
            </a:r>
          </a:p>
          <a:p>
            <a:pPr marL="0" indent="0">
              <a:buNone/>
            </a:pPr>
            <a:endParaRPr lang="sv-SE" dirty="0" smtClean="0"/>
          </a:p>
        </p:txBody>
      </p:sp>
    </p:spTree>
    <p:extLst>
      <p:ext uri="{BB962C8B-B14F-4D97-AF65-F5344CB8AC3E}">
        <p14:creationId xmlns:p14="http://schemas.microsoft.com/office/powerpoint/2010/main" val="3360850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EPICS – Functional areas</a:t>
            </a:r>
            <a:endParaRPr lang="en-US" dirty="0"/>
          </a:p>
        </p:txBody>
      </p:sp>
      <p:sp>
        <p:nvSpPr>
          <p:cNvPr id="3" name="Content Placeholder 2"/>
          <p:cNvSpPr>
            <a:spLocks noGrp="1"/>
          </p:cNvSpPr>
          <p:nvPr>
            <p:ph idx="1"/>
          </p:nvPr>
        </p:nvSpPr>
        <p:spPr/>
        <p:txBody>
          <a:bodyPr/>
          <a:lstStyle/>
          <a:p>
            <a:r>
              <a:rPr lang="sv-SE" dirty="0" smtClean="0"/>
              <a:t>EPICS</a:t>
            </a:r>
            <a:endParaRPr lang="en-US" dirty="0"/>
          </a:p>
        </p:txBody>
      </p:sp>
    </p:spTree>
    <p:extLst>
      <p:ext uri="{BB962C8B-B14F-4D97-AF65-F5344CB8AC3E}">
        <p14:creationId xmlns:p14="http://schemas.microsoft.com/office/powerpoint/2010/main" val="4099474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Result</a:t>
            </a:r>
            <a:endParaRPr lang="en-US" dirty="0"/>
          </a:p>
        </p:txBody>
      </p:sp>
      <p:sp>
        <p:nvSpPr>
          <p:cNvPr id="3" name="Content Placeholder 2"/>
          <p:cNvSpPr>
            <a:spLocks noGrp="1"/>
          </p:cNvSpPr>
          <p:nvPr>
            <p:ph idx="1"/>
          </p:nvPr>
        </p:nvSpPr>
        <p:spPr/>
        <p:txBody>
          <a:bodyPr/>
          <a:lstStyle/>
          <a:p>
            <a:pPr marL="0" indent="0">
              <a:buNone/>
            </a:pPr>
            <a:r>
              <a:rPr lang="sv-SE" dirty="0" smtClean="0"/>
              <a:t>Conceptual solutions</a:t>
            </a:r>
          </a:p>
          <a:p>
            <a:r>
              <a:rPr lang="sv-SE" dirty="0" smtClean="0"/>
              <a:t>Replace RDM\EFACTS\TEST MANAGER with development following architectual principals and Volvo Group target architecture</a:t>
            </a:r>
          </a:p>
          <a:p>
            <a:r>
              <a:rPr lang="sv-SE" dirty="0" smtClean="0"/>
              <a:t>Solution including COTS solution</a:t>
            </a:r>
          </a:p>
          <a:p>
            <a:pPr marL="0" indent="0">
              <a:buNone/>
            </a:pPr>
            <a:r>
              <a:rPr lang="sv-SE" dirty="0" smtClean="0"/>
              <a:t>Delivery approach:</a:t>
            </a:r>
          </a:p>
          <a:p>
            <a:r>
              <a:rPr lang="sv-SE" dirty="0" smtClean="0"/>
              <a:t>Order of delivery</a:t>
            </a:r>
          </a:p>
          <a:p>
            <a:r>
              <a:rPr lang="sv-SE" dirty="0" smtClean="0"/>
              <a:t>One or more projects</a:t>
            </a:r>
          </a:p>
        </p:txBody>
      </p:sp>
    </p:spTree>
    <p:extLst>
      <p:ext uri="{BB962C8B-B14F-4D97-AF65-F5344CB8AC3E}">
        <p14:creationId xmlns:p14="http://schemas.microsoft.com/office/powerpoint/2010/main" val="2848148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268</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Requirements work</vt:lpstr>
      <vt:lpstr>Holistic view</vt:lpstr>
      <vt:lpstr>Business Requirements Breakdown</vt:lpstr>
      <vt:lpstr>Architectual Critical Requirements</vt:lpstr>
      <vt:lpstr>Prepare for Integration Request work -Business Part</vt:lpstr>
      <vt:lpstr>EPICS – Functional areas</vt:lpstr>
      <vt:lpstr>Result</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work</dc:title>
  <dc:creator>Andersson Martin (9)</dc:creator>
  <cp:lastModifiedBy>Andersson Martin (9)</cp:lastModifiedBy>
  <cp:revision>11</cp:revision>
  <dcterms:created xsi:type="dcterms:W3CDTF">2016-10-06T09:30:56Z</dcterms:created>
  <dcterms:modified xsi:type="dcterms:W3CDTF">2016-10-07T13:12:35Z</dcterms:modified>
</cp:coreProperties>
</file>