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7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2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64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5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0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8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55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49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47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00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ACCA-DEC0-4D06-A72D-D96EA0E5E5E5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BB1C-9B0E-4B74-BB4D-D815769ABF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 VersionHandling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Test Mgmt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27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VersionHandling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TestCase(s) and Sequences are done before...</a:t>
            </a:r>
            <a:endParaRPr lang="sv-SE" dirty="0"/>
          </a:p>
          <a:p>
            <a:endParaRPr lang="sv-SE" dirty="0" smtClean="0"/>
          </a:p>
          <a:p>
            <a:r>
              <a:rPr lang="sv-SE" dirty="0" smtClean="0"/>
              <a:t>Test(s) are created in order to support a TestRequest</a:t>
            </a:r>
          </a:p>
          <a:p>
            <a:r>
              <a:rPr lang="sv-SE" dirty="0" smtClean="0"/>
              <a:t>Creating a Test involves:</a:t>
            </a:r>
          </a:p>
          <a:p>
            <a:pPr lvl="1"/>
            <a:r>
              <a:rPr lang="sv-SE" dirty="0" smtClean="0"/>
              <a:t>Create (Status = Create)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TestMethod</a:t>
            </a:r>
            <a:r>
              <a:rPr lang="en-US" dirty="0" smtClean="0"/>
              <a:t>(s)</a:t>
            </a:r>
          </a:p>
          <a:p>
            <a:pPr lvl="2"/>
            <a:r>
              <a:rPr lang="en-US" dirty="0" smtClean="0"/>
              <a:t>Add Routine(s) or Sequence(s)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TestMethod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Commit Test</a:t>
            </a:r>
          </a:p>
          <a:p>
            <a:pPr lvl="2"/>
            <a:r>
              <a:rPr lang="en-US" dirty="0" smtClean="0"/>
              <a:t>Freeze version used of </a:t>
            </a:r>
            <a:r>
              <a:rPr lang="en-US" dirty="0" err="1" smtClean="0"/>
              <a:t>Sequences,TestCases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206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7175"/>
            <a:ext cx="702945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0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VersionHandling</vt:lpstr>
      <vt:lpstr>Test VersionHandling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VersionHandling</dc:title>
  <dc:creator>Lövdinger Per</dc:creator>
  <cp:lastModifiedBy>Lövdinger Per</cp:lastModifiedBy>
  <cp:revision>5</cp:revision>
  <dcterms:created xsi:type="dcterms:W3CDTF">2017-02-03T07:18:36Z</dcterms:created>
  <dcterms:modified xsi:type="dcterms:W3CDTF">2017-02-03T13:24:45Z</dcterms:modified>
</cp:coreProperties>
</file>