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4"/>
  </p:notesMasterIdLst>
  <p:sldIdLst>
    <p:sldId id="256" r:id="rId5"/>
    <p:sldId id="324" r:id="rId6"/>
    <p:sldId id="325" r:id="rId7"/>
    <p:sldId id="326" r:id="rId8"/>
    <p:sldId id="280" r:id="rId9"/>
    <p:sldId id="260" r:id="rId10"/>
    <p:sldId id="261" r:id="rId11"/>
    <p:sldId id="262" r:id="rId12"/>
    <p:sldId id="281" r:id="rId13"/>
    <p:sldId id="282" r:id="rId14"/>
    <p:sldId id="279" r:id="rId15"/>
    <p:sldId id="257" r:id="rId16"/>
    <p:sldId id="258" r:id="rId17"/>
    <p:sldId id="259" r:id="rId18"/>
    <p:sldId id="267" r:id="rId19"/>
    <p:sldId id="268" r:id="rId20"/>
    <p:sldId id="269" r:id="rId21"/>
    <p:sldId id="265" r:id="rId22"/>
    <p:sldId id="271" r:id="rId23"/>
    <p:sldId id="272" r:id="rId24"/>
    <p:sldId id="273" r:id="rId25"/>
    <p:sldId id="263" r:id="rId26"/>
    <p:sldId id="266" r:id="rId27"/>
    <p:sldId id="264" r:id="rId28"/>
    <p:sldId id="270" r:id="rId29"/>
    <p:sldId id="278" r:id="rId30"/>
    <p:sldId id="283" r:id="rId31"/>
    <p:sldId id="274" r:id="rId32"/>
    <p:sldId id="275" r:id="rId33"/>
    <p:sldId id="319" r:id="rId34"/>
    <p:sldId id="320" r:id="rId35"/>
    <p:sldId id="321" r:id="rId36"/>
    <p:sldId id="322" r:id="rId37"/>
    <p:sldId id="323" r:id="rId38"/>
    <p:sldId id="277" r:id="rId39"/>
    <p:sldId id="276" r:id="rId40"/>
    <p:sldId id="284" r:id="rId41"/>
    <p:sldId id="318" r:id="rId42"/>
    <p:sldId id="292" r:id="rId43"/>
    <p:sldId id="285" r:id="rId44"/>
    <p:sldId id="287" r:id="rId45"/>
    <p:sldId id="288" r:id="rId46"/>
    <p:sldId id="289" r:id="rId47"/>
    <p:sldId id="290" r:id="rId48"/>
    <p:sldId id="291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4" r:id="rId59"/>
    <p:sldId id="303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3C798-3AA0-4996-A85E-EF9F3325B78A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8148-046F-4F78-9680-1F6961B669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97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D0C6-19AE-4234-9B25-DFFA0344BEB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811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55F47-AE73-4C0D-838B-CEB65BA9C798}" type="slidenum">
              <a:rPr lang="sv-SE" smtClean="0"/>
              <a:t>49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465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00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9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78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18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36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30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01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39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835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2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832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AB37-8C4A-4F55-9E91-484C4E22168E}" type="datetimeFigureOut">
              <a:rPr lang="sv-SE" smtClean="0"/>
              <a:t>2017-02-05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AE44-711A-494E-BF4A-B43DFC9F713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88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Prototype and Flow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2014-09-17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710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613811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8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sv-SE" dirty="0" smtClean="0"/>
              <a:t>Procurement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162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484784"/>
            <a:ext cx="1872208" cy="9361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GLORIA</a:t>
            </a:r>
          </a:p>
          <a:p>
            <a:pPr algn="ctr"/>
            <a:r>
              <a:rPr lang="sv-SE" dirty="0" smtClean="0"/>
              <a:t> Material Request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71600" y="116632"/>
            <a:ext cx="1872208" cy="9361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ProTOM</a:t>
            </a:r>
          </a:p>
          <a:p>
            <a:pPr algn="ctr"/>
            <a:r>
              <a:rPr lang="sv-SE" dirty="0" smtClean="0"/>
              <a:t>Procure Request </a:t>
            </a:r>
            <a:endParaRPr lang="sv-SE" dirty="0"/>
          </a:p>
        </p:txBody>
      </p:sp>
      <p:sp>
        <p:nvSpPr>
          <p:cNvPr id="12" name="Right Brace 11"/>
          <p:cNvSpPr/>
          <p:nvPr/>
        </p:nvSpPr>
        <p:spPr>
          <a:xfrm>
            <a:off x="2843808" y="584684"/>
            <a:ext cx="360040" cy="1548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Snip Single Corner Rectangle 12"/>
          <p:cNvSpPr/>
          <p:nvPr/>
        </p:nvSpPr>
        <p:spPr>
          <a:xfrm>
            <a:off x="5598856" y="1063144"/>
            <a:ext cx="2448272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Unassigned Procure Request Tab</a:t>
            </a:r>
            <a:endParaRPr lang="sv-SE" dirty="0"/>
          </a:p>
        </p:txBody>
      </p:sp>
      <p:sp>
        <p:nvSpPr>
          <p:cNvPr id="15" name="Flowchart: Process 14"/>
          <p:cNvSpPr/>
          <p:nvPr/>
        </p:nvSpPr>
        <p:spPr>
          <a:xfrm>
            <a:off x="3425047" y="1052736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Procurement</a:t>
            </a:r>
            <a:endParaRPr lang="sv-SE" dirty="0"/>
          </a:p>
        </p:txBody>
      </p:sp>
      <p:cxnSp>
        <p:nvCxnSpPr>
          <p:cNvPr id="17" name="Straight Arrow Connector 16"/>
          <p:cNvCxnSpPr>
            <a:stCxn id="15" idx="3"/>
            <a:endCxn id="13" idx="2"/>
          </p:cNvCxnSpPr>
          <p:nvPr/>
        </p:nvCxnSpPr>
        <p:spPr>
          <a:xfrm flipV="1">
            <a:off x="5211844" y="1423184"/>
            <a:ext cx="3870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1619672" y="1783224"/>
            <a:ext cx="5203320" cy="1177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360020" y="2960948"/>
            <a:ext cx="1547684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To Procure Tab</a:t>
            </a:r>
            <a:endParaRPr lang="sv-SE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2069966" y="2960948"/>
            <a:ext cx="1547684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Modification</a:t>
            </a:r>
          </a:p>
          <a:p>
            <a:pPr algn="ctr"/>
            <a:r>
              <a:rPr lang="sv-SE" dirty="0" smtClean="0"/>
              <a:t>Tab</a:t>
            </a:r>
            <a:endParaRPr lang="sv-SE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3749357" y="2960948"/>
            <a:ext cx="1547684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On Build Site</a:t>
            </a:r>
          </a:p>
          <a:p>
            <a:pPr algn="ctr"/>
            <a:r>
              <a:rPr lang="sv-SE" dirty="0" smtClean="0"/>
              <a:t>Tab</a:t>
            </a:r>
            <a:endParaRPr lang="sv-SE" dirty="0"/>
          </a:p>
        </p:txBody>
      </p:sp>
      <p:cxnSp>
        <p:nvCxnSpPr>
          <p:cNvPr id="3" name="Straight Arrow Connector 2"/>
          <p:cNvCxnSpPr>
            <a:stCxn id="13" idx="1"/>
            <a:endCxn id="10" idx="3"/>
          </p:cNvCxnSpPr>
          <p:nvPr/>
        </p:nvCxnSpPr>
        <p:spPr>
          <a:xfrm flipH="1">
            <a:off x="2843808" y="1783224"/>
            <a:ext cx="3979184" cy="1177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1"/>
            <a:endCxn id="11" idx="3"/>
          </p:cNvCxnSpPr>
          <p:nvPr/>
        </p:nvCxnSpPr>
        <p:spPr>
          <a:xfrm flipH="1">
            <a:off x="4523199" y="1783224"/>
            <a:ext cx="2299793" cy="1177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5472588" y="2984376"/>
            <a:ext cx="1547684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Procured</a:t>
            </a:r>
          </a:p>
          <a:p>
            <a:pPr algn="ctr"/>
            <a:r>
              <a:rPr lang="sv-SE" dirty="0" smtClean="0"/>
              <a:t>Tab</a:t>
            </a:r>
            <a:endParaRPr lang="sv-SE" dirty="0"/>
          </a:p>
        </p:txBody>
      </p:sp>
      <p:cxnSp>
        <p:nvCxnSpPr>
          <p:cNvPr id="19" name="Straight Arrow Connector 18"/>
          <p:cNvCxnSpPr>
            <a:stCxn id="13" idx="1"/>
            <a:endCxn id="18" idx="3"/>
          </p:cNvCxnSpPr>
          <p:nvPr/>
        </p:nvCxnSpPr>
        <p:spPr>
          <a:xfrm flipH="1">
            <a:off x="6246430" y="1783224"/>
            <a:ext cx="576562" cy="120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ip Single Corner Rectangle 22"/>
          <p:cNvSpPr/>
          <p:nvPr/>
        </p:nvSpPr>
        <p:spPr>
          <a:xfrm>
            <a:off x="7273286" y="2960948"/>
            <a:ext cx="1547684" cy="72008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Change</a:t>
            </a:r>
          </a:p>
          <a:p>
            <a:pPr algn="ctr"/>
            <a:r>
              <a:rPr lang="sv-SE" dirty="0" smtClean="0"/>
              <a:t>Tab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13" idx="1"/>
            <a:endCxn id="23" idx="3"/>
          </p:cNvCxnSpPr>
          <p:nvPr/>
        </p:nvCxnSpPr>
        <p:spPr>
          <a:xfrm>
            <a:off x="6822992" y="1783224"/>
            <a:ext cx="1224136" cy="1177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520" y="4005064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Procure Part: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From stock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External+ From Stock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Internal + From Stock</a:t>
            </a:r>
            <a:endParaRPr lang="sv-SE" dirty="0"/>
          </a:p>
        </p:txBody>
      </p:sp>
      <p:sp>
        <p:nvSpPr>
          <p:cNvPr id="33" name="TextBox 32"/>
          <p:cNvSpPr txBox="1"/>
          <p:nvPr/>
        </p:nvSpPr>
        <p:spPr>
          <a:xfrm>
            <a:off x="1907704" y="4005064"/>
            <a:ext cx="197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Modify the Part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Change kola part no. to the procurement part no. </a:t>
            </a:r>
          </a:p>
          <a:p>
            <a:endParaRPr lang="sv-SE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779912" y="4005064"/>
            <a:ext cx="1451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Delegate the responisibilty </a:t>
            </a:r>
          </a:p>
          <a:p>
            <a:r>
              <a:rPr lang="sv-SE" dirty="0" smtClean="0"/>
              <a:t>To the build </a:t>
            </a:r>
          </a:p>
          <a:p>
            <a:r>
              <a:rPr lang="sv-SE" dirty="0" smtClean="0"/>
              <a:t>site. </a:t>
            </a:r>
          </a:p>
          <a:p>
            <a:endParaRPr lang="sv-SE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444267" y="3987660"/>
            <a:ext cx="175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Check &amp; Search  the procured part.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73286" y="4005064"/>
            <a:ext cx="175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Check &amp; Search the changes related to the MTR, Accept/ Reject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355065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048"/>
            <a:ext cx="9144000" cy="42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356"/>
            <a:ext cx="9144000" cy="4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53"/>
            <a:ext cx="517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619"/>
            <a:ext cx="5404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0"/>
            <a:ext cx="517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4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220"/>
            <a:ext cx="9144000" cy="36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3"/>
            <a:ext cx="6716452" cy="60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04" y="764703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Material Request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503" y="744508"/>
            <a:ext cx="1440160" cy="7200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Cambria" panose="02040503050406030204" pitchFamily="18" charset="0"/>
              </a:rPr>
              <a:t>Procure Need from ProTOM</a:t>
            </a:r>
            <a:endParaRPr lang="sv-SE" sz="1400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764703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Material Request Detail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2132855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  <a:latin typeface="Cambria" panose="02040503050406030204" pitchFamily="18" charset="0"/>
              </a:rPr>
              <a:t>Unassigend Procure Request Tab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541964" y="1124743"/>
            <a:ext cx="293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51793" y="2949614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Procure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19872" y="3518981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On Build Site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2571874" y="2492897"/>
            <a:ext cx="840541" cy="45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4132494" y="2852935"/>
            <a:ext cx="7458" cy="666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53331" y="4088349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Procure Detail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/>
          <p:cNvCxnSpPr>
            <a:stCxn id="16" idx="2"/>
          </p:cNvCxnSpPr>
          <p:nvPr/>
        </p:nvCxnSpPr>
        <p:spPr>
          <a:xfrm>
            <a:off x="2571873" y="3669696"/>
            <a:ext cx="0" cy="41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53331" y="5229199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Procured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>
            <a:stCxn id="22" idx="2"/>
            <a:endCxn id="28" idx="0"/>
          </p:cNvCxnSpPr>
          <p:nvPr/>
        </p:nvCxnSpPr>
        <p:spPr>
          <a:xfrm>
            <a:off x="2573411" y="4808429"/>
            <a:ext cx="0" cy="42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28" idx="3"/>
          </p:cNvCxnSpPr>
          <p:nvPr/>
        </p:nvCxnSpPr>
        <p:spPr>
          <a:xfrm flipH="1">
            <a:off x="3293491" y="4239061"/>
            <a:ext cx="846461" cy="1350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0046" y="2949614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  <a:latin typeface="Cambria" panose="02040503050406030204" pitchFamily="18" charset="0"/>
              </a:rPr>
              <a:t>Modification</a:t>
            </a:r>
          </a:p>
        </p:txBody>
      </p:sp>
      <p:cxnSp>
        <p:nvCxnSpPr>
          <p:cNvPr id="55" name="Straight Arrow Connector 54"/>
          <p:cNvCxnSpPr>
            <a:stCxn id="53" idx="3"/>
            <a:endCxn id="16" idx="1"/>
          </p:cNvCxnSpPr>
          <p:nvPr/>
        </p:nvCxnSpPr>
        <p:spPr>
          <a:xfrm>
            <a:off x="1540207" y="3309654"/>
            <a:ext cx="31158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-1" y="188639"/>
            <a:ext cx="3419873" cy="14401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050" y="198165"/>
            <a:ext cx="332881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Material Request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58" y="2001175"/>
            <a:ext cx="4991595" cy="40921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5" y="2012533"/>
            <a:ext cx="202314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/>
            </a:lvl1pPr>
          </a:lstStyle>
          <a:p>
            <a:r>
              <a:rPr lang="sv-SE" dirty="0" smtClean="0">
                <a:latin typeface="Cambria" panose="02040503050406030204" pitchFamily="18" charset="0"/>
              </a:rPr>
              <a:t>         Procurement </a:t>
            </a:r>
            <a:r>
              <a:rPr lang="sv-SE" dirty="0">
                <a:latin typeface="Cambria" panose="02040503050406030204" pitchFamily="18" charset="0"/>
              </a:rPr>
              <a:t>View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555776" y="1484783"/>
            <a:ext cx="15841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4139952" y="1464588"/>
            <a:ext cx="975631" cy="668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48064" y="3687195"/>
            <a:ext cx="1440160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Material Overview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1" name="Straight Arrow Connector 70"/>
          <p:cNvCxnSpPr>
            <a:stCxn id="28" idx="3"/>
            <a:endCxn id="69" idx="1"/>
          </p:cNvCxnSpPr>
          <p:nvPr/>
        </p:nvCxnSpPr>
        <p:spPr>
          <a:xfrm flipV="1">
            <a:off x="3293491" y="4047235"/>
            <a:ext cx="1854573" cy="1542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47020" y="2492897"/>
            <a:ext cx="1440160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Reuqest List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76056" y="2001175"/>
            <a:ext cx="3384376" cy="407978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05770" y="2017868"/>
            <a:ext cx="1649512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/>
            </a:lvl1pPr>
          </a:lstStyle>
          <a:p>
            <a:r>
              <a:rPr lang="sv-SE" dirty="0" smtClean="0">
                <a:latin typeface="Cambria" panose="02040503050406030204" pitchFamily="18" charset="0"/>
              </a:rPr>
              <a:t>          Material View</a:t>
            </a:r>
            <a:endParaRPr lang="sv-SE" dirty="0">
              <a:latin typeface="Cambria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4017" y="6336704"/>
            <a:ext cx="4860031" cy="476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Delivery Control</a:t>
            </a:r>
          </a:p>
        </p:txBody>
      </p:sp>
      <p:pic>
        <p:nvPicPr>
          <p:cNvPr id="1026" name="Picture 2" descr="C:\Users\v075345\Desktop\Procurement Over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" y="2030203"/>
            <a:ext cx="313709" cy="3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075345\Desktop\Single Dem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" y="199038"/>
            <a:ext cx="349572" cy="3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075345\Desktop\Material Over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70" y="2017868"/>
            <a:ext cx="42254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114559" y="4047235"/>
            <a:ext cx="1440160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  <a:latin typeface="Cambria" panose="02040503050406030204" pitchFamily="18" charset="0"/>
              </a:rPr>
              <a:t>Change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847020" y="3669694"/>
            <a:ext cx="1440160" cy="72008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Borrow Part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47020" y="4785364"/>
            <a:ext cx="1440160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  <a:latin typeface="Cambria" panose="02040503050406030204" pitchFamily="18" charset="0"/>
              </a:rPr>
              <a:t>Release Part</a:t>
            </a:r>
          </a:p>
        </p:txBody>
      </p:sp>
      <p:cxnSp>
        <p:nvCxnSpPr>
          <p:cNvPr id="102" name="Straight Arrow Connector 101"/>
          <p:cNvCxnSpPr>
            <a:stCxn id="69" idx="3"/>
            <a:endCxn id="99" idx="1"/>
          </p:cNvCxnSpPr>
          <p:nvPr/>
        </p:nvCxnSpPr>
        <p:spPr>
          <a:xfrm flipV="1">
            <a:off x="6588224" y="4029734"/>
            <a:ext cx="258796" cy="17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9" idx="3"/>
            <a:endCxn id="72" idx="1"/>
          </p:cNvCxnSpPr>
          <p:nvPr/>
        </p:nvCxnSpPr>
        <p:spPr>
          <a:xfrm flipV="1">
            <a:off x="6588224" y="2852937"/>
            <a:ext cx="258796" cy="11942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69" idx="3"/>
            <a:endCxn id="100" idx="1"/>
          </p:cNvCxnSpPr>
          <p:nvPr/>
        </p:nvCxnSpPr>
        <p:spPr>
          <a:xfrm>
            <a:off x="6588224" y="4047235"/>
            <a:ext cx="258796" cy="10981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88" idx="3"/>
            <a:endCxn id="16" idx="1"/>
          </p:cNvCxnSpPr>
          <p:nvPr/>
        </p:nvCxnSpPr>
        <p:spPr>
          <a:xfrm flipV="1">
            <a:off x="1554719" y="3309654"/>
            <a:ext cx="297074" cy="10976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532440" y="1986660"/>
            <a:ext cx="539552" cy="40921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sv-SE" dirty="0" smtClean="0"/>
              <a:t>warehouse</a:t>
            </a:r>
            <a:endParaRPr lang="sv-SE" dirty="0"/>
          </a:p>
        </p:txBody>
      </p:sp>
      <p:cxnSp>
        <p:nvCxnSpPr>
          <p:cNvPr id="123" name="Straight Arrow Connector 122"/>
          <p:cNvCxnSpPr>
            <a:stCxn id="72" idx="3"/>
          </p:cNvCxnSpPr>
          <p:nvPr/>
        </p:nvCxnSpPr>
        <p:spPr>
          <a:xfrm>
            <a:off x="8287180" y="2852937"/>
            <a:ext cx="245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855994" y="-14514"/>
            <a:ext cx="3275856" cy="3764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 Control</a:t>
            </a:r>
            <a:endParaRPr lang="sv-SE" dirty="0"/>
          </a:p>
        </p:txBody>
      </p:sp>
      <p:cxnSp>
        <p:nvCxnSpPr>
          <p:cNvPr id="13" name="Straight Arrow Connector 12"/>
          <p:cNvCxnSpPr>
            <a:stCxn id="67" idx="2"/>
          </p:cNvCxnSpPr>
          <p:nvPr/>
        </p:nvCxnSpPr>
        <p:spPr>
          <a:xfrm flipH="1">
            <a:off x="2503255" y="6093296"/>
            <a:ext cx="1" cy="243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20688"/>
            <a:ext cx="6485265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" y="1414533"/>
            <a:ext cx="4450567" cy="4005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4" y="1413392"/>
            <a:ext cx="4420640" cy="40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356"/>
            <a:ext cx="9144000" cy="4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584"/>
            <a:ext cx="9144000" cy="42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729"/>
            <a:ext cx="9144000" cy="41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5"/>
            <a:ext cx="7414809" cy="45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sv-SE" dirty="0" smtClean="0"/>
              <a:t>Material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979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3203848" y="2423488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</a:t>
            </a:r>
            <a:endParaRPr lang="sv-SE" dirty="0"/>
          </a:p>
        </p:txBody>
      </p:sp>
      <p:cxnSp>
        <p:nvCxnSpPr>
          <p:cNvPr id="9" name="Straight Arrow Connector 8"/>
          <p:cNvCxnSpPr>
            <a:stCxn id="8" idx="3"/>
            <a:endCxn id="12" idx="1"/>
          </p:cNvCxnSpPr>
          <p:nvPr/>
        </p:nvCxnSpPr>
        <p:spPr>
          <a:xfrm flipV="1">
            <a:off x="4990645" y="2315477"/>
            <a:ext cx="877499" cy="4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2627784" y="279393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68144" y="2027445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 Overview</a:t>
            </a:r>
            <a:endParaRPr lang="sv-SE" dirty="0"/>
          </a:p>
        </p:txBody>
      </p:sp>
      <p:sp>
        <p:nvSpPr>
          <p:cNvPr id="13" name="Rounded Rectangle 12"/>
          <p:cNvSpPr/>
          <p:nvPr/>
        </p:nvSpPr>
        <p:spPr>
          <a:xfrm>
            <a:off x="5868144" y="2974379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Create Request List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>
            <a:off x="4990645" y="2793937"/>
            <a:ext cx="877499" cy="46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6912260" y="3550443"/>
            <a:ext cx="4734" cy="117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840987" y="2428672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Procurement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6156176" y="3955712"/>
            <a:ext cx="15054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Send Request</a:t>
            </a:r>
            <a:endParaRPr lang="sv-SE" dirty="0"/>
          </a:p>
        </p:txBody>
      </p:sp>
      <p:sp>
        <p:nvSpPr>
          <p:cNvPr id="16" name="Flowchart: Process 15"/>
          <p:cNvSpPr/>
          <p:nvPr/>
        </p:nvSpPr>
        <p:spPr>
          <a:xfrm>
            <a:off x="6023595" y="4729449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Warehouse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334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356"/>
            <a:ext cx="9144000" cy="4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652"/>
            <a:ext cx="9144000" cy="46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4795" y="1988840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External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4579" y="1988840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Internal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612" y="3140968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External Part Detail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4579" y="3140968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Internal Part Detail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1576692" y="2708920"/>
            <a:ext cx="818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6960" y="2708920"/>
            <a:ext cx="818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5576" y="1340768"/>
            <a:ext cx="3528392" cy="280831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604" y="1354352"/>
            <a:ext cx="203267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    Delivery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C:\Users\v075345\Desktop\Delivery 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8" y="1354352"/>
            <a:ext cx="402161" cy="36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48387" y="512676"/>
            <a:ext cx="3528392" cy="504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Procurement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4604" y="4468348"/>
            <a:ext cx="3528392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Warehouse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92080" y="1338965"/>
            <a:ext cx="3528392" cy="280831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3078" y="1355282"/>
            <a:ext cx="313240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    Assign Delivery Controller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2051" name="Picture 3" descr="C:\Users\v075345\Desktop\Assign Delivery Contr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01" y="1353479"/>
            <a:ext cx="304998" cy="3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485702" y="2023041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Supplier Tab</a:t>
            </a:r>
          </a:p>
          <a:p>
            <a:pPr algn="ctr"/>
            <a:r>
              <a:rPr lang="sv-SE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France &amp; Sweden</a:t>
            </a:r>
            <a:endParaRPr lang="sv-SE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5702" y="3140968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Project Tab</a:t>
            </a:r>
          </a:p>
          <a:p>
            <a:pPr algn="ctr"/>
            <a:r>
              <a:rPr lang="sv-SE" sz="1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USA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0274" y="2461997"/>
            <a:ext cx="1440160" cy="720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PO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17" idx="3"/>
            <a:endCxn id="22" idx="0"/>
          </p:cNvCxnSpPr>
          <p:nvPr/>
        </p:nvCxnSpPr>
        <p:spPr>
          <a:xfrm>
            <a:off x="4276779" y="764704"/>
            <a:ext cx="2592501" cy="59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1"/>
            <a:endCxn id="14" idx="3"/>
          </p:cNvCxnSpPr>
          <p:nvPr/>
        </p:nvCxnSpPr>
        <p:spPr>
          <a:xfrm flipH="1">
            <a:off x="4283968" y="2743121"/>
            <a:ext cx="1008112" cy="1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/>
          <p:nvPr/>
        </p:nvCxnSpPr>
        <p:spPr>
          <a:xfrm>
            <a:off x="1979712" y="4149080"/>
            <a:ext cx="0" cy="31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V="1">
            <a:off x="2915816" y="4147277"/>
            <a:ext cx="0" cy="321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07630" y="1873289"/>
            <a:ext cx="1611796" cy="216024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2053" name="TextBox 2052"/>
          <p:cNvSpPr txBox="1"/>
          <p:nvPr/>
        </p:nvSpPr>
        <p:spPr>
          <a:xfrm>
            <a:off x="6019275" y="2820427"/>
            <a:ext cx="3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smtClean="0"/>
              <a:t>Or</a:t>
            </a:r>
            <a:endParaRPr lang="sv-SE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5855994" y="0"/>
            <a:ext cx="3275856" cy="3764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Delivery Control</a:t>
            </a:r>
            <a:endParaRPr lang="sv-SE" dirty="0"/>
          </a:p>
        </p:txBody>
      </p:sp>
      <p:sp>
        <p:nvSpPr>
          <p:cNvPr id="40" name="Rectangle 39"/>
          <p:cNvSpPr/>
          <p:nvPr/>
        </p:nvSpPr>
        <p:spPr>
          <a:xfrm>
            <a:off x="5303078" y="4308714"/>
            <a:ext cx="1987196" cy="149655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3078" y="4307812"/>
            <a:ext cx="198719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Report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73029" y="4869160"/>
            <a:ext cx="1440160" cy="7200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sv-SE" dirty="0" smtClean="0"/>
              <a:t>Delivery Control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66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203848" y="2423488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Delivery Control</a:t>
            </a:r>
            <a:endParaRPr lang="sv-SE" dirty="0"/>
          </a:p>
        </p:txBody>
      </p:sp>
      <p:cxnSp>
        <p:nvCxnSpPr>
          <p:cNvPr id="5" name="Straight Arrow Connector 4"/>
          <p:cNvCxnSpPr>
            <a:stCxn id="4" idx="3"/>
            <a:endCxn id="7" idx="1"/>
          </p:cNvCxnSpPr>
          <p:nvPr/>
        </p:nvCxnSpPr>
        <p:spPr>
          <a:xfrm flipV="1">
            <a:off x="4990645" y="2793936"/>
            <a:ext cx="8924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627784" y="279393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83087" y="2505904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My Order Overview</a:t>
            </a:r>
            <a:endParaRPr lang="sv-SE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6916995" y="3081968"/>
            <a:ext cx="10208" cy="164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840987" y="2428672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Procurement</a:t>
            </a:r>
            <a:endParaRPr lang="sv-SE" dirty="0"/>
          </a:p>
        </p:txBody>
      </p:sp>
      <p:sp>
        <p:nvSpPr>
          <p:cNvPr id="13" name="Flowchart: Process 12"/>
          <p:cNvSpPr/>
          <p:nvPr/>
        </p:nvSpPr>
        <p:spPr>
          <a:xfrm>
            <a:off x="6023595" y="4729449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Warehouse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1033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622"/>
            <a:ext cx="9144000" cy="45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622"/>
            <a:ext cx="9144000" cy="45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50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4" y="0"/>
            <a:ext cx="3190658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699793" y="3645024"/>
            <a:ext cx="7920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/>
          <p:cNvSpPr/>
          <p:nvPr/>
        </p:nvSpPr>
        <p:spPr>
          <a:xfrm rot="10800000">
            <a:off x="6300137" y="30118"/>
            <a:ext cx="2843808" cy="38124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37" y="301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Prototype No.: PDH15V1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0" y="2508773"/>
            <a:ext cx="5677693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sv-SE" dirty="0" smtClean="0"/>
              <a:t>Warehouse Setup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037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Vcn.ds.volvo.net\it-got\home09\V075345\My Documents\Projects\Gloria\Prototype\warehouse setupppp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5629418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6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sv-SE" dirty="0" smtClean="0"/>
              <a:t>Warehouse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45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3838517" y="290787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120756" y="2549235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Delivery Control</a:t>
            </a:r>
            <a:endParaRPr lang="sv-SE" dirty="0"/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544692" y="29196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617527" y="980728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Receive</a:t>
            </a:r>
            <a:endParaRPr lang="sv-SE" dirty="0"/>
          </a:p>
        </p:txBody>
      </p:sp>
      <p:sp>
        <p:nvSpPr>
          <p:cNvPr id="13" name="Rounded Rectangle 12"/>
          <p:cNvSpPr/>
          <p:nvPr/>
        </p:nvSpPr>
        <p:spPr>
          <a:xfrm>
            <a:off x="6617527" y="1927662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23" name="Flowchart: Process 22"/>
          <p:cNvSpPr/>
          <p:nvPr/>
        </p:nvSpPr>
        <p:spPr>
          <a:xfrm>
            <a:off x="107504" y="2549235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Procurement</a:t>
            </a:r>
            <a:endParaRPr lang="sv-SE" dirty="0"/>
          </a:p>
        </p:txBody>
      </p:sp>
      <p:sp>
        <p:nvSpPr>
          <p:cNvPr id="16" name="Flowchart: Process 15"/>
          <p:cNvSpPr/>
          <p:nvPr/>
        </p:nvSpPr>
        <p:spPr>
          <a:xfrm>
            <a:off x="4124859" y="2549235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Warehouse</a:t>
            </a:r>
            <a:endParaRPr lang="sv-SE" dirty="0"/>
          </a:p>
        </p:txBody>
      </p:sp>
      <p:cxnSp>
        <p:nvCxnSpPr>
          <p:cNvPr id="3" name="Straight Arrow Connector 2"/>
          <p:cNvCxnSpPr>
            <a:stCxn id="16" idx="3"/>
            <a:endCxn id="12" idx="1"/>
          </p:cNvCxnSpPr>
          <p:nvPr/>
        </p:nvCxnSpPr>
        <p:spPr>
          <a:xfrm flipV="1">
            <a:off x="5911656" y="1268760"/>
            <a:ext cx="705871" cy="165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34025" y="2952416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Pick 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6634319" y="3888520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Ship  </a:t>
            </a:r>
            <a:endParaRPr lang="sv-SE" dirty="0"/>
          </a:p>
        </p:txBody>
      </p:sp>
      <p:sp>
        <p:nvSpPr>
          <p:cNvPr id="19" name="Rounded Rectangle 18"/>
          <p:cNvSpPr/>
          <p:nvPr/>
        </p:nvSpPr>
        <p:spPr>
          <a:xfrm>
            <a:off x="6634319" y="4752616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Inventory  </a:t>
            </a:r>
            <a:endParaRPr lang="sv-SE" dirty="0"/>
          </a:p>
        </p:txBody>
      </p:sp>
      <p:cxnSp>
        <p:nvCxnSpPr>
          <p:cNvPr id="5" name="Straight Arrow Connector 4"/>
          <p:cNvCxnSpPr>
            <a:stCxn id="16" idx="3"/>
            <a:endCxn id="13" idx="1"/>
          </p:cNvCxnSpPr>
          <p:nvPr/>
        </p:nvCxnSpPr>
        <p:spPr>
          <a:xfrm flipV="1">
            <a:off x="5911656" y="2215694"/>
            <a:ext cx="705871" cy="70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3"/>
            <a:endCxn id="17" idx="1"/>
          </p:cNvCxnSpPr>
          <p:nvPr/>
        </p:nvCxnSpPr>
        <p:spPr>
          <a:xfrm>
            <a:off x="5911656" y="2919684"/>
            <a:ext cx="722369" cy="32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1"/>
          </p:cNvCxnSpPr>
          <p:nvPr/>
        </p:nvCxnSpPr>
        <p:spPr>
          <a:xfrm>
            <a:off x="5911656" y="2919684"/>
            <a:ext cx="722663" cy="1256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9" idx="1"/>
          </p:cNvCxnSpPr>
          <p:nvPr/>
        </p:nvCxnSpPr>
        <p:spPr>
          <a:xfrm>
            <a:off x="5911656" y="2919684"/>
            <a:ext cx="722663" cy="212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2120755" y="4091444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</a:t>
            </a:r>
            <a:endParaRPr lang="sv-SE" dirty="0"/>
          </a:p>
        </p:txBody>
      </p:sp>
      <p:cxnSp>
        <p:nvCxnSpPr>
          <p:cNvPr id="33" name="Straight Arrow Connector 32"/>
          <p:cNvCxnSpPr>
            <a:stCxn id="31" idx="3"/>
            <a:endCxn id="17" idx="1"/>
          </p:cNvCxnSpPr>
          <p:nvPr/>
        </p:nvCxnSpPr>
        <p:spPr>
          <a:xfrm flipV="1">
            <a:off x="3907552" y="3240448"/>
            <a:ext cx="2726473" cy="122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3968" y="3771046"/>
            <a:ext cx="15054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Send Request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295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v-SE" dirty="0" smtClean="0"/>
              <a:t>Receive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867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5994" y="0"/>
            <a:ext cx="3275856" cy="3764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Warehouse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23528" y="1657023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Receive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6517" y="1657023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 Received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3" y="1196752"/>
            <a:ext cx="3600400" cy="2476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757429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Add Information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464" y="1210461"/>
            <a:ext cx="203267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    Receive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3074" name="Picture 2" descr="C:\Users\v075345\Desktop\Recei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5" y="1223389"/>
            <a:ext cx="448400" cy="2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1043608" y="2377103"/>
            <a:ext cx="0" cy="380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520" y="3926172"/>
            <a:ext cx="3528393" cy="28872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034" y="3936274"/>
            <a:ext cx="182198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    Store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3075" name="Picture 3" descr="C:\Users\v075345\Desktop\St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4" y="3933056"/>
            <a:ext cx="353983" cy="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8453" y="5203221"/>
            <a:ext cx="129089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Store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5496" y="4797152"/>
            <a:ext cx="129089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Store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717" y="3926170"/>
            <a:ext cx="4933755" cy="28872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01232" y="3958834"/>
            <a:ext cx="203267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           Inventory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9721" y="5113650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Inventory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71051" y="4308974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Move Part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81622" y="5107238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Scrap Part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96136" y="5949280"/>
            <a:ext cx="1440160" cy="7200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Deviation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076" name="Picture 4" descr="C:\Users\v075345\Desktop\Invento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78" y="3945309"/>
            <a:ext cx="359097" cy="3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8" idx="3"/>
            <a:endCxn id="23" idx="1"/>
          </p:cNvCxnSpPr>
          <p:nvPr/>
        </p:nvCxnSpPr>
        <p:spPr>
          <a:xfrm>
            <a:off x="3296386" y="5157192"/>
            <a:ext cx="763335" cy="31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3"/>
            <a:endCxn id="24" idx="1"/>
          </p:cNvCxnSpPr>
          <p:nvPr/>
        </p:nvCxnSpPr>
        <p:spPr>
          <a:xfrm flipV="1">
            <a:off x="5499881" y="4669014"/>
            <a:ext cx="271170" cy="8046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Elbow Connector 3071"/>
          <p:cNvCxnSpPr>
            <a:stCxn id="23" idx="3"/>
            <a:endCxn id="26" idx="1"/>
          </p:cNvCxnSpPr>
          <p:nvPr/>
        </p:nvCxnSpPr>
        <p:spPr>
          <a:xfrm>
            <a:off x="5499881" y="5473690"/>
            <a:ext cx="296255" cy="8356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/>
          <p:cNvCxnSpPr>
            <a:stCxn id="23" idx="3"/>
            <a:endCxn id="25" idx="1"/>
          </p:cNvCxnSpPr>
          <p:nvPr/>
        </p:nvCxnSpPr>
        <p:spPr>
          <a:xfrm flipV="1">
            <a:off x="5499881" y="5467278"/>
            <a:ext cx="281741" cy="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86717" y="463638"/>
            <a:ext cx="2269459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Material 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083" name="Straight Arrow Connector 3082"/>
          <p:cNvCxnSpPr>
            <a:endCxn id="15" idx="0"/>
          </p:cNvCxnSpPr>
          <p:nvPr/>
        </p:nvCxnSpPr>
        <p:spPr>
          <a:xfrm>
            <a:off x="1177028" y="3519456"/>
            <a:ext cx="0" cy="416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17615" y="1196752"/>
            <a:ext cx="2238561" cy="2448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2956" y="1213318"/>
            <a:ext cx="220322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ambria" panose="02040503050406030204" pitchFamily="18" charset="0"/>
              </a:rPr>
              <a:t> </a:t>
            </a:r>
            <a:r>
              <a:rPr lang="sv-SE" sz="1400" dirty="0" smtClean="0">
                <a:latin typeface="Cambria" panose="02040503050406030204" pitchFamily="18" charset="0"/>
              </a:rPr>
              <a:t>        Pick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3084" name="Picture 5" descr="C:\Users\v075345\Desktop\Pi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56" y="1211266"/>
            <a:ext cx="314819" cy="2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253450" y="1729031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Pick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44208" y="1180651"/>
            <a:ext cx="2376264" cy="2464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4583" y="1201731"/>
            <a:ext cx="2208186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Cambria" panose="02040503050406030204" pitchFamily="18" charset="0"/>
              </a:rPr>
              <a:t> </a:t>
            </a:r>
            <a:r>
              <a:rPr lang="sv-SE" sz="1400" dirty="0" smtClean="0">
                <a:latin typeface="Cambria" panose="02040503050406030204" pitchFamily="18" charset="0"/>
              </a:rPr>
              <a:t>        Ship  View</a:t>
            </a:r>
            <a:endParaRPr lang="sv-SE" sz="1400" dirty="0">
              <a:latin typeface="Cambria" panose="02040503050406030204" pitchFamily="18" charset="0"/>
            </a:endParaRPr>
          </a:p>
        </p:txBody>
      </p:sp>
      <p:pic>
        <p:nvPicPr>
          <p:cNvPr id="3085" name="Picture 6" descr="C:\Users\v075345\Desktop\Sh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35" y="1196752"/>
            <a:ext cx="257502" cy="31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6859678" y="1623900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Ship Tab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087" name="Straight Arrow Connector 3086"/>
          <p:cNvCxnSpPr>
            <a:endCxn id="45" idx="0"/>
          </p:cNvCxnSpPr>
          <p:nvPr/>
        </p:nvCxnSpPr>
        <p:spPr>
          <a:xfrm>
            <a:off x="5021447" y="1039702"/>
            <a:ext cx="15449" cy="15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76256" y="2683002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Dispatch Note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090" name="Straight Arrow Connector 3089"/>
          <p:cNvCxnSpPr>
            <a:stCxn id="53" idx="2"/>
            <a:endCxn id="57" idx="0"/>
          </p:cNvCxnSpPr>
          <p:nvPr/>
        </p:nvCxnSpPr>
        <p:spPr>
          <a:xfrm>
            <a:off x="7579758" y="2343980"/>
            <a:ext cx="16578" cy="339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Arrow Connector 3092"/>
          <p:cNvCxnSpPr/>
          <p:nvPr/>
        </p:nvCxnSpPr>
        <p:spPr>
          <a:xfrm>
            <a:off x="4917567" y="3645024"/>
            <a:ext cx="0" cy="3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52330" y="2683002"/>
            <a:ext cx="1440160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Mobile UI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098" name="Straight Arrow Connector 3097"/>
          <p:cNvCxnSpPr>
            <a:stCxn id="49" idx="2"/>
            <a:endCxn id="66" idx="0"/>
          </p:cNvCxnSpPr>
          <p:nvPr/>
        </p:nvCxnSpPr>
        <p:spPr>
          <a:xfrm flipH="1">
            <a:off x="4972410" y="2449111"/>
            <a:ext cx="1120" cy="23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086517" y="2720370"/>
            <a:ext cx="1440160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Mobile UI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5716" y="5672776"/>
            <a:ext cx="1290890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Mobile UI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2" name="Elbow Connector 31"/>
          <p:cNvCxnSpPr>
            <a:stCxn id="6" idx="2"/>
            <a:endCxn id="70" idx="0"/>
          </p:cNvCxnSpPr>
          <p:nvPr/>
        </p:nvCxnSpPr>
        <p:spPr>
          <a:xfrm rot="16200000" flipH="1">
            <a:off x="1753469" y="1667241"/>
            <a:ext cx="343267" cy="1762989"/>
          </a:xfrm>
          <a:prstGeom prst="bentConnector3">
            <a:avLst>
              <a:gd name="adj1" fmla="val 28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3"/>
            <a:endCxn id="23" idx="1"/>
          </p:cNvCxnSpPr>
          <p:nvPr/>
        </p:nvCxnSpPr>
        <p:spPr>
          <a:xfrm flipV="1">
            <a:off x="3306606" y="5473690"/>
            <a:ext cx="753115" cy="559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385566" y="4308974"/>
            <a:ext cx="1290890" cy="7200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Mobile UI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4" name="Straight Arrow Connector 43"/>
          <p:cNvCxnSpPr>
            <a:stCxn id="45" idx="3"/>
            <a:endCxn id="50" idx="1"/>
          </p:cNvCxnSpPr>
          <p:nvPr/>
        </p:nvCxnSpPr>
        <p:spPr>
          <a:xfrm flipV="1">
            <a:off x="6156176" y="2412838"/>
            <a:ext cx="288032" cy="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2"/>
            <a:endCxn id="50" idx="1"/>
          </p:cNvCxnSpPr>
          <p:nvPr/>
        </p:nvCxnSpPr>
        <p:spPr>
          <a:xfrm rot="5400000" flipH="1" flipV="1">
            <a:off x="3581755" y="810795"/>
            <a:ext cx="1260410" cy="4464495"/>
          </a:xfrm>
          <a:prstGeom prst="bentConnector4">
            <a:avLst>
              <a:gd name="adj1" fmla="val -8925"/>
              <a:gd name="adj2" fmla="val 95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6" idx="1"/>
            <a:endCxn id="24" idx="3"/>
          </p:cNvCxnSpPr>
          <p:nvPr/>
        </p:nvCxnSpPr>
        <p:spPr>
          <a:xfrm flipH="1">
            <a:off x="7211211" y="4669014"/>
            <a:ext cx="17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7" idx="3"/>
            <a:endCxn id="18" idx="1"/>
          </p:cNvCxnSpPr>
          <p:nvPr/>
        </p:nvCxnSpPr>
        <p:spPr>
          <a:xfrm flipV="1">
            <a:off x="1709343" y="5157192"/>
            <a:ext cx="296153" cy="40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3"/>
            <a:endCxn id="72" idx="1"/>
          </p:cNvCxnSpPr>
          <p:nvPr/>
        </p:nvCxnSpPr>
        <p:spPr>
          <a:xfrm>
            <a:off x="1709343" y="5563261"/>
            <a:ext cx="306373" cy="46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9513" y="0"/>
            <a:ext cx="1800200" cy="11182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Cambria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3528" y="332656"/>
            <a:ext cx="1440160" cy="7200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Warehouse Setup</a:t>
            </a:r>
            <a:endParaRPr lang="sv-SE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3465" y="24879"/>
            <a:ext cx="1765964" cy="30894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Cambria" panose="02040503050406030204" pitchFamily="18" charset="0"/>
              </a:rPr>
              <a:t>Warehouse Setup</a:t>
            </a:r>
            <a:endParaRPr lang="sv-SE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42"/>
            <a:ext cx="9144000" cy="56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597642"/>
            <a:ext cx="9143245" cy="56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23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36"/>
            <a:ext cx="9144000" cy="62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0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9752" y="5660686"/>
            <a:ext cx="4446051" cy="720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89" y="283"/>
            <a:ext cx="4571622" cy="68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3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42"/>
            <a:ext cx="9144000" cy="56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7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494"/>
            <a:ext cx="9144000" cy="22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1490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271587"/>
            <a:ext cx="7105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48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271587"/>
            <a:ext cx="8543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13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r="7321"/>
          <a:stretch/>
        </p:blipFill>
        <p:spPr>
          <a:xfrm>
            <a:off x="2555776" y="518356"/>
            <a:ext cx="6411351" cy="27375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0" y="3466530"/>
            <a:ext cx="2626766" cy="26267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r="26818"/>
          <a:stretch/>
        </p:blipFill>
        <p:spPr>
          <a:xfrm>
            <a:off x="2790678" y="3464222"/>
            <a:ext cx="1402404" cy="2736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74204" y="2852936"/>
            <a:ext cx="10458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2734" y="188640"/>
            <a:ext cx="1717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No Suggested bin location</a:t>
            </a:r>
            <a:endParaRPr lang="sv-SE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876" y="188640"/>
            <a:ext cx="1717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Suggested bin location</a:t>
            </a:r>
            <a:endParaRPr lang="sv-SE" sz="1100" dirty="0"/>
          </a:p>
        </p:txBody>
      </p:sp>
      <p:sp>
        <p:nvSpPr>
          <p:cNvPr id="13" name="Rectangle 12"/>
          <p:cNvSpPr/>
          <p:nvPr/>
        </p:nvSpPr>
        <p:spPr>
          <a:xfrm>
            <a:off x="2987824" y="4320275"/>
            <a:ext cx="1008112" cy="90276"/>
          </a:xfrm>
          <a:prstGeom prst="rect">
            <a:avLst/>
          </a:prstGeom>
          <a:solidFill>
            <a:schemeClr val="accent2">
              <a:alpha val="48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987824" y="4926827"/>
            <a:ext cx="1008112" cy="90276"/>
          </a:xfrm>
          <a:prstGeom prst="rect">
            <a:avLst/>
          </a:prstGeom>
          <a:solidFill>
            <a:srgbClr val="FFFF00">
              <a:alpha val="48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3995936" y="4971965"/>
            <a:ext cx="1457286" cy="74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0153" y="4268197"/>
            <a:ext cx="201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Save all in the same bin location</a:t>
            </a:r>
            <a:endParaRPr lang="sv-SE" sz="11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71450" y="2881221"/>
            <a:ext cx="0" cy="47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68244" y="55019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Button shall always visiable</a:t>
            </a:r>
            <a:endParaRPr lang="sv-S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51720" y="4578278"/>
            <a:ext cx="731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82734" y="6165304"/>
            <a:ext cx="14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Scan or Select</a:t>
            </a:r>
            <a:endParaRPr lang="sv-S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62170"/>
          <a:stretch/>
        </p:blipFill>
        <p:spPr>
          <a:xfrm>
            <a:off x="690729" y="581278"/>
            <a:ext cx="1569929" cy="24920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r="24182"/>
          <a:stretch/>
        </p:blipFill>
        <p:spPr>
          <a:xfrm>
            <a:off x="5294419" y="4547521"/>
            <a:ext cx="1227995" cy="231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729" y="6165304"/>
            <a:ext cx="15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Part No. Type and select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7164288" y="210235"/>
            <a:ext cx="1717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After scan the bin location </a:t>
            </a:r>
            <a:endParaRPr lang="sv-SE" sz="1100" dirty="0"/>
          </a:p>
        </p:txBody>
      </p:sp>
      <p:sp>
        <p:nvSpPr>
          <p:cNvPr id="6" name="Oval 5"/>
          <p:cNvSpPr/>
          <p:nvPr/>
        </p:nvSpPr>
        <p:spPr>
          <a:xfrm>
            <a:off x="690729" y="5718915"/>
            <a:ext cx="352879" cy="374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7" name="Oval 6"/>
          <p:cNvSpPr/>
          <p:nvPr/>
        </p:nvSpPr>
        <p:spPr>
          <a:xfrm>
            <a:off x="2627784" y="5825161"/>
            <a:ext cx="360040" cy="375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3851920" y="581278"/>
            <a:ext cx="576064" cy="5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3</a:t>
            </a:r>
            <a:r>
              <a:rPr lang="sv-SE" sz="1600" dirty="0" smtClean="0"/>
              <a:t>a</a:t>
            </a:r>
            <a:endParaRPr lang="sv-SE" sz="1600" dirty="0"/>
          </a:p>
        </p:txBody>
      </p:sp>
      <p:sp>
        <p:nvSpPr>
          <p:cNvPr id="26" name="Oval 25"/>
          <p:cNvSpPr/>
          <p:nvPr/>
        </p:nvSpPr>
        <p:spPr>
          <a:xfrm>
            <a:off x="6320710" y="581278"/>
            <a:ext cx="576064" cy="5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3b</a:t>
            </a:r>
            <a:endParaRPr lang="sv-SE" sz="1600" dirty="0"/>
          </a:p>
        </p:txBody>
      </p:sp>
      <p:sp>
        <p:nvSpPr>
          <p:cNvPr id="27" name="Oval 26"/>
          <p:cNvSpPr/>
          <p:nvPr/>
        </p:nvSpPr>
        <p:spPr>
          <a:xfrm>
            <a:off x="7150454" y="581278"/>
            <a:ext cx="576064" cy="5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3c</a:t>
            </a:r>
            <a:endParaRPr lang="sv-SE" sz="1600" dirty="0"/>
          </a:p>
        </p:txBody>
      </p:sp>
      <p:sp>
        <p:nvSpPr>
          <p:cNvPr id="15" name="Oval 14"/>
          <p:cNvSpPr/>
          <p:nvPr/>
        </p:nvSpPr>
        <p:spPr>
          <a:xfrm>
            <a:off x="5074598" y="6373053"/>
            <a:ext cx="310119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32" name="Rectangle 31"/>
          <p:cNvSpPr/>
          <p:nvPr/>
        </p:nvSpPr>
        <p:spPr>
          <a:xfrm>
            <a:off x="5695155" y="136705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6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sv-SE" dirty="0" smtClean="0"/>
              <a:t>Material Request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5254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sv-SE" dirty="0" smtClean="0"/>
              <a:t>Pick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8419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54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6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54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5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889"/>
            <a:ext cx="9144000" cy="28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sv-SE" dirty="0" smtClean="0"/>
              <a:t>Ship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620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VCN.DS.VOLVO.NET\IT-GOT\HOME09\V075345\My Documents\Projects\Gloria\Prototype\Pick and Ship Handover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1" y="1340768"/>
            <a:ext cx="842493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44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Vcn.ds.volvo.net\it-got\home09\V075345\My Documents\Projects\Gloria\Prototype\Pick and Ship Handover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3914"/>
            <a:ext cx="4682598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78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sv-SE" dirty="0" smtClean="0"/>
              <a:t>Inventory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3319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VCN.DS.VOLVO.NET\IT-GOT\HOME09\V075345\My Documents\Projects\Gloria\Prototype\Inventory_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85750"/>
            <a:ext cx="84582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528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CN.DS.VOLVO.NET\IT-GOT\HOME09\V075345\My Documents\Projects\Gloria\Prototype\Inventory_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85750"/>
            <a:ext cx="84582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219325"/>
            <a:ext cx="4286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74898"/>
            <a:ext cx="1872208" cy="8380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GLORIA</a:t>
            </a:r>
          </a:p>
          <a:p>
            <a:pPr algn="ctr"/>
            <a:r>
              <a:rPr lang="sv-SE" dirty="0" smtClean="0"/>
              <a:t> Material Request</a:t>
            </a:r>
            <a:endParaRPr lang="sv-SE" dirty="0"/>
          </a:p>
        </p:txBody>
      </p:sp>
      <p:sp>
        <p:nvSpPr>
          <p:cNvPr id="8" name="Flowchart: Process 7"/>
          <p:cNvSpPr/>
          <p:nvPr/>
        </p:nvSpPr>
        <p:spPr>
          <a:xfrm>
            <a:off x="3203848" y="2423488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 Request</a:t>
            </a:r>
            <a:endParaRPr lang="sv-SE" dirty="0"/>
          </a:p>
        </p:txBody>
      </p:sp>
      <p:cxnSp>
        <p:nvCxnSpPr>
          <p:cNvPr id="9" name="Straight Arrow Connector 8"/>
          <p:cNvCxnSpPr>
            <a:stCxn id="8" idx="3"/>
            <a:endCxn id="12" idx="1"/>
          </p:cNvCxnSpPr>
          <p:nvPr/>
        </p:nvCxnSpPr>
        <p:spPr>
          <a:xfrm flipV="1">
            <a:off x="4990645" y="2315477"/>
            <a:ext cx="877499" cy="4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627784" y="279393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68144" y="2027445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Material Request Overview</a:t>
            </a:r>
            <a:endParaRPr lang="sv-SE" dirty="0"/>
          </a:p>
        </p:txBody>
      </p:sp>
      <p:sp>
        <p:nvSpPr>
          <p:cNvPr id="13" name="Rounded Rectangle 12"/>
          <p:cNvSpPr/>
          <p:nvPr/>
        </p:nvSpPr>
        <p:spPr>
          <a:xfrm>
            <a:off x="5868144" y="2974379"/>
            <a:ext cx="2088232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CRUD Material Request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>
            <a:off x="4990645" y="2793937"/>
            <a:ext cx="877499" cy="46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6912260" y="3550443"/>
            <a:ext cx="4734" cy="117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6023595" y="4864855"/>
            <a:ext cx="1786797" cy="74089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Procurement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802837" y="3955712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Send Material Request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12690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020272" cy="26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7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sv-SE" dirty="0" smtClean="0"/>
              <a:t>Quality Inspection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276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0688"/>
            <a:ext cx="7159887" cy="55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4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-40094"/>
            <a:ext cx="5123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790435" cy="52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5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169646" cy="55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32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776356" cy="50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82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9381"/>
            <a:ext cx="5934994" cy="53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825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2696"/>
            <a:ext cx="6205857" cy="56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78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22" y="731415"/>
            <a:ext cx="6215145" cy="56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1337"/>
            <a:ext cx="642392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6672"/>
            <a:ext cx="6340231" cy="59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336704" cy="59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ssue xmlns="f2e5ec36-5e03-47b3-a2ff-856b0945dee8">1</Document_x0020_Issu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B3697A58A11439E478AEA8D7EA151" ma:contentTypeVersion="2" ma:contentTypeDescription="Create a new document." ma:contentTypeScope="" ma:versionID="72112132dca08930c42caada59dce523">
  <xsd:schema xmlns:xsd="http://www.w3.org/2001/XMLSchema" xmlns:xs="http://www.w3.org/2001/XMLSchema" xmlns:p="http://schemas.microsoft.com/office/2006/metadata/properties" xmlns:ns2="f2e5ec36-5e03-47b3-a2ff-856b0945dee8" targetNamespace="http://schemas.microsoft.com/office/2006/metadata/properties" ma:root="true" ma:fieldsID="7fc92269b50892dfe671d72176cc4734" ns2:_="">
    <xsd:import namespace="f2e5ec36-5e03-47b3-a2ff-856b0945dee8"/>
    <xsd:element name="properties">
      <xsd:complexType>
        <xsd:sequence>
          <xsd:element name="documentManagement">
            <xsd:complexType>
              <xsd:all>
                <xsd:element ref="ns2:Document_x0020_Issu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5ec36-5e03-47b3-a2ff-856b0945dee8" elementFormDefault="qualified">
    <xsd:import namespace="http://schemas.microsoft.com/office/2006/documentManagement/types"/>
    <xsd:import namespace="http://schemas.microsoft.com/office/infopath/2007/PartnerControls"/>
    <xsd:element name="Document_x0020_Issue" ma:index="8" nillable="true" ma:displayName="Document Issue" ma:decimals="1" ma:default="1" ma:internalName="Document_x0020_Issue" ma:percentage="FALSE">
      <xsd:simpleType>
        <xsd:restriction base="dms:Number">
          <xsd:maxInclusive value="10"/>
          <xsd:minInclusive value="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A4FBC-DE3C-401B-B151-A5FE560152A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f2e5ec36-5e03-47b3-a2ff-856b0945dee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F4173C-7CA4-4A0D-97BE-C22254F945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5ec36-5e03-47b3-a2ff-856b0945d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531FD6-050A-4AC5-8E86-DD0C42B682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332</Words>
  <Application>Microsoft Office PowerPoint</Application>
  <PresentationFormat>On-screen Show (4:3)</PresentationFormat>
  <Paragraphs>147</Paragraphs>
  <Slides>69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Prototype and Flow</vt:lpstr>
      <vt:lpstr>PowerPoint Presentation</vt:lpstr>
      <vt:lpstr>PowerPoint Presentation</vt:lpstr>
      <vt:lpstr>PowerPoint Presentation</vt:lpstr>
      <vt:lpstr>Material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</vt:lpstr>
      <vt:lpstr>PowerPoint Presentation</vt:lpstr>
      <vt:lpstr>PowerPoint Presentation</vt:lpstr>
      <vt:lpstr>PowerPoint Presentation</vt:lpstr>
      <vt:lpstr>Delivery Control</vt:lpstr>
      <vt:lpstr>PowerPoint Presentation</vt:lpstr>
      <vt:lpstr>PowerPoint Presentation</vt:lpstr>
      <vt:lpstr>PowerPoint Presentation</vt:lpstr>
      <vt:lpstr>PowerPoint Presentation</vt:lpstr>
      <vt:lpstr>Warehouse Setup</vt:lpstr>
      <vt:lpstr>PowerPoint Presentation</vt:lpstr>
      <vt:lpstr>Warehouse</vt:lpstr>
      <vt:lpstr>PowerPoint Presentation</vt:lpstr>
      <vt:lpstr>Receive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</vt:lpstr>
      <vt:lpstr>PowerPoint Presentation</vt:lpstr>
      <vt:lpstr>PowerPoint Presentation</vt:lpstr>
      <vt:lpstr>PowerPoint Presentation</vt:lpstr>
      <vt:lpstr>Pick </vt:lpstr>
      <vt:lpstr>PowerPoint Presentation</vt:lpstr>
      <vt:lpstr>PowerPoint Presentation</vt:lpstr>
      <vt:lpstr>PowerPoint Presentation</vt:lpstr>
      <vt:lpstr>Ship</vt:lpstr>
      <vt:lpstr>PowerPoint Presentation</vt:lpstr>
      <vt:lpstr>PowerPoint Presentation</vt:lpstr>
      <vt:lpstr>Inventory</vt:lpstr>
      <vt:lpstr>PowerPoint Presentation</vt:lpstr>
      <vt:lpstr>PowerPoint Presentation</vt:lpstr>
      <vt:lpstr>PowerPoint Presentation</vt:lpstr>
      <vt:lpstr>Quality Inspection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and Flow</dc:title>
  <dc:creator>Wang Zhe</dc:creator>
  <cp:lastModifiedBy>Lövdinger Per</cp:lastModifiedBy>
  <cp:revision>63</cp:revision>
  <dcterms:created xsi:type="dcterms:W3CDTF">2014-09-17T15:31:10Z</dcterms:created>
  <dcterms:modified xsi:type="dcterms:W3CDTF">2017-02-05T12:07:52Z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0x010100512B3697A58A11439E478AEA8D7EA151</vt:lpwstr>
  </property>
</Properties>
</file>